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4"/>
  </p:sldMasterIdLst>
  <p:notesMasterIdLst>
    <p:notesMasterId r:id="rId38"/>
  </p:notesMasterIdLst>
  <p:sldIdLst>
    <p:sldId id="256" r:id="rId5"/>
    <p:sldId id="257" r:id="rId6"/>
    <p:sldId id="290" r:id="rId7"/>
    <p:sldId id="320" r:id="rId8"/>
    <p:sldId id="317" r:id="rId9"/>
    <p:sldId id="319" r:id="rId10"/>
    <p:sldId id="292" r:id="rId11"/>
    <p:sldId id="318" r:id="rId12"/>
    <p:sldId id="289" r:id="rId13"/>
    <p:sldId id="294" r:id="rId14"/>
    <p:sldId id="298" r:id="rId15"/>
    <p:sldId id="299" r:id="rId16"/>
    <p:sldId id="300" r:id="rId17"/>
    <p:sldId id="287" r:id="rId18"/>
    <p:sldId id="293" r:id="rId19"/>
    <p:sldId id="306" r:id="rId20"/>
    <p:sldId id="305" r:id="rId21"/>
    <p:sldId id="304" r:id="rId22"/>
    <p:sldId id="307" r:id="rId23"/>
    <p:sldId id="288" r:id="rId24"/>
    <p:sldId id="295" r:id="rId25"/>
    <p:sldId id="308" r:id="rId26"/>
    <p:sldId id="311" r:id="rId27"/>
    <p:sldId id="309" r:id="rId28"/>
    <p:sldId id="310" r:id="rId29"/>
    <p:sldId id="291" r:id="rId30"/>
    <p:sldId id="301" r:id="rId31"/>
    <p:sldId id="302" r:id="rId32"/>
    <p:sldId id="303" r:id="rId33"/>
    <p:sldId id="312" r:id="rId34"/>
    <p:sldId id="314" r:id="rId35"/>
    <p:sldId id="315" r:id="rId36"/>
    <p:sldId id="265" r:id="rId37"/>
  </p:sldIdLst>
  <p:sldSz cx="9144000" cy="5143500" type="screen16x9"/>
  <p:notesSz cx="6858000" cy="9144000"/>
  <p:embeddedFontLst>
    <p:embeddedFont>
      <p:font typeface="Calibri" panose="020F0502020204030204" pitchFamily="34" charset="0"/>
      <p:regular r:id="rId39"/>
      <p:bold r:id="rId40"/>
      <p:italic r:id="rId41"/>
      <p:boldItalic r:id="rId42"/>
    </p:embeddedFont>
    <p:embeddedFont>
      <p:font typeface="Gilda Display" panose="020B0604020202020204" charset="0"/>
      <p:regular r:id="rId43"/>
    </p:embeddedFont>
    <p:embeddedFont>
      <p:font typeface="Oxygen Light" panose="02000303000000000000" pitchFamily="2" charset="0"/>
      <p:regular r:id="rId44"/>
      <p:bold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40AA46-0356-4574-1EC0-81B6DE6D2B49}" v="886" dt="2022-03-31T15:24:08.797"/>
    <p1510:client id="{B69740E6-72F1-5ACB-78CE-F03FF2F69E12}" v="8" dt="2022-03-31T15:34:38.6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7" d="100"/>
          <a:sy n="117" d="100"/>
        </p:scale>
        <p:origin x="827" y="8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4.fntdata"/><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5.fntdata"/><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font" Target="fonts/font3.fntdata"/><Relationship Id="rId1" Type="http://schemas.openxmlformats.org/officeDocument/2006/relationships/customXml" Target="../customXml/item1.xml"/><Relationship Id="rId6"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f5a57be6f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0" name="Google Shape;680;gf5a57be6f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f5a57be6f9_0_2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5" name="Google Shape;685;gf5a57be6f9_0_2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f5a57be6f9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4" name="Google Shape;1124;gf5a57be6f9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2"/>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2403741" y="-1643625"/>
            <a:ext cx="13951482" cy="8591508"/>
            <a:chOff x="-2218467" y="-1643625"/>
            <a:chExt cx="13951482" cy="8591508"/>
          </a:xfrm>
        </p:grpSpPr>
        <p:grpSp>
          <p:nvGrpSpPr>
            <p:cNvPr id="11" name="Google Shape;11;p2"/>
            <p:cNvGrpSpPr/>
            <p:nvPr/>
          </p:nvGrpSpPr>
          <p:grpSpPr>
            <a:xfrm>
              <a:off x="-2218467" y="-1643625"/>
              <a:ext cx="5188482" cy="8591508"/>
              <a:chOff x="575981" y="217737"/>
              <a:chExt cx="13835952" cy="22910689"/>
            </a:xfrm>
          </p:grpSpPr>
          <p:sp>
            <p:nvSpPr>
              <p:cNvPr id="12" name="Google Shape;12;p2"/>
              <p:cNvSpPr/>
              <p:nvPr/>
            </p:nvSpPr>
            <p:spPr>
              <a:xfrm rot="1790023">
                <a:off x="4407466" y="6644054"/>
                <a:ext cx="1839110" cy="3797337"/>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 name="Google Shape;13;p2"/>
              <p:cNvSpPr/>
              <p:nvPr/>
            </p:nvSpPr>
            <p:spPr>
              <a:xfrm rot="1790023">
                <a:off x="3584705" y="6459829"/>
                <a:ext cx="2762180" cy="6528622"/>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 name="Google Shape;14;p2"/>
              <p:cNvSpPr/>
              <p:nvPr/>
            </p:nvSpPr>
            <p:spPr>
              <a:xfrm rot="1790023">
                <a:off x="3692365" y="5945896"/>
                <a:ext cx="2862177" cy="3912253"/>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 name="Google Shape;15;p2"/>
              <p:cNvSpPr/>
              <p:nvPr/>
            </p:nvSpPr>
            <p:spPr>
              <a:xfrm rot="1790023">
                <a:off x="3438340" y="10348556"/>
                <a:ext cx="4041774" cy="3287219"/>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 name="Google Shape;16;p2"/>
              <p:cNvSpPr/>
              <p:nvPr/>
            </p:nvSpPr>
            <p:spPr>
              <a:xfrm rot="1790023">
                <a:off x="4816163" y="13234425"/>
                <a:ext cx="1511563" cy="609706"/>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 name="Google Shape;17;p2"/>
              <p:cNvSpPr/>
              <p:nvPr/>
            </p:nvSpPr>
            <p:spPr>
              <a:xfrm rot="1790023">
                <a:off x="2008703" y="8892573"/>
                <a:ext cx="5182605" cy="7140485"/>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 name="Google Shape;18;p2"/>
              <p:cNvSpPr/>
              <p:nvPr/>
            </p:nvSpPr>
            <p:spPr>
              <a:xfrm rot="1790023">
                <a:off x="2173465" y="9189958"/>
                <a:ext cx="1606933" cy="3956466"/>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 name="Google Shape;19;p2"/>
              <p:cNvSpPr/>
              <p:nvPr/>
            </p:nvSpPr>
            <p:spPr>
              <a:xfrm rot="1790023">
                <a:off x="6069583" y="7768978"/>
                <a:ext cx="3532854" cy="3394830"/>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 name="Google Shape;20;p2"/>
              <p:cNvSpPr/>
              <p:nvPr/>
            </p:nvSpPr>
            <p:spPr>
              <a:xfrm rot="1790023">
                <a:off x="6456955" y="8067091"/>
                <a:ext cx="2806958" cy="2820814"/>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 name="Google Shape;21;p2"/>
              <p:cNvSpPr/>
              <p:nvPr/>
            </p:nvSpPr>
            <p:spPr>
              <a:xfrm rot="1790023">
                <a:off x="6016631" y="8052468"/>
                <a:ext cx="3380846" cy="3234788"/>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 name="Google Shape;22;p2"/>
              <p:cNvSpPr/>
              <p:nvPr/>
            </p:nvSpPr>
            <p:spPr>
              <a:xfrm rot="1790023">
                <a:off x="6296618" y="8286123"/>
                <a:ext cx="2801640" cy="2668974"/>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 name="Google Shape;23;p2"/>
              <p:cNvSpPr/>
              <p:nvPr/>
            </p:nvSpPr>
            <p:spPr>
              <a:xfrm rot="1790023">
                <a:off x="7597329" y="9354915"/>
                <a:ext cx="329333" cy="324916"/>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 name="Google Shape;24;p2"/>
              <p:cNvSpPr/>
              <p:nvPr/>
            </p:nvSpPr>
            <p:spPr>
              <a:xfrm rot="1790023">
                <a:off x="6734774" y="11625216"/>
                <a:ext cx="2658756" cy="2554867"/>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 name="Google Shape;25;p2"/>
              <p:cNvSpPr/>
              <p:nvPr/>
            </p:nvSpPr>
            <p:spPr>
              <a:xfrm rot="1790023">
                <a:off x="7024477" y="11847806"/>
                <a:ext cx="2116295" cy="2126299"/>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 name="Google Shape;26;p2"/>
              <p:cNvSpPr/>
              <p:nvPr/>
            </p:nvSpPr>
            <p:spPr>
              <a:xfrm rot="1790023">
                <a:off x="6694870" y="11838454"/>
                <a:ext cx="2544356" cy="2434459"/>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 name="Google Shape;27;p2"/>
              <p:cNvSpPr/>
              <p:nvPr/>
            </p:nvSpPr>
            <p:spPr>
              <a:xfrm rot="1790023">
                <a:off x="6903935" y="12012614"/>
                <a:ext cx="2111957" cy="2012086"/>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 name="Google Shape;28;p2"/>
              <p:cNvSpPr/>
              <p:nvPr/>
            </p:nvSpPr>
            <p:spPr>
              <a:xfrm rot="1790023">
                <a:off x="7884574" y="12818754"/>
                <a:ext cx="247884" cy="244524"/>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 name="Google Shape;29;p2"/>
              <p:cNvSpPr/>
              <p:nvPr/>
            </p:nvSpPr>
            <p:spPr>
              <a:xfrm rot="1790023">
                <a:off x="4733155" y="10111931"/>
                <a:ext cx="2179890" cy="3588755"/>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 name="Google Shape;30;p2"/>
              <p:cNvSpPr/>
              <p:nvPr/>
            </p:nvSpPr>
            <p:spPr>
              <a:xfrm rot="5528855">
                <a:off x="11008944" y="299586"/>
                <a:ext cx="1840346" cy="3799887"/>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 name="Google Shape;31;p2"/>
              <p:cNvSpPr/>
              <p:nvPr/>
            </p:nvSpPr>
            <p:spPr>
              <a:xfrm rot="5528855">
                <a:off x="9332251" y="-837584"/>
                <a:ext cx="2764035" cy="6533007"/>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 name="Google Shape;32;p2"/>
              <p:cNvSpPr/>
              <p:nvPr/>
            </p:nvSpPr>
            <p:spPr>
              <a:xfrm rot="5528855">
                <a:off x="10970153" y="-235307"/>
                <a:ext cx="2864100" cy="3914881"/>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 name="Google Shape;33;p2"/>
              <p:cNvSpPr/>
              <p:nvPr/>
            </p:nvSpPr>
            <p:spPr>
              <a:xfrm rot="5528855">
                <a:off x="6913708" y="2274115"/>
                <a:ext cx="4044489" cy="3289426"/>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 name="Google Shape;34;p2"/>
              <p:cNvSpPr/>
              <p:nvPr/>
            </p:nvSpPr>
            <p:spPr>
              <a:xfrm rot="5528855">
                <a:off x="6862212" y="4430570"/>
                <a:ext cx="1512578" cy="610116"/>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 name="Google Shape;35;p2"/>
              <p:cNvSpPr/>
              <p:nvPr/>
            </p:nvSpPr>
            <p:spPr>
              <a:xfrm rot="5528855">
                <a:off x="5526018" y="-195215"/>
                <a:ext cx="5186086" cy="7145281"/>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6" name="Google Shape;36;p2"/>
              <p:cNvSpPr/>
              <p:nvPr/>
            </p:nvSpPr>
            <p:spPr>
              <a:xfrm rot="5528855">
                <a:off x="7708561" y="-642538"/>
                <a:ext cx="1608012" cy="3959123"/>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7" name="Google Shape;37;p2"/>
              <p:cNvSpPr/>
              <p:nvPr/>
            </p:nvSpPr>
            <p:spPr>
              <a:xfrm rot="5528855">
                <a:off x="10508764" y="3152503"/>
                <a:ext cx="3535227" cy="3397110"/>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8" name="Google Shape;38;p2"/>
              <p:cNvSpPr/>
              <p:nvPr/>
            </p:nvSpPr>
            <p:spPr>
              <a:xfrm rot="5528855">
                <a:off x="10873527" y="3466141"/>
                <a:ext cx="2808843" cy="2822709"/>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9" name="Google Shape;39;p2"/>
              <p:cNvSpPr/>
              <p:nvPr/>
            </p:nvSpPr>
            <p:spPr>
              <a:xfrm rot="5528855">
                <a:off x="10344763" y="3212751"/>
                <a:ext cx="3383116" cy="3236961"/>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0" name="Google Shape;40;p2"/>
              <p:cNvSpPr/>
              <p:nvPr/>
            </p:nvSpPr>
            <p:spPr>
              <a:xfrm rot="5528855">
                <a:off x="10673810" y="3464167"/>
                <a:ext cx="2803521" cy="2670767"/>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 name="Google Shape;41;p2"/>
              <p:cNvSpPr/>
              <p:nvPr/>
            </p:nvSpPr>
            <p:spPr>
              <a:xfrm rot="5528855">
                <a:off x="12032565" y="4644964"/>
                <a:ext cx="329554" cy="325134"/>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 name="Google Shape;42;p2"/>
              <p:cNvSpPr/>
              <p:nvPr/>
            </p:nvSpPr>
            <p:spPr>
              <a:xfrm rot="5528855">
                <a:off x="8008730" y="5369800"/>
                <a:ext cx="2660542" cy="2556583"/>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 name="Google Shape;43;p2"/>
              <p:cNvSpPr/>
              <p:nvPr/>
            </p:nvSpPr>
            <p:spPr>
              <a:xfrm rot="5528855">
                <a:off x="8281412" y="5604184"/>
                <a:ext cx="2117716" cy="2127727"/>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4" name="Google Shape;44;p2"/>
              <p:cNvSpPr/>
              <p:nvPr/>
            </p:nvSpPr>
            <p:spPr>
              <a:xfrm rot="5528855">
                <a:off x="7885362" y="5415031"/>
                <a:ext cx="2546064" cy="2436094"/>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5" name="Google Shape;45;p2"/>
              <p:cNvSpPr/>
              <p:nvPr/>
            </p:nvSpPr>
            <p:spPr>
              <a:xfrm rot="5528855">
                <a:off x="8131258" y="5602627"/>
                <a:ext cx="2113375" cy="2013437"/>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6" name="Google Shape;46;p2"/>
              <p:cNvSpPr/>
              <p:nvPr/>
            </p:nvSpPr>
            <p:spPr>
              <a:xfrm rot="5528855">
                <a:off x="9155525" y="6493047"/>
                <a:ext cx="248050" cy="244688"/>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7" name="Google Shape;47;p2"/>
              <p:cNvSpPr/>
              <p:nvPr/>
            </p:nvSpPr>
            <p:spPr>
              <a:xfrm rot="5528855">
                <a:off x="8089826" y="2405075"/>
                <a:ext cx="2181354" cy="3591165"/>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8" name="Google Shape;48;p2"/>
              <p:cNvSpPr/>
              <p:nvPr/>
            </p:nvSpPr>
            <p:spPr>
              <a:xfrm>
                <a:off x="5979978" y="13897680"/>
                <a:ext cx="1839053" cy="3797218"/>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9" name="Google Shape;49;p2"/>
              <p:cNvSpPr/>
              <p:nvPr/>
            </p:nvSpPr>
            <p:spPr>
              <a:xfrm>
                <a:off x="5792914" y="13736488"/>
                <a:ext cx="2762094" cy="6528418"/>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0" name="Google Shape;50;p2"/>
              <p:cNvSpPr/>
              <p:nvPr/>
            </p:nvSpPr>
            <p:spPr>
              <a:xfrm>
                <a:off x="4973399" y="13385148"/>
                <a:ext cx="2862088" cy="3912131"/>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1" name="Google Shape;51;p2"/>
              <p:cNvSpPr/>
              <p:nvPr/>
            </p:nvSpPr>
            <p:spPr>
              <a:xfrm>
                <a:off x="6707623" y="17079667"/>
                <a:ext cx="4041648" cy="3287116"/>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2" name="Google Shape;52;p2"/>
              <p:cNvSpPr/>
              <p:nvPr/>
            </p:nvSpPr>
            <p:spPr>
              <a:xfrm>
                <a:off x="8838727" y="19705603"/>
                <a:ext cx="1511516" cy="609687"/>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3" name="Google Shape;53;p2"/>
              <p:cNvSpPr/>
              <p:nvPr/>
            </p:nvSpPr>
            <p:spPr>
              <a:xfrm>
                <a:off x="5626598" y="15988164"/>
                <a:ext cx="5182443" cy="7140262"/>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4" name="Google Shape;54;p2"/>
              <p:cNvSpPr/>
              <p:nvPr/>
            </p:nvSpPr>
            <p:spPr>
              <a:xfrm>
                <a:off x="5361703" y="17264431"/>
                <a:ext cx="1606883" cy="3956342"/>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5" name="Google Shape;55;p2"/>
              <p:cNvSpPr/>
              <p:nvPr/>
            </p:nvSpPr>
            <p:spPr>
              <a:xfrm>
                <a:off x="7769232" y="13652994"/>
                <a:ext cx="3532744" cy="3394724"/>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6" name="Google Shape;56;p2"/>
              <p:cNvSpPr/>
              <p:nvPr/>
            </p:nvSpPr>
            <p:spPr>
              <a:xfrm>
                <a:off x="8158735" y="13937700"/>
                <a:ext cx="2806870" cy="2820726"/>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 name="Google Shape;57;p2"/>
              <p:cNvSpPr/>
              <p:nvPr/>
            </p:nvSpPr>
            <p:spPr>
              <a:xfrm>
                <a:off x="7834416" y="13973709"/>
                <a:ext cx="3380740" cy="3234687"/>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 name="Google Shape;58;p2"/>
              <p:cNvSpPr/>
              <p:nvPr/>
            </p:nvSpPr>
            <p:spPr>
              <a:xfrm>
                <a:off x="8091042" y="14218816"/>
                <a:ext cx="2801552" cy="2668891"/>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 name="Google Shape;59;p2"/>
              <p:cNvSpPr/>
              <p:nvPr/>
            </p:nvSpPr>
            <p:spPr>
              <a:xfrm>
                <a:off x="9331258" y="15269856"/>
                <a:ext cx="329323" cy="324906"/>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 name="Google Shape;60;p2"/>
              <p:cNvSpPr/>
              <p:nvPr/>
            </p:nvSpPr>
            <p:spPr>
              <a:xfrm>
                <a:off x="10111862" y="16941627"/>
                <a:ext cx="2658673" cy="2554787"/>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 name="Google Shape;61;p2"/>
              <p:cNvSpPr/>
              <p:nvPr/>
            </p:nvSpPr>
            <p:spPr>
              <a:xfrm>
                <a:off x="10403132" y="17154088"/>
                <a:ext cx="2116229" cy="2126233"/>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 name="Google Shape;62;p2"/>
              <p:cNvSpPr/>
              <p:nvPr/>
            </p:nvSpPr>
            <p:spPr>
              <a:xfrm>
                <a:off x="10160826" y="17182920"/>
                <a:ext cx="2544276" cy="2434383"/>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 name="Google Shape;63;p2"/>
              <p:cNvSpPr/>
              <p:nvPr/>
            </p:nvSpPr>
            <p:spPr>
              <a:xfrm>
                <a:off x="10352315" y="17365641"/>
                <a:ext cx="2111891" cy="2012023"/>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 name="Google Shape;64;p2"/>
              <p:cNvSpPr/>
              <p:nvPr/>
            </p:nvSpPr>
            <p:spPr>
              <a:xfrm>
                <a:off x="11287451" y="18158406"/>
                <a:ext cx="247876" cy="244516"/>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 name="Google Shape;65;p2"/>
              <p:cNvSpPr/>
              <p:nvPr/>
            </p:nvSpPr>
            <p:spPr>
              <a:xfrm>
                <a:off x="7911726" y="16674063"/>
                <a:ext cx="2179822" cy="3588643"/>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66" name="Google Shape;66;p2"/>
            <p:cNvGrpSpPr/>
            <p:nvPr/>
          </p:nvGrpSpPr>
          <p:grpSpPr>
            <a:xfrm flipH="1">
              <a:off x="6544533" y="-1643625"/>
              <a:ext cx="5188482" cy="8591508"/>
              <a:chOff x="575981" y="217737"/>
              <a:chExt cx="13835952" cy="22910689"/>
            </a:xfrm>
          </p:grpSpPr>
          <p:sp>
            <p:nvSpPr>
              <p:cNvPr id="67" name="Google Shape;67;p2"/>
              <p:cNvSpPr/>
              <p:nvPr/>
            </p:nvSpPr>
            <p:spPr>
              <a:xfrm rot="1790023">
                <a:off x="4407466" y="6644054"/>
                <a:ext cx="1839110" cy="3797337"/>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8" name="Google Shape;68;p2"/>
              <p:cNvSpPr/>
              <p:nvPr/>
            </p:nvSpPr>
            <p:spPr>
              <a:xfrm rot="1790023">
                <a:off x="3584705" y="6459829"/>
                <a:ext cx="2762180" cy="6528622"/>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 name="Google Shape;69;p2"/>
              <p:cNvSpPr/>
              <p:nvPr/>
            </p:nvSpPr>
            <p:spPr>
              <a:xfrm rot="1790023">
                <a:off x="3692365" y="5945896"/>
                <a:ext cx="2862177" cy="3912253"/>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 name="Google Shape;70;p2"/>
              <p:cNvSpPr/>
              <p:nvPr/>
            </p:nvSpPr>
            <p:spPr>
              <a:xfrm rot="1790023">
                <a:off x="3438340" y="10348556"/>
                <a:ext cx="4041774" cy="3287219"/>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1" name="Google Shape;71;p2"/>
              <p:cNvSpPr/>
              <p:nvPr/>
            </p:nvSpPr>
            <p:spPr>
              <a:xfrm rot="1790023">
                <a:off x="4816163" y="13234425"/>
                <a:ext cx="1511563" cy="609706"/>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 name="Google Shape;72;p2"/>
              <p:cNvSpPr/>
              <p:nvPr/>
            </p:nvSpPr>
            <p:spPr>
              <a:xfrm rot="1790023">
                <a:off x="2008703" y="8892573"/>
                <a:ext cx="5182605" cy="7140485"/>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 name="Google Shape;73;p2"/>
              <p:cNvSpPr/>
              <p:nvPr/>
            </p:nvSpPr>
            <p:spPr>
              <a:xfrm rot="1790023">
                <a:off x="2173465" y="9189958"/>
                <a:ext cx="1606933" cy="3956466"/>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4" name="Google Shape;74;p2"/>
              <p:cNvSpPr/>
              <p:nvPr/>
            </p:nvSpPr>
            <p:spPr>
              <a:xfrm rot="1790023">
                <a:off x="6069583" y="7768978"/>
                <a:ext cx="3532854" cy="3394830"/>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5" name="Google Shape;75;p2"/>
              <p:cNvSpPr/>
              <p:nvPr/>
            </p:nvSpPr>
            <p:spPr>
              <a:xfrm rot="1790023">
                <a:off x="6456955" y="8067091"/>
                <a:ext cx="2806958" cy="2820814"/>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6" name="Google Shape;76;p2"/>
              <p:cNvSpPr/>
              <p:nvPr/>
            </p:nvSpPr>
            <p:spPr>
              <a:xfrm rot="1790023">
                <a:off x="6016631" y="8052468"/>
                <a:ext cx="3380846" cy="3234788"/>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7" name="Google Shape;77;p2"/>
              <p:cNvSpPr/>
              <p:nvPr/>
            </p:nvSpPr>
            <p:spPr>
              <a:xfrm rot="1790023">
                <a:off x="6296618" y="8286123"/>
                <a:ext cx="2801640" cy="2668974"/>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8" name="Google Shape;78;p2"/>
              <p:cNvSpPr/>
              <p:nvPr/>
            </p:nvSpPr>
            <p:spPr>
              <a:xfrm rot="1790023">
                <a:off x="7597329" y="9354915"/>
                <a:ext cx="329333" cy="324916"/>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 name="Google Shape;79;p2"/>
              <p:cNvSpPr/>
              <p:nvPr/>
            </p:nvSpPr>
            <p:spPr>
              <a:xfrm rot="1790023">
                <a:off x="6734774" y="11625216"/>
                <a:ext cx="2658756" cy="2554867"/>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0" name="Google Shape;80;p2"/>
              <p:cNvSpPr/>
              <p:nvPr/>
            </p:nvSpPr>
            <p:spPr>
              <a:xfrm rot="1790023">
                <a:off x="7024477" y="11847806"/>
                <a:ext cx="2116295" cy="2126299"/>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 name="Google Shape;81;p2"/>
              <p:cNvSpPr/>
              <p:nvPr/>
            </p:nvSpPr>
            <p:spPr>
              <a:xfrm rot="1790023">
                <a:off x="6694870" y="11838454"/>
                <a:ext cx="2544356" cy="2434459"/>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2" name="Google Shape;82;p2"/>
              <p:cNvSpPr/>
              <p:nvPr/>
            </p:nvSpPr>
            <p:spPr>
              <a:xfrm rot="1790023">
                <a:off x="6903935" y="12012614"/>
                <a:ext cx="2111957" cy="2012086"/>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3" name="Google Shape;83;p2"/>
              <p:cNvSpPr/>
              <p:nvPr/>
            </p:nvSpPr>
            <p:spPr>
              <a:xfrm rot="1790023">
                <a:off x="7884574" y="12818754"/>
                <a:ext cx="247884" cy="244524"/>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4" name="Google Shape;84;p2"/>
              <p:cNvSpPr/>
              <p:nvPr/>
            </p:nvSpPr>
            <p:spPr>
              <a:xfrm rot="1790023">
                <a:off x="4733155" y="10111931"/>
                <a:ext cx="2179890" cy="3588755"/>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5" name="Google Shape;85;p2"/>
              <p:cNvSpPr/>
              <p:nvPr/>
            </p:nvSpPr>
            <p:spPr>
              <a:xfrm rot="5528855">
                <a:off x="11008944" y="299586"/>
                <a:ext cx="1840346" cy="3799887"/>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6" name="Google Shape;86;p2"/>
              <p:cNvSpPr/>
              <p:nvPr/>
            </p:nvSpPr>
            <p:spPr>
              <a:xfrm rot="5528855">
                <a:off x="9332251" y="-837584"/>
                <a:ext cx="2764035" cy="6533007"/>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7" name="Google Shape;87;p2"/>
              <p:cNvSpPr/>
              <p:nvPr/>
            </p:nvSpPr>
            <p:spPr>
              <a:xfrm rot="5528855">
                <a:off x="10970153" y="-235307"/>
                <a:ext cx="2864100" cy="3914881"/>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8" name="Google Shape;88;p2"/>
              <p:cNvSpPr/>
              <p:nvPr/>
            </p:nvSpPr>
            <p:spPr>
              <a:xfrm rot="5528855">
                <a:off x="6913708" y="2274115"/>
                <a:ext cx="4044489" cy="3289426"/>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9" name="Google Shape;89;p2"/>
              <p:cNvSpPr/>
              <p:nvPr/>
            </p:nvSpPr>
            <p:spPr>
              <a:xfrm rot="5528855">
                <a:off x="6862212" y="4430570"/>
                <a:ext cx="1512578" cy="610116"/>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0" name="Google Shape;90;p2"/>
              <p:cNvSpPr/>
              <p:nvPr/>
            </p:nvSpPr>
            <p:spPr>
              <a:xfrm rot="5528855">
                <a:off x="5526018" y="-195215"/>
                <a:ext cx="5186086" cy="7145281"/>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1" name="Google Shape;91;p2"/>
              <p:cNvSpPr/>
              <p:nvPr/>
            </p:nvSpPr>
            <p:spPr>
              <a:xfrm rot="5528855">
                <a:off x="7708561" y="-642538"/>
                <a:ext cx="1608012" cy="3959123"/>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2" name="Google Shape;92;p2"/>
              <p:cNvSpPr/>
              <p:nvPr/>
            </p:nvSpPr>
            <p:spPr>
              <a:xfrm rot="5528855">
                <a:off x="10508764" y="3152503"/>
                <a:ext cx="3535227" cy="3397110"/>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3" name="Google Shape;93;p2"/>
              <p:cNvSpPr/>
              <p:nvPr/>
            </p:nvSpPr>
            <p:spPr>
              <a:xfrm rot="5528855">
                <a:off x="10873527" y="3466141"/>
                <a:ext cx="2808843" cy="2822709"/>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4" name="Google Shape;94;p2"/>
              <p:cNvSpPr/>
              <p:nvPr/>
            </p:nvSpPr>
            <p:spPr>
              <a:xfrm rot="5528855">
                <a:off x="10344763" y="3212751"/>
                <a:ext cx="3383116" cy="3236961"/>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5" name="Google Shape;95;p2"/>
              <p:cNvSpPr/>
              <p:nvPr/>
            </p:nvSpPr>
            <p:spPr>
              <a:xfrm rot="5528855">
                <a:off x="10673810" y="3464167"/>
                <a:ext cx="2803521" cy="2670767"/>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6" name="Google Shape;96;p2"/>
              <p:cNvSpPr/>
              <p:nvPr/>
            </p:nvSpPr>
            <p:spPr>
              <a:xfrm rot="5528855">
                <a:off x="12032565" y="4644964"/>
                <a:ext cx="329554" cy="325134"/>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7" name="Google Shape;97;p2"/>
              <p:cNvSpPr/>
              <p:nvPr/>
            </p:nvSpPr>
            <p:spPr>
              <a:xfrm rot="5528855">
                <a:off x="8008730" y="5369800"/>
                <a:ext cx="2660542" cy="2556583"/>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8" name="Google Shape;98;p2"/>
              <p:cNvSpPr/>
              <p:nvPr/>
            </p:nvSpPr>
            <p:spPr>
              <a:xfrm rot="5528855">
                <a:off x="8281412" y="5604184"/>
                <a:ext cx="2117716" cy="2127727"/>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99" name="Google Shape;99;p2"/>
              <p:cNvSpPr/>
              <p:nvPr/>
            </p:nvSpPr>
            <p:spPr>
              <a:xfrm rot="5528855">
                <a:off x="7885362" y="5415031"/>
                <a:ext cx="2546064" cy="2436094"/>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0" name="Google Shape;100;p2"/>
              <p:cNvSpPr/>
              <p:nvPr/>
            </p:nvSpPr>
            <p:spPr>
              <a:xfrm rot="5528855">
                <a:off x="8131258" y="5602627"/>
                <a:ext cx="2113375" cy="2013437"/>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1" name="Google Shape;101;p2"/>
              <p:cNvSpPr/>
              <p:nvPr/>
            </p:nvSpPr>
            <p:spPr>
              <a:xfrm rot="5528855">
                <a:off x="9155525" y="6493047"/>
                <a:ext cx="248050" cy="244688"/>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2" name="Google Shape;102;p2"/>
              <p:cNvSpPr/>
              <p:nvPr/>
            </p:nvSpPr>
            <p:spPr>
              <a:xfrm rot="5528855">
                <a:off x="8089826" y="2405075"/>
                <a:ext cx="2181354" cy="3591165"/>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3" name="Google Shape;103;p2"/>
              <p:cNvSpPr/>
              <p:nvPr/>
            </p:nvSpPr>
            <p:spPr>
              <a:xfrm>
                <a:off x="5979978" y="13897680"/>
                <a:ext cx="1839053" cy="3797218"/>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4" name="Google Shape;104;p2"/>
              <p:cNvSpPr/>
              <p:nvPr/>
            </p:nvSpPr>
            <p:spPr>
              <a:xfrm>
                <a:off x="5792914" y="13736488"/>
                <a:ext cx="2762094" cy="6528418"/>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 name="Google Shape;105;p2"/>
              <p:cNvSpPr/>
              <p:nvPr/>
            </p:nvSpPr>
            <p:spPr>
              <a:xfrm>
                <a:off x="4973399" y="13385148"/>
                <a:ext cx="2862088" cy="3912131"/>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 name="Google Shape;106;p2"/>
              <p:cNvSpPr/>
              <p:nvPr/>
            </p:nvSpPr>
            <p:spPr>
              <a:xfrm>
                <a:off x="6707623" y="17079667"/>
                <a:ext cx="4041648" cy="3287116"/>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 name="Google Shape;107;p2"/>
              <p:cNvSpPr/>
              <p:nvPr/>
            </p:nvSpPr>
            <p:spPr>
              <a:xfrm>
                <a:off x="8838727" y="19705603"/>
                <a:ext cx="1511516" cy="609687"/>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 name="Google Shape;108;p2"/>
              <p:cNvSpPr/>
              <p:nvPr/>
            </p:nvSpPr>
            <p:spPr>
              <a:xfrm>
                <a:off x="5626598" y="15988164"/>
                <a:ext cx="5182443" cy="7140262"/>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9" name="Google Shape;109;p2"/>
              <p:cNvSpPr/>
              <p:nvPr/>
            </p:nvSpPr>
            <p:spPr>
              <a:xfrm>
                <a:off x="5361703" y="17264431"/>
                <a:ext cx="1606883" cy="3956342"/>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0" name="Google Shape;110;p2"/>
              <p:cNvSpPr/>
              <p:nvPr/>
            </p:nvSpPr>
            <p:spPr>
              <a:xfrm>
                <a:off x="7769232" y="13652994"/>
                <a:ext cx="3532744" cy="3394724"/>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1" name="Google Shape;111;p2"/>
              <p:cNvSpPr/>
              <p:nvPr/>
            </p:nvSpPr>
            <p:spPr>
              <a:xfrm>
                <a:off x="8158735" y="13937700"/>
                <a:ext cx="2806870" cy="2820726"/>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 name="Google Shape;112;p2"/>
              <p:cNvSpPr/>
              <p:nvPr/>
            </p:nvSpPr>
            <p:spPr>
              <a:xfrm>
                <a:off x="7834416" y="13973709"/>
                <a:ext cx="3380740" cy="3234687"/>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 name="Google Shape;113;p2"/>
              <p:cNvSpPr/>
              <p:nvPr/>
            </p:nvSpPr>
            <p:spPr>
              <a:xfrm>
                <a:off x="8091042" y="14218816"/>
                <a:ext cx="2801552" cy="2668891"/>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 name="Google Shape;114;p2"/>
              <p:cNvSpPr/>
              <p:nvPr/>
            </p:nvSpPr>
            <p:spPr>
              <a:xfrm>
                <a:off x="9331258" y="15269856"/>
                <a:ext cx="329323" cy="324906"/>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 name="Google Shape;115;p2"/>
              <p:cNvSpPr/>
              <p:nvPr/>
            </p:nvSpPr>
            <p:spPr>
              <a:xfrm>
                <a:off x="10111862" y="16941627"/>
                <a:ext cx="2658673" cy="2554787"/>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 name="Google Shape;116;p2"/>
              <p:cNvSpPr/>
              <p:nvPr/>
            </p:nvSpPr>
            <p:spPr>
              <a:xfrm>
                <a:off x="10403132" y="17154088"/>
                <a:ext cx="2116229" cy="2126233"/>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 name="Google Shape;117;p2"/>
              <p:cNvSpPr/>
              <p:nvPr/>
            </p:nvSpPr>
            <p:spPr>
              <a:xfrm>
                <a:off x="10160826" y="17182920"/>
                <a:ext cx="2544276" cy="2434383"/>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 name="Google Shape;118;p2"/>
              <p:cNvSpPr/>
              <p:nvPr/>
            </p:nvSpPr>
            <p:spPr>
              <a:xfrm>
                <a:off x="10352315" y="17365641"/>
                <a:ext cx="2111891" cy="2012023"/>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 name="Google Shape;119;p2"/>
              <p:cNvSpPr/>
              <p:nvPr/>
            </p:nvSpPr>
            <p:spPr>
              <a:xfrm>
                <a:off x="11287451" y="18158406"/>
                <a:ext cx="247876" cy="244516"/>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 name="Google Shape;120;p2"/>
              <p:cNvSpPr/>
              <p:nvPr/>
            </p:nvSpPr>
            <p:spPr>
              <a:xfrm>
                <a:off x="7911726" y="16674063"/>
                <a:ext cx="2179822" cy="3588643"/>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sp>
        <p:nvSpPr>
          <p:cNvPr id="121" name="Google Shape;121;p2"/>
          <p:cNvSpPr txBox="1">
            <a:spLocks noGrp="1"/>
          </p:cNvSpPr>
          <p:nvPr>
            <p:ph type="ctrTitle"/>
          </p:nvPr>
        </p:nvSpPr>
        <p:spPr>
          <a:xfrm>
            <a:off x="1776125" y="1991825"/>
            <a:ext cx="5592000" cy="1159800"/>
          </a:xfrm>
          <a:prstGeom prst="rect">
            <a:avLst/>
          </a:prstGeom>
        </p:spPr>
        <p:txBody>
          <a:bodyPr spcFirstLastPara="1" wrap="square" lIns="0" tIns="0" rIns="0" bIns="0" anchor="ctr" anchorCtr="0">
            <a:noAutofit/>
          </a:bodyPr>
          <a:lstStyle>
            <a:lvl1pPr lvl="0" algn="ctr" rtl="0">
              <a:spcBef>
                <a:spcPts val="0"/>
              </a:spcBef>
              <a:spcAft>
                <a:spcPts val="0"/>
              </a:spcAft>
              <a:buClr>
                <a:schemeClr val="lt2"/>
              </a:buClr>
              <a:buSzPts val="7200"/>
              <a:buNone/>
              <a:defRPr sz="7200">
                <a:solidFill>
                  <a:schemeClr val="lt2"/>
                </a:solidFill>
              </a:defRPr>
            </a:lvl1pPr>
            <a:lvl2pPr lvl="1" algn="ctr" rtl="0">
              <a:spcBef>
                <a:spcPts val="0"/>
              </a:spcBef>
              <a:spcAft>
                <a:spcPts val="0"/>
              </a:spcAft>
              <a:buClr>
                <a:schemeClr val="lt2"/>
              </a:buClr>
              <a:buSzPts val="7200"/>
              <a:buNone/>
              <a:defRPr sz="7200">
                <a:solidFill>
                  <a:schemeClr val="lt2"/>
                </a:solidFill>
              </a:defRPr>
            </a:lvl2pPr>
            <a:lvl3pPr lvl="2" algn="ctr" rtl="0">
              <a:spcBef>
                <a:spcPts val="0"/>
              </a:spcBef>
              <a:spcAft>
                <a:spcPts val="0"/>
              </a:spcAft>
              <a:buClr>
                <a:schemeClr val="lt2"/>
              </a:buClr>
              <a:buSzPts val="7200"/>
              <a:buNone/>
              <a:defRPr sz="7200">
                <a:solidFill>
                  <a:schemeClr val="lt2"/>
                </a:solidFill>
              </a:defRPr>
            </a:lvl3pPr>
            <a:lvl4pPr lvl="3" algn="ctr" rtl="0">
              <a:spcBef>
                <a:spcPts val="0"/>
              </a:spcBef>
              <a:spcAft>
                <a:spcPts val="0"/>
              </a:spcAft>
              <a:buClr>
                <a:schemeClr val="lt2"/>
              </a:buClr>
              <a:buSzPts val="7200"/>
              <a:buNone/>
              <a:defRPr sz="7200">
                <a:solidFill>
                  <a:schemeClr val="lt2"/>
                </a:solidFill>
              </a:defRPr>
            </a:lvl4pPr>
            <a:lvl5pPr lvl="4" algn="ctr" rtl="0">
              <a:spcBef>
                <a:spcPts val="0"/>
              </a:spcBef>
              <a:spcAft>
                <a:spcPts val="0"/>
              </a:spcAft>
              <a:buClr>
                <a:schemeClr val="lt2"/>
              </a:buClr>
              <a:buSzPts val="7200"/>
              <a:buNone/>
              <a:defRPr sz="7200">
                <a:solidFill>
                  <a:schemeClr val="lt2"/>
                </a:solidFill>
              </a:defRPr>
            </a:lvl5pPr>
            <a:lvl6pPr lvl="5" algn="ctr" rtl="0">
              <a:spcBef>
                <a:spcPts val="0"/>
              </a:spcBef>
              <a:spcAft>
                <a:spcPts val="0"/>
              </a:spcAft>
              <a:buClr>
                <a:schemeClr val="lt2"/>
              </a:buClr>
              <a:buSzPts val="7200"/>
              <a:buNone/>
              <a:defRPr sz="7200">
                <a:solidFill>
                  <a:schemeClr val="lt2"/>
                </a:solidFill>
              </a:defRPr>
            </a:lvl6pPr>
            <a:lvl7pPr lvl="6" algn="ctr" rtl="0">
              <a:spcBef>
                <a:spcPts val="0"/>
              </a:spcBef>
              <a:spcAft>
                <a:spcPts val="0"/>
              </a:spcAft>
              <a:buClr>
                <a:schemeClr val="lt2"/>
              </a:buClr>
              <a:buSzPts val="7200"/>
              <a:buNone/>
              <a:defRPr sz="7200">
                <a:solidFill>
                  <a:schemeClr val="lt2"/>
                </a:solidFill>
              </a:defRPr>
            </a:lvl7pPr>
            <a:lvl8pPr lvl="7" algn="ctr" rtl="0">
              <a:spcBef>
                <a:spcPts val="0"/>
              </a:spcBef>
              <a:spcAft>
                <a:spcPts val="0"/>
              </a:spcAft>
              <a:buClr>
                <a:schemeClr val="lt2"/>
              </a:buClr>
              <a:buSzPts val="7200"/>
              <a:buNone/>
              <a:defRPr sz="7200">
                <a:solidFill>
                  <a:schemeClr val="lt2"/>
                </a:solidFill>
              </a:defRPr>
            </a:lvl8pPr>
            <a:lvl9pPr lvl="8" algn="ctr" rtl="0">
              <a:spcBef>
                <a:spcPts val="0"/>
              </a:spcBef>
              <a:spcAft>
                <a:spcPts val="0"/>
              </a:spcAft>
              <a:buClr>
                <a:schemeClr val="lt2"/>
              </a:buClr>
              <a:buSzPts val="7200"/>
              <a:buNone/>
              <a:defRPr sz="7200">
                <a:solidFill>
                  <a:schemeClr val="lt2"/>
                </a:solidFill>
              </a:defRPr>
            </a:lvl9pPr>
          </a:lstStyle>
          <a:p>
            <a:endParaRPr/>
          </a:p>
        </p:txBody>
      </p:sp>
      <p:grpSp>
        <p:nvGrpSpPr>
          <p:cNvPr id="122" name="Google Shape;122;p2"/>
          <p:cNvGrpSpPr/>
          <p:nvPr/>
        </p:nvGrpSpPr>
        <p:grpSpPr>
          <a:xfrm>
            <a:off x="174470" y="3620932"/>
            <a:ext cx="1257297" cy="1227065"/>
            <a:chOff x="174470" y="3620932"/>
            <a:chExt cx="1257297" cy="1227065"/>
          </a:xfrm>
        </p:grpSpPr>
        <p:sp>
          <p:nvSpPr>
            <p:cNvPr id="123" name="Google Shape;123;p2"/>
            <p:cNvSpPr/>
            <p:nvPr/>
          </p:nvSpPr>
          <p:spPr>
            <a:xfrm>
              <a:off x="613931" y="4515959"/>
              <a:ext cx="349807" cy="85894"/>
            </a:xfrm>
            <a:custGeom>
              <a:avLst/>
              <a:gdLst/>
              <a:ahLst/>
              <a:cxnLst/>
              <a:rect l="l" t="t" r="r" b="b"/>
              <a:pathLst>
                <a:path w="699613" h="171789" extrusionOk="0">
                  <a:moveTo>
                    <a:pt x="61589" y="73570"/>
                  </a:moveTo>
                  <a:cubicBezTo>
                    <a:pt x="91086" y="40324"/>
                    <a:pt x="137360" y="18170"/>
                    <a:pt x="180378" y="7685"/>
                  </a:cubicBezTo>
                  <a:cubicBezTo>
                    <a:pt x="185400" y="6444"/>
                    <a:pt x="221631" y="-4289"/>
                    <a:pt x="225577" y="1919"/>
                  </a:cubicBezTo>
                  <a:cubicBezTo>
                    <a:pt x="227812" y="5395"/>
                    <a:pt x="205406" y="19108"/>
                    <a:pt x="203116" y="20736"/>
                  </a:cubicBezTo>
                  <a:cubicBezTo>
                    <a:pt x="196079" y="25757"/>
                    <a:pt x="188712" y="30999"/>
                    <a:pt x="181179" y="36158"/>
                  </a:cubicBezTo>
                  <a:cubicBezTo>
                    <a:pt x="187277" y="35303"/>
                    <a:pt x="193403" y="34475"/>
                    <a:pt x="199556" y="34172"/>
                  </a:cubicBezTo>
                  <a:cubicBezTo>
                    <a:pt x="204964" y="33896"/>
                    <a:pt x="210373" y="33813"/>
                    <a:pt x="215781" y="34144"/>
                  </a:cubicBezTo>
                  <a:cubicBezTo>
                    <a:pt x="218871" y="34337"/>
                    <a:pt x="221934" y="34641"/>
                    <a:pt x="224970" y="35193"/>
                  </a:cubicBezTo>
                  <a:cubicBezTo>
                    <a:pt x="256343" y="41042"/>
                    <a:pt x="210483" y="61100"/>
                    <a:pt x="201957" y="64107"/>
                  </a:cubicBezTo>
                  <a:cubicBezTo>
                    <a:pt x="173397" y="74205"/>
                    <a:pt x="141665" y="77792"/>
                    <a:pt x="111257" y="77019"/>
                  </a:cubicBezTo>
                  <a:cubicBezTo>
                    <a:pt x="104717" y="76854"/>
                    <a:pt x="61589" y="73570"/>
                    <a:pt x="61589" y="73570"/>
                  </a:cubicBezTo>
                  <a:close/>
                  <a:moveTo>
                    <a:pt x="3394" y="85351"/>
                  </a:moveTo>
                  <a:cubicBezTo>
                    <a:pt x="2980" y="85269"/>
                    <a:pt x="2621" y="85158"/>
                    <a:pt x="2207" y="85075"/>
                  </a:cubicBezTo>
                  <a:lnTo>
                    <a:pt x="0" y="83779"/>
                  </a:lnTo>
                  <a:cubicBezTo>
                    <a:pt x="441" y="84413"/>
                    <a:pt x="828" y="84910"/>
                    <a:pt x="1242" y="85517"/>
                  </a:cubicBezTo>
                  <a:moveTo>
                    <a:pt x="1297" y="85572"/>
                  </a:moveTo>
                  <a:cubicBezTo>
                    <a:pt x="10872" y="99146"/>
                    <a:pt x="17660" y="109162"/>
                    <a:pt x="35375" y="119342"/>
                  </a:cubicBezTo>
                  <a:cubicBezTo>
                    <a:pt x="44205" y="124419"/>
                    <a:pt x="53283" y="129164"/>
                    <a:pt x="62444" y="133634"/>
                  </a:cubicBezTo>
                  <a:cubicBezTo>
                    <a:pt x="71715" y="138214"/>
                    <a:pt x="116803" y="161665"/>
                    <a:pt x="95225" y="132586"/>
                  </a:cubicBezTo>
                  <a:cubicBezTo>
                    <a:pt x="93321" y="130020"/>
                    <a:pt x="91334" y="127426"/>
                    <a:pt x="89072" y="125136"/>
                  </a:cubicBezTo>
                  <a:cubicBezTo>
                    <a:pt x="86450" y="122543"/>
                    <a:pt x="83443" y="120336"/>
                    <a:pt x="80463" y="118073"/>
                  </a:cubicBezTo>
                  <a:cubicBezTo>
                    <a:pt x="92797" y="121494"/>
                    <a:pt x="105352" y="124171"/>
                    <a:pt x="118017" y="125716"/>
                  </a:cubicBezTo>
                  <a:cubicBezTo>
                    <a:pt x="124281" y="126461"/>
                    <a:pt x="139761" y="129799"/>
                    <a:pt x="144700" y="123977"/>
                  </a:cubicBezTo>
                  <a:cubicBezTo>
                    <a:pt x="150771" y="116804"/>
                    <a:pt x="131372" y="106679"/>
                    <a:pt x="127178" y="104609"/>
                  </a:cubicBezTo>
                  <a:cubicBezTo>
                    <a:pt x="104938" y="93656"/>
                    <a:pt x="79386" y="91007"/>
                    <a:pt x="55159" y="87862"/>
                  </a:cubicBezTo>
                  <a:lnTo>
                    <a:pt x="23041" y="79171"/>
                  </a:lnTo>
                  <a:cubicBezTo>
                    <a:pt x="18653" y="78068"/>
                    <a:pt x="8112" y="86317"/>
                    <a:pt x="3587" y="85379"/>
                  </a:cubicBezTo>
                  <a:moveTo>
                    <a:pt x="285316" y="110514"/>
                  </a:moveTo>
                  <a:cubicBezTo>
                    <a:pt x="263435" y="94815"/>
                    <a:pt x="227481" y="82455"/>
                    <a:pt x="200135" y="80882"/>
                  </a:cubicBezTo>
                  <a:cubicBezTo>
                    <a:pt x="196272" y="78950"/>
                    <a:pt x="195693" y="80827"/>
                    <a:pt x="197128" y="83861"/>
                  </a:cubicBezTo>
                  <a:cubicBezTo>
                    <a:pt x="200273" y="90676"/>
                    <a:pt x="208000" y="109272"/>
                    <a:pt x="211890" y="115728"/>
                  </a:cubicBezTo>
                  <a:cubicBezTo>
                    <a:pt x="223562" y="135151"/>
                    <a:pt x="239208" y="151236"/>
                    <a:pt x="258634" y="163349"/>
                  </a:cubicBezTo>
                  <a:cubicBezTo>
                    <a:pt x="262469" y="165749"/>
                    <a:pt x="274555" y="174440"/>
                    <a:pt x="279632" y="170991"/>
                  </a:cubicBezTo>
                  <a:cubicBezTo>
                    <a:pt x="287358" y="165749"/>
                    <a:pt x="275272" y="148919"/>
                    <a:pt x="272044" y="144615"/>
                  </a:cubicBezTo>
                  <a:cubicBezTo>
                    <a:pt x="267933" y="139152"/>
                    <a:pt x="263021" y="133551"/>
                    <a:pt x="257668" y="127978"/>
                  </a:cubicBezTo>
                  <a:cubicBezTo>
                    <a:pt x="272596" y="134434"/>
                    <a:pt x="288324" y="138959"/>
                    <a:pt x="302480" y="137635"/>
                  </a:cubicBezTo>
                  <a:cubicBezTo>
                    <a:pt x="317242" y="136255"/>
                    <a:pt x="288573" y="112831"/>
                    <a:pt x="285316" y="110514"/>
                  </a:cubicBezTo>
                  <a:close/>
                  <a:moveTo>
                    <a:pt x="297099" y="74564"/>
                  </a:moveTo>
                  <a:cubicBezTo>
                    <a:pt x="299444" y="73929"/>
                    <a:pt x="372181" y="66894"/>
                    <a:pt x="392186" y="59168"/>
                  </a:cubicBezTo>
                  <a:cubicBezTo>
                    <a:pt x="400381" y="56023"/>
                    <a:pt x="413571" y="51802"/>
                    <a:pt x="417876" y="43359"/>
                  </a:cubicBezTo>
                  <a:cubicBezTo>
                    <a:pt x="425133" y="29123"/>
                    <a:pt x="386695" y="33703"/>
                    <a:pt x="382777" y="34448"/>
                  </a:cubicBezTo>
                  <a:cubicBezTo>
                    <a:pt x="378665" y="35220"/>
                    <a:pt x="373698" y="36682"/>
                    <a:pt x="368428" y="38476"/>
                  </a:cubicBezTo>
                  <a:cubicBezTo>
                    <a:pt x="374112" y="34834"/>
                    <a:pt x="380045" y="31496"/>
                    <a:pt x="385315" y="27357"/>
                  </a:cubicBezTo>
                  <a:cubicBezTo>
                    <a:pt x="389620" y="23991"/>
                    <a:pt x="404134" y="13783"/>
                    <a:pt x="399443" y="6389"/>
                  </a:cubicBezTo>
                  <a:cubicBezTo>
                    <a:pt x="393400" y="-3130"/>
                    <a:pt x="372015" y="5147"/>
                    <a:pt x="364979" y="8154"/>
                  </a:cubicBezTo>
                  <a:cubicBezTo>
                    <a:pt x="338213" y="19549"/>
                    <a:pt x="307226" y="57844"/>
                    <a:pt x="299196" y="70287"/>
                  </a:cubicBezTo>
                  <a:cubicBezTo>
                    <a:pt x="296768" y="71694"/>
                    <a:pt x="296630" y="74674"/>
                    <a:pt x="297099" y="74564"/>
                  </a:cubicBezTo>
                  <a:close/>
                  <a:moveTo>
                    <a:pt x="449829" y="114376"/>
                  </a:moveTo>
                  <a:cubicBezTo>
                    <a:pt x="425105" y="97656"/>
                    <a:pt x="370994" y="91890"/>
                    <a:pt x="355625" y="87945"/>
                  </a:cubicBezTo>
                  <a:cubicBezTo>
                    <a:pt x="354521" y="87669"/>
                    <a:pt x="356701" y="89959"/>
                    <a:pt x="357501" y="90731"/>
                  </a:cubicBezTo>
                  <a:cubicBezTo>
                    <a:pt x="357556" y="90787"/>
                    <a:pt x="357611" y="90814"/>
                    <a:pt x="357666" y="90869"/>
                  </a:cubicBezTo>
                  <a:cubicBezTo>
                    <a:pt x="359957" y="95173"/>
                    <a:pt x="371353" y="108610"/>
                    <a:pt x="374443" y="112307"/>
                  </a:cubicBezTo>
                  <a:cubicBezTo>
                    <a:pt x="390172" y="130985"/>
                    <a:pt x="406645" y="151705"/>
                    <a:pt x="427726" y="164921"/>
                  </a:cubicBezTo>
                  <a:cubicBezTo>
                    <a:pt x="430044" y="166356"/>
                    <a:pt x="432417" y="167680"/>
                    <a:pt x="434956" y="168646"/>
                  </a:cubicBezTo>
                  <a:cubicBezTo>
                    <a:pt x="442020" y="171350"/>
                    <a:pt x="448366" y="169115"/>
                    <a:pt x="446711" y="160865"/>
                  </a:cubicBezTo>
                  <a:cubicBezTo>
                    <a:pt x="445441" y="154547"/>
                    <a:pt x="404713" y="123426"/>
                    <a:pt x="378693" y="104333"/>
                  </a:cubicBezTo>
                  <a:cubicBezTo>
                    <a:pt x="406783" y="119122"/>
                    <a:pt x="462522" y="145939"/>
                    <a:pt x="466385" y="140228"/>
                  </a:cubicBezTo>
                  <a:cubicBezTo>
                    <a:pt x="472842" y="130737"/>
                    <a:pt x="456341" y="118763"/>
                    <a:pt x="449829" y="114376"/>
                  </a:cubicBezTo>
                  <a:close/>
                  <a:moveTo>
                    <a:pt x="641162" y="44766"/>
                  </a:moveTo>
                  <a:cubicBezTo>
                    <a:pt x="639837" y="42256"/>
                    <a:pt x="634539" y="42725"/>
                    <a:pt x="632332" y="42725"/>
                  </a:cubicBezTo>
                  <a:cubicBezTo>
                    <a:pt x="621598" y="42725"/>
                    <a:pt x="610754" y="43856"/>
                    <a:pt x="600103" y="45097"/>
                  </a:cubicBezTo>
                  <a:cubicBezTo>
                    <a:pt x="554380" y="50477"/>
                    <a:pt x="521903" y="85075"/>
                    <a:pt x="530760" y="83834"/>
                  </a:cubicBezTo>
                  <a:cubicBezTo>
                    <a:pt x="560754" y="79613"/>
                    <a:pt x="590693" y="73212"/>
                    <a:pt x="618673" y="61872"/>
                  </a:cubicBezTo>
                  <a:cubicBezTo>
                    <a:pt x="621957" y="60548"/>
                    <a:pt x="644997" y="52023"/>
                    <a:pt x="641162" y="44766"/>
                  </a:cubicBezTo>
                  <a:close/>
                  <a:moveTo>
                    <a:pt x="673474" y="130571"/>
                  </a:moveTo>
                  <a:cubicBezTo>
                    <a:pt x="643452" y="109272"/>
                    <a:pt x="566825" y="93159"/>
                    <a:pt x="552752" y="91366"/>
                  </a:cubicBezTo>
                  <a:cubicBezTo>
                    <a:pt x="538680" y="89545"/>
                    <a:pt x="585009" y="117411"/>
                    <a:pt x="589038" y="119784"/>
                  </a:cubicBezTo>
                  <a:cubicBezTo>
                    <a:pt x="614396" y="134655"/>
                    <a:pt x="640803" y="147898"/>
                    <a:pt x="668783" y="157224"/>
                  </a:cubicBezTo>
                  <a:cubicBezTo>
                    <a:pt x="674108" y="158989"/>
                    <a:pt x="694555" y="167763"/>
                    <a:pt x="698943" y="160148"/>
                  </a:cubicBezTo>
                  <a:cubicBezTo>
                    <a:pt x="704020" y="151236"/>
                    <a:pt x="678799" y="134324"/>
                    <a:pt x="673474" y="13057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 name="Google Shape;124;p2"/>
            <p:cNvSpPr/>
            <p:nvPr/>
          </p:nvSpPr>
          <p:spPr>
            <a:xfrm>
              <a:off x="514583" y="4551555"/>
              <a:ext cx="489244" cy="12667"/>
            </a:xfrm>
            <a:custGeom>
              <a:avLst/>
              <a:gdLst/>
              <a:ahLst/>
              <a:cxnLst/>
              <a:rect l="l" t="t" r="r" b="b"/>
              <a:pathLst>
                <a:path w="978488" h="25334" extrusionOk="0">
                  <a:moveTo>
                    <a:pt x="972776" y="13635"/>
                  </a:moveTo>
                  <a:cubicBezTo>
                    <a:pt x="976004" y="13718"/>
                    <a:pt x="978543" y="16394"/>
                    <a:pt x="978488" y="19622"/>
                  </a:cubicBezTo>
                  <a:cubicBezTo>
                    <a:pt x="978405" y="22850"/>
                    <a:pt x="975728" y="25388"/>
                    <a:pt x="972500" y="25333"/>
                  </a:cubicBezTo>
                  <a:lnTo>
                    <a:pt x="776255" y="22547"/>
                  </a:lnTo>
                  <a:cubicBezTo>
                    <a:pt x="699021" y="21388"/>
                    <a:pt x="608404" y="20367"/>
                    <a:pt x="522561" y="19181"/>
                  </a:cubicBezTo>
                  <a:cubicBezTo>
                    <a:pt x="461634" y="18353"/>
                    <a:pt x="403109" y="17470"/>
                    <a:pt x="353468" y="16918"/>
                  </a:cubicBezTo>
                  <a:cubicBezTo>
                    <a:pt x="309981" y="16422"/>
                    <a:pt x="273337" y="16091"/>
                    <a:pt x="247895" y="16256"/>
                  </a:cubicBezTo>
                  <a:cubicBezTo>
                    <a:pt x="198062" y="16477"/>
                    <a:pt x="135286" y="24616"/>
                    <a:pt x="77892" y="22574"/>
                  </a:cubicBezTo>
                  <a:cubicBezTo>
                    <a:pt x="51733" y="21664"/>
                    <a:pt x="26679" y="18657"/>
                    <a:pt x="4383" y="11952"/>
                  </a:cubicBezTo>
                  <a:cubicBezTo>
                    <a:pt x="1155" y="11014"/>
                    <a:pt x="-694" y="7620"/>
                    <a:pt x="244" y="4393"/>
                  </a:cubicBezTo>
                  <a:cubicBezTo>
                    <a:pt x="1182" y="1164"/>
                    <a:pt x="4576" y="-712"/>
                    <a:pt x="7805" y="254"/>
                  </a:cubicBezTo>
                  <a:cubicBezTo>
                    <a:pt x="29217" y="6351"/>
                    <a:pt x="53223" y="8834"/>
                    <a:pt x="78251" y="9386"/>
                  </a:cubicBezTo>
                  <a:cubicBezTo>
                    <a:pt x="135535" y="10683"/>
                    <a:pt x="198062" y="1827"/>
                    <a:pt x="247730" y="1027"/>
                  </a:cubicBezTo>
                  <a:cubicBezTo>
                    <a:pt x="292017" y="419"/>
                    <a:pt x="370245" y="613"/>
                    <a:pt x="459372" y="1799"/>
                  </a:cubicBezTo>
                  <a:cubicBezTo>
                    <a:pt x="500127" y="2323"/>
                    <a:pt x="543146" y="3123"/>
                    <a:pt x="586247" y="4006"/>
                  </a:cubicBezTo>
                  <a:cubicBezTo>
                    <a:pt x="652112" y="5331"/>
                    <a:pt x="718143" y="6958"/>
                    <a:pt x="776531" y="8393"/>
                  </a:cubicBezTo>
                  <a:lnTo>
                    <a:pt x="972776" y="13635"/>
                  </a:lnTo>
                  <a:lnTo>
                    <a:pt x="972776" y="1363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 name="Google Shape;125;p2"/>
            <p:cNvSpPr/>
            <p:nvPr/>
          </p:nvSpPr>
          <p:spPr>
            <a:xfrm>
              <a:off x="640669" y="4501876"/>
              <a:ext cx="439940" cy="111413"/>
            </a:xfrm>
            <a:custGeom>
              <a:avLst/>
              <a:gdLst/>
              <a:ahLst/>
              <a:cxnLst/>
              <a:rect l="l" t="t" r="r" b="b"/>
              <a:pathLst>
                <a:path w="879880" h="222825" extrusionOk="0">
                  <a:moveTo>
                    <a:pt x="879847" y="5640"/>
                  </a:moveTo>
                  <a:cubicBezTo>
                    <a:pt x="881034" y="7516"/>
                    <a:pt x="850405" y="40955"/>
                    <a:pt x="792900" y="57620"/>
                  </a:cubicBezTo>
                  <a:cubicBezTo>
                    <a:pt x="703691" y="83444"/>
                    <a:pt x="588267" y="114897"/>
                    <a:pt x="575078" y="110096"/>
                  </a:cubicBezTo>
                  <a:cubicBezTo>
                    <a:pt x="562992" y="105682"/>
                    <a:pt x="694143" y="48349"/>
                    <a:pt x="770467" y="24318"/>
                  </a:cubicBezTo>
                  <a:cubicBezTo>
                    <a:pt x="790610" y="17973"/>
                    <a:pt x="868451" y="-12376"/>
                    <a:pt x="879847" y="5640"/>
                  </a:cubicBezTo>
                  <a:close/>
                  <a:moveTo>
                    <a:pt x="674359" y="183375"/>
                  </a:moveTo>
                  <a:cubicBezTo>
                    <a:pt x="653360" y="165580"/>
                    <a:pt x="618813" y="150074"/>
                    <a:pt x="599277" y="150653"/>
                  </a:cubicBezTo>
                  <a:cubicBezTo>
                    <a:pt x="588378" y="150957"/>
                    <a:pt x="565503" y="161965"/>
                    <a:pt x="579217" y="172312"/>
                  </a:cubicBezTo>
                  <a:cubicBezTo>
                    <a:pt x="603830" y="190935"/>
                    <a:pt x="657803" y="214635"/>
                    <a:pt x="688652" y="217587"/>
                  </a:cubicBezTo>
                  <a:cubicBezTo>
                    <a:pt x="701042" y="218773"/>
                    <a:pt x="693840" y="199874"/>
                    <a:pt x="674359" y="183375"/>
                  </a:cubicBezTo>
                  <a:close/>
                  <a:moveTo>
                    <a:pt x="625932" y="55826"/>
                  </a:moveTo>
                  <a:cubicBezTo>
                    <a:pt x="646490" y="17421"/>
                    <a:pt x="508908" y="69318"/>
                    <a:pt x="516800" y="88962"/>
                  </a:cubicBezTo>
                  <a:cubicBezTo>
                    <a:pt x="518952" y="94287"/>
                    <a:pt x="553941" y="94094"/>
                    <a:pt x="581728" y="85375"/>
                  </a:cubicBezTo>
                  <a:cubicBezTo>
                    <a:pt x="602837" y="78726"/>
                    <a:pt x="624635" y="58227"/>
                    <a:pt x="625932" y="55826"/>
                  </a:cubicBezTo>
                  <a:close/>
                  <a:moveTo>
                    <a:pt x="438021" y="163952"/>
                  </a:moveTo>
                  <a:cubicBezTo>
                    <a:pt x="422513" y="150681"/>
                    <a:pt x="374335" y="128995"/>
                    <a:pt x="367961" y="130347"/>
                  </a:cubicBezTo>
                  <a:cubicBezTo>
                    <a:pt x="348618" y="134486"/>
                    <a:pt x="366526" y="148612"/>
                    <a:pt x="369423" y="151288"/>
                  </a:cubicBezTo>
                  <a:cubicBezTo>
                    <a:pt x="382751" y="163648"/>
                    <a:pt x="426266" y="188369"/>
                    <a:pt x="437855" y="188617"/>
                  </a:cubicBezTo>
                  <a:cubicBezTo>
                    <a:pt x="469312" y="189280"/>
                    <a:pt x="443043" y="168256"/>
                    <a:pt x="438021" y="163952"/>
                  </a:cubicBezTo>
                  <a:close/>
                  <a:moveTo>
                    <a:pt x="357945" y="155840"/>
                  </a:moveTo>
                  <a:cubicBezTo>
                    <a:pt x="355378" y="154488"/>
                    <a:pt x="352785" y="153247"/>
                    <a:pt x="350025" y="152336"/>
                  </a:cubicBezTo>
                  <a:cubicBezTo>
                    <a:pt x="328116" y="145025"/>
                    <a:pt x="353254" y="192204"/>
                    <a:pt x="396217" y="218028"/>
                  </a:cubicBezTo>
                  <a:cubicBezTo>
                    <a:pt x="431509" y="233589"/>
                    <a:pt x="419009" y="199791"/>
                    <a:pt x="408413" y="190631"/>
                  </a:cubicBezTo>
                  <a:cubicBezTo>
                    <a:pt x="392436" y="176781"/>
                    <a:pt x="375715" y="165414"/>
                    <a:pt x="357945" y="155840"/>
                  </a:cubicBezTo>
                  <a:close/>
                  <a:moveTo>
                    <a:pt x="376984" y="43769"/>
                  </a:moveTo>
                  <a:cubicBezTo>
                    <a:pt x="354523" y="49288"/>
                    <a:pt x="323287" y="58392"/>
                    <a:pt x="307531" y="76077"/>
                  </a:cubicBezTo>
                  <a:cubicBezTo>
                    <a:pt x="296328" y="88631"/>
                    <a:pt x="323508" y="87169"/>
                    <a:pt x="329413" y="86231"/>
                  </a:cubicBezTo>
                  <a:cubicBezTo>
                    <a:pt x="348866" y="83196"/>
                    <a:pt x="375329" y="76353"/>
                    <a:pt x="389429" y="61951"/>
                  </a:cubicBezTo>
                  <a:cubicBezTo>
                    <a:pt x="407227" y="43769"/>
                    <a:pt x="385924" y="41562"/>
                    <a:pt x="376984" y="43769"/>
                  </a:cubicBezTo>
                  <a:close/>
                  <a:moveTo>
                    <a:pt x="377950" y="25174"/>
                  </a:moveTo>
                  <a:cubicBezTo>
                    <a:pt x="387883" y="4316"/>
                    <a:pt x="349915" y="1860"/>
                    <a:pt x="338188" y="9916"/>
                  </a:cubicBezTo>
                  <a:cubicBezTo>
                    <a:pt x="318817" y="23215"/>
                    <a:pt x="281649" y="57978"/>
                    <a:pt x="284105" y="64131"/>
                  </a:cubicBezTo>
                  <a:cubicBezTo>
                    <a:pt x="286616" y="70394"/>
                    <a:pt x="300688" y="67221"/>
                    <a:pt x="305131" y="66283"/>
                  </a:cubicBezTo>
                  <a:cubicBezTo>
                    <a:pt x="326102" y="61758"/>
                    <a:pt x="375825" y="29671"/>
                    <a:pt x="377950" y="25174"/>
                  </a:cubicBezTo>
                  <a:close/>
                  <a:moveTo>
                    <a:pt x="213631" y="159675"/>
                  </a:moveTo>
                  <a:cubicBezTo>
                    <a:pt x="209602" y="156834"/>
                    <a:pt x="194840" y="150102"/>
                    <a:pt x="189983" y="154268"/>
                  </a:cubicBezTo>
                  <a:cubicBezTo>
                    <a:pt x="183913" y="159427"/>
                    <a:pt x="188300" y="176367"/>
                    <a:pt x="190783" y="179154"/>
                  </a:cubicBezTo>
                  <a:cubicBezTo>
                    <a:pt x="202235" y="191983"/>
                    <a:pt x="224475" y="211021"/>
                    <a:pt x="240203" y="218635"/>
                  </a:cubicBezTo>
                  <a:cubicBezTo>
                    <a:pt x="245225" y="221063"/>
                    <a:pt x="256456" y="225919"/>
                    <a:pt x="260954" y="220015"/>
                  </a:cubicBezTo>
                  <a:cubicBezTo>
                    <a:pt x="265010" y="214690"/>
                    <a:pt x="258305" y="205613"/>
                    <a:pt x="255324" y="201309"/>
                  </a:cubicBezTo>
                  <a:cubicBezTo>
                    <a:pt x="244315" y="185610"/>
                    <a:pt x="230766" y="171650"/>
                    <a:pt x="213631" y="159675"/>
                  </a:cubicBezTo>
                  <a:close/>
                  <a:moveTo>
                    <a:pt x="225772" y="129382"/>
                  </a:moveTo>
                  <a:cubicBezTo>
                    <a:pt x="220088" y="127450"/>
                    <a:pt x="195999" y="123008"/>
                    <a:pt x="195309" y="133051"/>
                  </a:cubicBezTo>
                  <a:cubicBezTo>
                    <a:pt x="194757" y="132637"/>
                    <a:pt x="207395" y="152502"/>
                    <a:pt x="220612" y="160613"/>
                  </a:cubicBezTo>
                  <a:cubicBezTo>
                    <a:pt x="236478" y="170353"/>
                    <a:pt x="242659" y="175595"/>
                    <a:pt x="257891" y="178299"/>
                  </a:cubicBezTo>
                  <a:cubicBezTo>
                    <a:pt x="263133" y="179237"/>
                    <a:pt x="271825" y="180451"/>
                    <a:pt x="274861" y="174850"/>
                  </a:cubicBezTo>
                  <a:cubicBezTo>
                    <a:pt x="278420" y="168283"/>
                    <a:pt x="273840" y="160586"/>
                    <a:pt x="269480" y="155537"/>
                  </a:cubicBezTo>
                  <a:cubicBezTo>
                    <a:pt x="258498" y="142873"/>
                    <a:pt x="241500" y="134706"/>
                    <a:pt x="225772" y="129382"/>
                  </a:cubicBezTo>
                  <a:close/>
                  <a:moveTo>
                    <a:pt x="197047" y="63579"/>
                  </a:moveTo>
                  <a:cubicBezTo>
                    <a:pt x="195474" y="54309"/>
                    <a:pt x="184658" y="53260"/>
                    <a:pt x="177014" y="53674"/>
                  </a:cubicBezTo>
                  <a:cubicBezTo>
                    <a:pt x="157809" y="54723"/>
                    <a:pt x="137556" y="59717"/>
                    <a:pt x="120503" y="68187"/>
                  </a:cubicBezTo>
                  <a:cubicBezTo>
                    <a:pt x="115784" y="70532"/>
                    <a:pt x="106044" y="75581"/>
                    <a:pt x="107258" y="82230"/>
                  </a:cubicBezTo>
                  <a:cubicBezTo>
                    <a:pt x="108555" y="89210"/>
                    <a:pt x="117881" y="90866"/>
                    <a:pt x="123648" y="91335"/>
                  </a:cubicBezTo>
                  <a:cubicBezTo>
                    <a:pt x="139377" y="92659"/>
                    <a:pt x="155629" y="89514"/>
                    <a:pt x="170309" y="84410"/>
                  </a:cubicBezTo>
                  <a:cubicBezTo>
                    <a:pt x="176904" y="82092"/>
                    <a:pt x="198620" y="72822"/>
                    <a:pt x="197047" y="63579"/>
                  </a:cubicBezTo>
                  <a:close/>
                  <a:moveTo>
                    <a:pt x="123676" y="57868"/>
                  </a:moveTo>
                  <a:cubicBezTo>
                    <a:pt x="144482" y="54226"/>
                    <a:pt x="165204" y="46115"/>
                    <a:pt x="183581" y="36155"/>
                  </a:cubicBezTo>
                  <a:cubicBezTo>
                    <a:pt x="188686" y="33396"/>
                    <a:pt x="210154" y="23187"/>
                    <a:pt x="206043" y="13972"/>
                  </a:cubicBezTo>
                  <a:cubicBezTo>
                    <a:pt x="201931" y="4757"/>
                    <a:pt x="185541" y="6882"/>
                    <a:pt x="177318" y="8289"/>
                  </a:cubicBezTo>
                  <a:cubicBezTo>
                    <a:pt x="155326" y="12041"/>
                    <a:pt x="133361" y="20980"/>
                    <a:pt x="115784" y="34389"/>
                  </a:cubicBezTo>
                  <a:cubicBezTo>
                    <a:pt x="110817" y="38169"/>
                    <a:pt x="100056" y="46032"/>
                    <a:pt x="102070" y="53592"/>
                  </a:cubicBezTo>
                  <a:cubicBezTo>
                    <a:pt x="104168" y="61537"/>
                    <a:pt x="118240" y="58834"/>
                    <a:pt x="123676" y="57868"/>
                  </a:cubicBezTo>
                  <a:close/>
                  <a:moveTo>
                    <a:pt x="94482" y="130154"/>
                  </a:moveTo>
                  <a:cubicBezTo>
                    <a:pt x="86094" y="126733"/>
                    <a:pt x="77236" y="124415"/>
                    <a:pt x="68379" y="122456"/>
                  </a:cubicBezTo>
                  <a:cubicBezTo>
                    <a:pt x="56376" y="119835"/>
                    <a:pt x="13716" y="119201"/>
                    <a:pt x="24615" y="135258"/>
                  </a:cubicBezTo>
                  <a:cubicBezTo>
                    <a:pt x="35515" y="151316"/>
                    <a:pt x="88605" y="160751"/>
                    <a:pt x="109521" y="158903"/>
                  </a:cubicBezTo>
                  <a:cubicBezTo>
                    <a:pt x="111562" y="158710"/>
                    <a:pt x="113632" y="158461"/>
                    <a:pt x="115619" y="157937"/>
                  </a:cubicBezTo>
                  <a:cubicBezTo>
                    <a:pt x="122876" y="156006"/>
                    <a:pt x="122462" y="150488"/>
                    <a:pt x="118268" y="145329"/>
                  </a:cubicBezTo>
                  <a:cubicBezTo>
                    <a:pt x="112418" y="138100"/>
                    <a:pt x="102953" y="133630"/>
                    <a:pt x="94482" y="130154"/>
                  </a:cubicBezTo>
                  <a:close/>
                  <a:moveTo>
                    <a:pt x="71469" y="169166"/>
                  </a:moveTo>
                  <a:cubicBezTo>
                    <a:pt x="70227" y="168118"/>
                    <a:pt x="68241" y="166518"/>
                    <a:pt x="66971" y="165552"/>
                  </a:cubicBezTo>
                  <a:cubicBezTo>
                    <a:pt x="55189" y="156641"/>
                    <a:pt x="41447" y="148501"/>
                    <a:pt x="27402" y="143673"/>
                  </a:cubicBezTo>
                  <a:cubicBezTo>
                    <a:pt x="20614" y="141328"/>
                    <a:pt x="1906" y="139811"/>
                    <a:pt x="168" y="148584"/>
                  </a:cubicBezTo>
                  <a:cubicBezTo>
                    <a:pt x="-1571" y="157358"/>
                    <a:pt x="10543" y="166904"/>
                    <a:pt x="20918" y="174271"/>
                  </a:cubicBezTo>
                  <a:cubicBezTo>
                    <a:pt x="27954" y="179237"/>
                    <a:pt x="35846" y="183155"/>
                    <a:pt x="44096" y="185748"/>
                  </a:cubicBezTo>
                  <a:cubicBezTo>
                    <a:pt x="49643" y="187486"/>
                    <a:pt x="55355" y="188673"/>
                    <a:pt x="61094" y="189473"/>
                  </a:cubicBezTo>
                  <a:cubicBezTo>
                    <a:pt x="64681" y="189969"/>
                    <a:pt x="68296" y="190300"/>
                    <a:pt x="71911" y="190356"/>
                  </a:cubicBezTo>
                  <a:cubicBezTo>
                    <a:pt x="73953" y="190411"/>
                    <a:pt x="76022" y="190383"/>
                    <a:pt x="78036" y="190052"/>
                  </a:cubicBezTo>
                  <a:cubicBezTo>
                    <a:pt x="91033" y="187872"/>
                    <a:pt x="75774" y="172836"/>
                    <a:pt x="71469" y="169166"/>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 name="Google Shape;126;p2"/>
            <p:cNvSpPr/>
            <p:nvPr/>
          </p:nvSpPr>
          <p:spPr>
            <a:xfrm>
              <a:off x="180914" y="3820768"/>
              <a:ext cx="293313" cy="510693"/>
            </a:xfrm>
            <a:custGeom>
              <a:avLst/>
              <a:gdLst/>
              <a:ahLst/>
              <a:cxnLst/>
              <a:rect l="l" t="t" r="r" b="b"/>
              <a:pathLst>
                <a:path w="586626" h="1021386" extrusionOk="0">
                  <a:moveTo>
                    <a:pt x="152606" y="835423"/>
                  </a:moveTo>
                  <a:cubicBezTo>
                    <a:pt x="202357" y="889582"/>
                    <a:pt x="228295" y="970062"/>
                    <a:pt x="224818" y="1018373"/>
                  </a:cubicBezTo>
                  <a:cubicBezTo>
                    <a:pt x="223825" y="1031478"/>
                    <a:pt x="124102" y="1002039"/>
                    <a:pt x="54456" y="926194"/>
                  </a:cubicBezTo>
                  <a:cubicBezTo>
                    <a:pt x="3518" y="870766"/>
                    <a:pt x="-3187" y="758198"/>
                    <a:pt x="1063" y="754446"/>
                  </a:cubicBezTo>
                  <a:cubicBezTo>
                    <a:pt x="4374" y="751494"/>
                    <a:pt x="90521" y="767855"/>
                    <a:pt x="152606" y="835423"/>
                  </a:cubicBezTo>
                  <a:close/>
                  <a:moveTo>
                    <a:pt x="274183" y="631146"/>
                  </a:moveTo>
                  <a:cubicBezTo>
                    <a:pt x="218775" y="717613"/>
                    <a:pt x="216926" y="820000"/>
                    <a:pt x="230033" y="817379"/>
                  </a:cubicBezTo>
                  <a:cubicBezTo>
                    <a:pt x="278267" y="807612"/>
                    <a:pt x="350037" y="761288"/>
                    <a:pt x="389606" y="699514"/>
                  </a:cubicBezTo>
                  <a:cubicBezTo>
                    <a:pt x="438943" y="622483"/>
                    <a:pt x="431659" y="536512"/>
                    <a:pt x="427878" y="534139"/>
                  </a:cubicBezTo>
                  <a:cubicBezTo>
                    <a:pt x="423050" y="531159"/>
                    <a:pt x="314690" y="567937"/>
                    <a:pt x="274183" y="631146"/>
                  </a:cubicBezTo>
                  <a:close/>
                  <a:moveTo>
                    <a:pt x="215326" y="627118"/>
                  </a:moveTo>
                  <a:cubicBezTo>
                    <a:pt x="221369" y="579056"/>
                    <a:pt x="199763" y="497362"/>
                    <a:pt x="152937" y="440692"/>
                  </a:cubicBezTo>
                  <a:cubicBezTo>
                    <a:pt x="94549" y="370006"/>
                    <a:pt x="9423" y="349258"/>
                    <a:pt x="5919" y="352017"/>
                  </a:cubicBezTo>
                  <a:cubicBezTo>
                    <a:pt x="1504" y="355576"/>
                    <a:pt x="2194" y="468309"/>
                    <a:pt x="50096" y="526304"/>
                  </a:cubicBezTo>
                  <a:cubicBezTo>
                    <a:pt x="115631" y="605597"/>
                    <a:pt x="213615" y="640168"/>
                    <a:pt x="215326" y="627118"/>
                  </a:cubicBezTo>
                  <a:close/>
                  <a:moveTo>
                    <a:pt x="586513" y="183883"/>
                  </a:moveTo>
                  <a:cubicBezTo>
                    <a:pt x="583588" y="179082"/>
                    <a:pt x="470014" y="163797"/>
                    <a:pt x="404838" y="202230"/>
                  </a:cubicBezTo>
                  <a:cubicBezTo>
                    <a:pt x="315739" y="254817"/>
                    <a:pt x="267091" y="345340"/>
                    <a:pt x="279977" y="348817"/>
                  </a:cubicBezTo>
                  <a:cubicBezTo>
                    <a:pt x="327521" y="361508"/>
                    <a:pt x="412812" y="352045"/>
                    <a:pt x="476471" y="314495"/>
                  </a:cubicBezTo>
                  <a:cubicBezTo>
                    <a:pt x="555857" y="267647"/>
                    <a:pt x="588831" y="187690"/>
                    <a:pt x="586513" y="183883"/>
                  </a:cubicBezTo>
                  <a:close/>
                  <a:moveTo>
                    <a:pt x="270044" y="296257"/>
                  </a:moveTo>
                  <a:cubicBezTo>
                    <a:pt x="281440" y="249134"/>
                    <a:pt x="269133" y="165591"/>
                    <a:pt x="228957" y="104203"/>
                  </a:cubicBezTo>
                  <a:cubicBezTo>
                    <a:pt x="178875" y="27613"/>
                    <a:pt x="96564" y="-2267"/>
                    <a:pt x="92811" y="133"/>
                  </a:cubicBezTo>
                  <a:cubicBezTo>
                    <a:pt x="88010" y="3168"/>
                    <a:pt x="76034" y="115267"/>
                    <a:pt x="117148" y="178117"/>
                  </a:cubicBezTo>
                  <a:cubicBezTo>
                    <a:pt x="173356" y="264060"/>
                    <a:pt x="266898" y="309032"/>
                    <a:pt x="270044" y="29625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 name="Google Shape;127;p2"/>
            <p:cNvSpPr/>
            <p:nvPr/>
          </p:nvSpPr>
          <p:spPr>
            <a:xfrm>
              <a:off x="211828" y="3743629"/>
              <a:ext cx="234038" cy="683450"/>
            </a:xfrm>
            <a:custGeom>
              <a:avLst/>
              <a:gdLst/>
              <a:ahLst/>
              <a:cxnLst/>
              <a:rect l="l" t="t" r="r" b="b"/>
              <a:pathLst>
                <a:path w="468076" h="1366900" extrusionOk="0">
                  <a:moveTo>
                    <a:pt x="456640" y="373256"/>
                  </a:moveTo>
                  <a:cubicBezTo>
                    <a:pt x="457826" y="376402"/>
                    <a:pt x="456281" y="379933"/>
                    <a:pt x="453135" y="381147"/>
                  </a:cubicBezTo>
                  <a:cubicBezTo>
                    <a:pt x="426038" y="392128"/>
                    <a:pt x="398252" y="402833"/>
                    <a:pt x="370962" y="414559"/>
                  </a:cubicBezTo>
                  <a:cubicBezTo>
                    <a:pt x="352971" y="422256"/>
                    <a:pt x="335256" y="430533"/>
                    <a:pt x="318120" y="439583"/>
                  </a:cubicBezTo>
                  <a:cubicBezTo>
                    <a:pt x="289671" y="454619"/>
                    <a:pt x="262740" y="471974"/>
                    <a:pt x="239672" y="494956"/>
                  </a:cubicBezTo>
                  <a:cubicBezTo>
                    <a:pt x="234015" y="500502"/>
                    <a:pt x="229104" y="506544"/>
                    <a:pt x="224799" y="512972"/>
                  </a:cubicBezTo>
                  <a:cubicBezTo>
                    <a:pt x="220412" y="519539"/>
                    <a:pt x="216604" y="526492"/>
                    <a:pt x="213210" y="533775"/>
                  </a:cubicBezTo>
                  <a:cubicBezTo>
                    <a:pt x="211389" y="537638"/>
                    <a:pt x="209982" y="544508"/>
                    <a:pt x="207884" y="549943"/>
                  </a:cubicBezTo>
                  <a:cubicBezTo>
                    <a:pt x="206505" y="553420"/>
                    <a:pt x="204877" y="556427"/>
                    <a:pt x="202945" y="558413"/>
                  </a:cubicBezTo>
                  <a:cubicBezTo>
                    <a:pt x="202642" y="558744"/>
                    <a:pt x="202145" y="558689"/>
                    <a:pt x="201786" y="558938"/>
                  </a:cubicBezTo>
                  <a:cubicBezTo>
                    <a:pt x="192239" y="603164"/>
                    <a:pt x="184430" y="648523"/>
                    <a:pt x="178415" y="694681"/>
                  </a:cubicBezTo>
                  <a:cubicBezTo>
                    <a:pt x="178911" y="693660"/>
                    <a:pt x="179325" y="692584"/>
                    <a:pt x="179849" y="691563"/>
                  </a:cubicBezTo>
                  <a:cubicBezTo>
                    <a:pt x="183050" y="685245"/>
                    <a:pt x="186582" y="679092"/>
                    <a:pt x="190473" y="673105"/>
                  </a:cubicBezTo>
                  <a:cubicBezTo>
                    <a:pt x="197730" y="662125"/>
                    <a:pt x="206063" y="651006"/>
                    <a:pt x="215721" y="640935"/>
                  </a:cubicBezTo>
                  <a:cubicBezTo>
                    <a:pt x="222067" y="634314"/>
                    <a:pt x="228966" y="628133"/>
                    <a:pt x="236306" y="622643"/>
                  </a:cubicBezTo>
                  <a:cubicBezTo>
                    <a:pt x="255152" y="608517"/>
                    <a:pt x="276813" y="598722"/>
                    <a:pt x="300295" y="596791"/>
                  </a:cubicBezTo>
                  <a:cubicBezTo>
                    <a:pt x="303634" y="596405"/>
                    <a:pt x="306641" y="598833"/>
                    <a:pt x="307028" y="602171"/>
                  </a:cubicBezTo>
                  <a:cubicBezTo>
                    <a:pt x="307386" y="605510"/>
                    <a:pt x="304986" y="608545"/>
                    <a:pt x="301647" y="608903"/>
                  </a:cubicBezTo>
                  <a:cubicBezTo>
                    <a:pt x="285036" y="611248"/>
                    <a:pt x="269915" y="618311"/>
                    <a:pt x="256173" y="627720"/>
                  </a:cubicBezTo>
                  <a:cubicBezTo>
                    <a:pt x="245825" y="634783"/>
                    <a:pt x="236388" y="643308"/>
                    <a:pt x="227641" y="652413"/>
                  </a:cubicBezTo>
                  <a:cubicBezTo>
                    <a:pt x="218618" y="661793"/>
                    <a:pt x="210285" y="671726"/>
                    <a:pt x="203194" y="681796"/>
                  </a:cubicBezTo>
                  <a:cubicBezTo>
                    <a:pt x="199303" y="687176"/>
                    <a:pt x="195798" y="692722"/>
                    <a:pt x="192487" y="698433"/>
                  </a:cubicBezTo>
                  <a:cubicBezTo>
                    <a:pt x="189148" y="704199"/>
                    <a:pt x="186030" y="710104"/>
                    <a:pt x="183078" y="716118"/>
                  </a:cubicBezTo>
                  <a:cubicBezTo>
                    <a:pt x="181615" y="719043"/>
                    <a:pt x="178470" y="724478"/>
                    <a:pt x="176317" y="728810"/>
                  </a:cubicBezTo>
                  <a:lnTo>
                    <a:pt x="175793" y="729941"/>
                  </a:lnTo>
                  <a:cubicBezTo>
                    <a:pt x="176759" y="732341"/>
                    <a:pt x="175986" y="735211"/>
                    <a:pt x="173779" y="736811"/>
                  </a:cubicBezTo>
                  <a:cubicBezTo>
                    <a:pt x="173779" y="736811"/>
                    <a:pt x="173779" y="736811"/>
                    <a:pt x="173779" y="736811"/>
                  </a:cubicBezTo>
                  <a:cubicBezTo>
                    <a:pt x="170854" y="764898"/>
                    <a:pt x="168564" y="793150"/>
                    <a:pt x="167129" y="821678"/>
                  </a:cubicBezTo>
                  <a:cubicBezTo>
                    <a:pt x="168536" y="821430"/>
                    <a:pt x="169530" y="822368"/>
                    <a:pt x="167074" y="823416"/>
                  </a:cubicBezTo>
                  <a:cubicBezTo>
                    <a:pt x="167046" y="824078"/>
                    <a:pt x="167046" y="824740"/>
                    <a:pt x="167018" y="825403"/>
                  </a:cubicBezTo>
                  <a:cubicBezTo>
                    <a:pt x="171102" y="826644"/>
                    <a:pt x="168729" y="828134"/>
                    <a:pt x="166963" y="827499"/>
                  </a:cubicBezTo>
                  <a:cubicBezTo>
                    <a:pt x="165887" y="850785"/>
                    <a:pt x="164783" y="874044"/>
                    <a:pt x="164811" y="897551"/>
                  </a:cubicBezTo>
                  <a:cubicBezTo>
                    <a:pt x="164839" y="915374"/>
                    <a:pt x="165253" y="933225"/>
                    <a:pt x="165942" y="951131"/>
                  </a:cubicBezTo>
                  <a:cubicBezTo>
                    <a:pt x="166136" y="950551"/>
                    <a:pt x="166218" y="949917"/>
                    <a:pt x="166439" y="949337"/>
                  </a:cubicBezTo>
                  <a:cubicBezTo>
                    <a:pt x="169336" y="940895"/>
                    <a:pt x="172841" y="932645"/>
                    <a:pt x="176869" y="924672"/>
                  </a:cubicBezTo>
                  <a:cubicBezTo>
                    <a:pt x="185147" y="908476"/>
                    <a:pt x="194971" y="893109"/>
                    <a:pt x="205925" y="878486"/>
                  </a:cubicBezTo>
                  <a:cubicBezTo>
                    <a:pt x="214010" y="867671"/>
                    <a:pt x="222647" y="857214"/>
                    <a:pt x="231587" y="847061"/>
                  </a:cubicBezTo>
                  <a:cubicBezTo>
                    <a:pt x="240500" y="836963"/>
                    <a:pt x="249771" y="827223"/>
                    <a:pt x="258877" y="817512"/>
                  </a:cubicBezTo>
                  <a:cubicBezTo>
                    <a:pt x="271377" y="804406"/>
                    <a:pt x="283353" y="790832"/>
                    <a:pt x="295687" y="777589"/>
                  </a:cubicBezTo>
                  <a:cubicBezTo>
                    <a:pt x="301040" y="771878"/>
                    <a:pt x="306448" y="766194"/>
                    <a:pt x="311995" y="760649"/>
                  </a:cubicBezTo>
                  <a:cubicBezTo>
                    <a:pt x="314312" y="758221"/>
                    <a:pt x="318176" y="758110"/>
                    <a:pt x="320604" y="760428"/>
                  </a:cubicBezTo>
                  <a:cubicBezTo>
                    <a:pt x="323060" y="762746"/>
                    <a:pt x="323142" y="766608"/>
                    <a:pt x="320824" y="769064"/>
                  </a:cubicBezTo>
                  <a:cubicBezTo>
                    <a:pt x="315637" y="774775"/>
                    <a:pt x="310615" y="780596"/>
                    <a:pt x="305621" y="786445"/>
                  </a:cubicBezTo>
                  <a:cubicBezTo>
                    <a:pt x="293810" y="800268"/>
                    <a:pt x="282304" y="814311"/>
                    <a:pt x="270273" y="827968"/>
                  </a:cubicBezTo>
                  <a:cubicBezTo>
                    <a:pt x="261499" y="837790"/>
                    <a:pt x="252696" y="847778"/>
                    <a:pt x="243977" y="857876"/>
                  </a:cubicBezTo>
                  <a:cubicBezTo>
                    <a:pt x="235368" y="867836"/>
                    <a:pt x="226869" y="877907"/>
                    <a:pt x="218839" y="888308"/>
                  </a:cubicBezTo>
                  <a:cubicBezTo>
                    <a:pt x="208160" y="902075"/>
                    <a:pt x="198172" y="916339"/>
                    <a:pt x="189838" y="931542"/>
                  </a:cubicBezTo>
                  <a:cubicBezTo>
                    <a:pt x="185782" y="938798"/>
                    <a:pt x="182223" y="946330"/>
                    <a:pt x="179187" y="954055"/>
                  </a:cubicBezTo>
                  <a:cubicBezTo>
                    <a:pt x="176124" y="961808"/>
                    <a:pt x="173558" y="969754"/>
                    <a:pt x="171571" y="977838"/>
                  </a:cubicBezTo>
                  <a:cubicBezTo>
                    <a:pt x="171102" y="979659"/>
                    <a:pt x="170054" y="982694"/>
                    <a:pt x="169392" y="985729"/>
                  </a:cubicBezTo>
                  <a:cubicBezTo>
                    <a:pt x="169143" y="986777"/>
                    <a:pt x="168950" y="987825"/>
                    <a:pt x="168895" y="988791"/>
                  </a:cubicBezTo>
                  <a:cubicBezTo>
                    <a:pt x="168895" y="989150"/>
                    <a:pt x="168674" y="989812"/>
                    <a:pt x="168895" y="989784"/>
                  </a:cubicBezTo>
                  <a:cubicBezTo>
                    <a:pt x="168895" y="989729"/>
                    <a:pt x="168812" y="989674"/>
                    <a:pt x="168784" y="989619"/>
                  </a:cubicBezTo>
                  <a:lnTo>
                    <a:pt x="168895" y="989839"/>
                  </a:lnTo>
                  <a:cubicBezTo>
                    <a:pt x="169943" y="991688"/>
                    <a:pt x="169530" y="993702"/>
                    <a:pt x="168536" y="995440"/>
                  </a:cubicBezTo>
                  <a:cubicBezTo>
                    <a:pt x="173558" y="1066540"/>
                    <a:pt x="184264" y="1137943"/>
                    <a:pt x="201510" y="1208767"/>
                  </a:cubicBezTo>
                  <a:lnTo>
                    <a:pt x="202228" y="1209484"/>
                  </a:lnTo>
                  <a:cubicBezTo>
                    <a:pt x="202393" y="1209650"/>
                    <a:pt x="202338" y="1209898"/>
                    <a:pt x="202476" y="1210063"/>
                  </a:cubicBezTo>
                  <a:cubicBezTo>
                    <a:pt x="203138" y="1197731"/>
                    <a:pt x="205180" y="1185232"/>
                    <a:pt x="206615" y="1175852"/>
                  </a:cubicBezTo>
                  <a:cubicBezTo>
                    <a:pt x="211223" y="1145751"/>
                    <a:pt x="220301" y="1115761"/>
                    <a:pt x="232994" y="1087315"/>
                  </a:cubicBezTo>
                  <a:cubicBezTo>
                    <a:pt x="245660" y="1058953"/>
                    <a:pt x="261940" y="1032135"/>
                    <a:pt x="280842" y="1008187"/>
                  </a:cubicBezTo>
                  <a:cubicBezTo>
                    <a:pt x="292210" y="993923"/>
                    <a:pt x="307166" y="976569"/>
                    <a:pt x="324798" y="966443"/>
                  </a:cubicBezTo>
                  <a:cubicBezTo>
                    <a:pt x="337794" y="958994"/>
                    <a:pt x="352171" y="955324"/>
                    <a:pt x="367595" y="958552"/>
                  </a:cubicBezTo>
                  <a:cubicBezTo>
                    <a:pt x="390084" y="963353"/>
                    <a:pt x="399797" y="981369"/>
                    <a:pt x="399769" y="1002338"/>
                  </a:cubicBezTo>
                  <a:cubicBezTo>
                    <a:pt x="399769" y="1017733"/>
                    <a:pt x="394361" y="1034646"/>
                    <a:pt x="385559" y="1047641"/>
                  </a:cubicBezTo>
                  <a:cubicBezTo>
                    <a:pt x="378688" y="1057766"/>
                    <a:pt x="369803" y="1065491"/>
                    <a:pt x="360035" y="1068802"/>
                  </a:cubicBezTo>
                  <a:cubicBezTo>
                    <a:pt x="339947" y="1075562"/>
                    <a:pt x="325433" y="1066595"/>
                    <a:pt x="319693" y="1056000"/>
                  </a:cubicBezTo>
                  <a:cubicBezTo>
                    <a:pt x="314837" y="1047089"/>
                    <a:pt x="315858" y="1036963"/>
                    <a:pt x="323198" y="1031169"/>
                  </a:cubicBezTo>
                  <a:cubicBezTo>
                    <a:pt x="327668" y="1027638"/>
                    <a:pt x="334980" y="1025403"/>
                    <a:pt x="345797" y="1027362"/>
                  </a:cubicBezTo>
                  <a:cubicBezTo>
                    <a:pt x="349108" y="1027941"/>
                    <a:pt x="351343" y="1031087"/>
                    <a:pt x="350791" y="1034397"/>
                  </a:cubicBezTo>
                  <a:cubicBezTo>
                    <a:pt x="350239" y="1037736"/>
                    <a:pt x="347066" y="1039971"/>
                    <a:pt x="343755" y="1039391"/>
                  </a:cubicBezTo>
                  <a:cubicBezTo>
                    <a:pt x="336525" y="1038288"/>
                    <a:pt x="332027" y="1039115"/>
                    <a:pt x="330234" y="1042150"/>
                  </a:cubicBezTo>
                  <a:cubicBezTo>
                    <a:pt x="328965" y="1044302"/>
                    <a:pt x="329682" y="1047089"/>
                    <a:pt x="331117" y="1049600"/>
                  </a:cubicBezTo>
                  <a:cubicBezTo>
                    <a:pt x="334676" y="1055780"/>
                    <a:pt x="343644" y="1059891"/>
                    <a:pt x="355427" y="1055642"/>
                  </a:cubicBezTo>
                  <a:cubicBezTo>
                    <a:pt x="369886" y="1050400"/>
                    <a:pt x="380454" y="1031528"/>
                    <a:pt x="383517" y="1013153"/>
                  </a:cubicBezTo>
                  <a:cubicBezTo>
                    <a:pt x="386414" y="995799"/>
                    <a:pt x="382496" y="977948"/>
                    <a:pt x="364339" y="974361"/>
                  </a:cubicBezTo>
                  <a:cubicBezTo>
                    <a:pt x="352998" y="972071"/>
                    <a:pt x="342541" y="975189"/>
                    <a:pt x="333021" y="980707"/>
                  </a:cubicBezTo>
                  <a:cubicBezTo>
                    <a:pt x="317210" y="989867"/>
                    <a:pt x="303882" y="1005593"/>
                    <a:pt x="293617" y="1018395"/>
                  </a:cubicBezTo>
                  <a:cubicBezTo>
                    <a:pt x="275212" y="1041102"/>
                    <a:pt x="259319" y="1066623"/>
                    <a:pt x="246708" y="1093578"/>
                  </a:cubicBezTo>
                  <a:cubicBezTo>
                    <a:pt x="234071" y="1120672"/>
                    <a:pt x="224716" y="1149200"/>
                    <a:pt x="219694" y="1178004"/>
                  </a:cubicBezTo>
                  <a:cubicBezTo>
                    <a:pt x="217846" y="1188350"/>
                    <a:pt x="214728" y="1202642"/>
                    <a:pt x="214314" y="1216161"/>
                  </a:cubicBezTo>
                  <a:cubicBezTo>
                    <a:pt x="214148" y="1222093"/>
                    <a:pt x="211610" y="1235033"/>
                    <a:pt x="209623" y="1241185"/>
                  </a:cubicBezTo>
                  <a:cubicBezTo>
                    <a:pt x="220412" y="1280611"/>
                    <a:pt x="233243" y="1319789"/>
                    <a:pt x="248447" y="1358553"/>
                  </a:cubicBezTo>
                  <a:cubicBezTo>
                    <a:pt x="249689" y="1361671"/>
                    <a:pt x="248171" y="1365230"/>
                    <a:pt x="245025" y="1366472"/>
                  </a:cubicBezTo>
                  <a:cubicBezTo>
                    <a:pt x="241907" y="1367713"/>
                    <a:pt x="238348" y="1366168"/>
                    <a:pt x="237106" y="1363050"/>
                  </a:cubicBezTo>
                  <a:cubicBezTo>
                    <a:pt x="217349" y="1313885"/>
                    <a:pt x="201593" y="1263975"/>
                    <a:pt x="188790" y="1213761"/>
                  </a:cubicBezTo>
                  <a:cubicBezTo>
                    <a:pt x="175517" y="1201566"/>
                    <a:pt x="161803" y="1189178"/>
                    <a:pt x="148172" y="1176569"/>
                  </a:cubicBezTo>
                  <a:cubicBezTo>
                    <a:pt x="137963" y="1167106"/>
                    <a:pt x="127863" y="1157560"/>
                    <a:pt x="118150" y="1148179"/>
                  </a:cubicBezTo>
                  <a:cubicBezTo>
                    <a:pt x="108327" y="1138550"/>
                    <a:pt x="99001" y="1128728"/>
                    <a:pt x="90336" y="1118520"/>
                  </a:cubicBezTo>
                  <a:cubicBezTo>
                    <a:pt x="77091" y="1102876"/>
                    <a:pt x="65171" y="1086515"/>
                    <a:pt x="54189" y="1069547"/>
                  </a:cubicBezTo>
                  <a:cubicBezTo>
                    <a:pt x="36087" y="1041571"/>
                    <a:pt x="20718" y="1011884"/>
                    <a:pt x="6535" y="980652"/>
                  </a:cubicBezTo>
                  <a:cubicBezTo>
                    <a:pt x="5128" y="977727"/>
                    <a:pt x="6369" y="974224"/>
                    <a:pt x="9294" y="972844"/>
                  </a:cubicBezTo>
                  <a:cubicBezTo>
                    <a:pt x="12192" y="971464"/>
                    <a:pt x="15696" y="972706"/>
                    <a:pt x="17076" y="975603"/>
                  </a:cubicBezTo>
                  <a:cubicBezTo>
                    <a:pt x="32114" y="1005704"/>
                    <a:pt x="48505" y="1034066"/>
                    <a:pt x="67020" y="1060967"/>
                  </a:cubicBezTo>
                  <a:cubicBezTo>
                    <a:pt x="78112" y="1077107"/>
                    <a:pt x="90060" y="1092668"/>
                    <a:pt x="102946" y="1107787"/>
                  </a:cubicBezTo>
                  <a:cubicBezTo>
                    <a:pt x="111362" y="1117637"/>
                    <a:pt x="120082" y="1127404"/>
                    <a:pt x="129436" y="1136839"/>
                  </a:cubicBezTo>
                  <a:lnTo>
                    <a:pt x="182636" y="1189923"/>
                  </a:lnTo>
                  <a:cubicBezTo>
                    <a:pt x="159927" y="1092723"/>
                    <a:pt x="149414" y="994447"/>
                    <a:pt x="148779" y="897606"/>
                  </a:cubicBezTo>
                  <a:cubicBezTo>
                    <a:pt x="148614" y="873327"/>
                    <a:pt x="149276" y="849158"/>
                    <a:pt x="150324" y="825099"/>
                  </a:cubicBezTo>
                  <a:cubicBezTo>
                    <a:pt x="150049" y="825099"/>
                    <a:pt x="149745" y="825099"/>
                    <a:pt x="149497" y="825099"/>
                  </a:cubicBezTo>
                  <a:lnTo>
                    <a:pt x="149552" y="824989"/>
                  </a:lnTo>
                  <a:cubicBezTo>
                    <a:pt x="149690" y="824685"/>
                    <a:pt x="149745" y="824437"/>
                    <a:pt x="149717" y="824106"/>
                  </a:cubicBezTo>
                  <a:lnTo>
                    <a:pt x="149690" y="823940"/>
                  </a:lnTo>
                  <a:cubicBezTo>
                    <a:pt x="149690" y="823913"/>
                    <a:pt x="149662" y="823913"/>
                    <a:pt x="149662" y="823913"/>
                  </a:cubicBezTo>
                  <a:cubicBezTo>
                    <a:pt x="149911" y="823913"/>
                    <a:pt x="150159" y="823913"/>
                    <a:pt x="150380" y="823913"/>
                  </a:cubicBezTo>
                  <a:cubicBezTo>
                    <a:pt x="150683" y="816877"/>
                    <a:pt x="150876" y="809814"/>
                    <a:pt x="151290" y="802806"/>
                  </a:cubicBezTo>
                  <a:cubicBezTo>
                    <a:pt x="150242" y="802034"/>
                    <a:pt x="149248" y="801123"/>
                    <a:pt x="148862" y="799771"/>
                  </a:cubicBezTo>
                  <a:cubicBezTo>
                    <a:pt x="141881" y="777423"/>
                    <a:pt x="129547" y="756124"/>
                    <a:pt x="114784" y="735486"/>
                  </a:cubicBezTo>
                  <a:cubicBezTo>
                    <a:pt x="106892" y="724395"/>
                    <a:pt x="98256" y="713552"/>
                    <a:pt x="89288" y="702847"/>
                  </a:cubicBezTo>
                  <a:cubicBezTo>
                    <a:pt x="83383" y="695757"/>
                    <a:pt x="77340" y="688694"/>
                    <a:pt x="71269" y="681686"/>
                  </a:cubicBezTo>
                  <a:cubicBezTo>
                    <a:pt x="46959" y="653792"/>
                    <a:pt x="21739" y="627195"/>
                    <a:pt x="1430" y="602668"/>
                  </a:cubicBezTo>
                  <a:cubicBezTo>
                    <a:pt x="-695" y="600212"/>
                    <a:pt x="-419" y="596515"/>
                    <a:pt x="2037" y="594418"/>
                  </a:cubicBezTo>
                  <a:cubicBezTo>
                    <a:pt x="4465" y="592322"/>
                    <a:pt x="8163" y="592570"/>
                    <a:pt x="10288" y="595025"/>
                  </a:cubicBezTo>
                  <a:cubicBezTo>
                    <a:pt x="28665" y="615387"/>
                    <a:pt x="51126" y="636797"/>
                    <a:pt x="72925" y="659862"/>
                  </a:cubicBezTo>
                  <a:cubicBezTo>
                    <a:pt x="86804" y="674568"/>
                    <a:pt x="100518" y="689852"/>
                    <a:pt x="112825" y="705800"/>
                  </a:cubicBezTo>
                  <a:cubicBezTo>
                    <a:pt x="121296" y="716753"/>
                    <a:pt x="129050" y="728092"/>
                    <a:pt x="135921" y="739597"/>
                  </a:cubicBezTo>
                  <a:cubicBezTo>
                    <a:pt x="142929" y="751351"/>
                    <a:pt x="148503" y="763435"/>
                    <a:pt x="153277" y="775630"/>
                  </a:cubicBezTo>
                  <a:cubicBezTo>
                    <a:pt x="155043" y="752786"/>
                    <a:pt x="157112" y="729996"/>
                    <a:pt x="159872" y="707483"/>
                  </a:cubicBezTo>
                  <a:cubicBezTo>
                    <a:pt x="162217" y="688225"/>
                    <a:pt x="165197" y="669243"/>
                    <a:pt x="168233" y="650288"/>
                  </a:cubicBezTo>
                  <a:cubicBezTo>
                    <a:pt x="168095" y="650178"/>
                    <a:pt x="167929" y="650178"/>
                    <a:pt x="167846" y="650068"/>
                  </a:cubicBezTo>
                  <a:cubicBezTo>
                    <a:pt x="166467" y="648274"/>
                    <a:pt x="166273" y="645902"/>
                    <a:pt x="167184" y="643998"/>
                  </a:cubicBezTo>
                  <a:cubicBezTo>
                    <a:pt x="167239" y="643998"/>
                    <a:pt x="167267" y="644025"/>
                    <a:pt x="167322" y="644025"/>
                  </a:cubicBezTo>
                  <a:cubicBezTo>
                    <a:pt x="168122" y="644191"/>
                    <a:pt x="168371" y="643474"/>
                    <a:pt x="168315" y="642370"/>
                  </a:cubicBezTo>
                  <a:cubicBezTo>
                    <a:pt x="168509" y="642204"/>
                    <a:pt x="168702" y="642039"/>
                    <a:pt x="168895" y="641873"/>
                  </a:cubicBezTo>
                  <a:lnTo>
                    <a:pt x="168315" y="642315"/>
                  </a:lnTo>
                  <a:cubicBezTo>
                    <a:pt x="168205" y="639583"/>
                    <a:pt x="166384" y="634424"/>
                    <a:pt x="166246" y="633127"/>
                  </a:cubicBezTo>
                  <a:cubicBezTo>
                    <a:pt x="165446" y="624850"/>
                    <a:pt x="164563" y="616601"/>
                    <a:pt x="163487" y="608351"/>
                  </a:cubicBezTo>
                  <a:cubicBezTo>
                    <a:pt x="162769" y="602916"/>
                    <a:pt x="161997" y="597481"/>
                    <a:pt x="161058" y="592046"/>
                  </a:cubicBezTo>
                  <a:cubicBezTo>
                    <a:pt x="157609" y="571463"/>
                    <a:pt x="151870" y="549943"/>
                    <a:pt x="143785" y="529416"/>
                  </a:cubicBezTo>
                  <a:cubicBezTo>
                    <a:pt x="135838" y="509248"/>
                    <a:pt x="125601" y="490018"/>
                    <a:pt x="112328" y="473850"/>
                  </a:cubicBezTo>
                  <a:cubicBezTo>
                    <a:pt x="107113" y="467311"/>
                    <a:pt x="100822" y="459227"/>
                    <a:pt x="93344" y="453323"/>
                  </a:cubicBezTo>
                  <a:cubicBezTo>
                    <a:pt x="89095" y="449957"/>
                    <a:pt x="84486" y="447225"/>
                    <a:pt x="79354" y="446480"/>
                  </a:cubicBezTo>
                  <a:cubicBezTo>
                    <a:pt x="63653" y="444080"/>
                    <a:pt x="53499" y="455530"/>
                    <a:pt x="51291" y="467808"/>
                  </a:cubicBezTo>
                  <a:cubicBezTo>
                    <a:pt x="49001" y="480333"/>
                    <a:pt x="55044" y="493935"/>
                    <a:pt x="72290" y="495536"/>
                  </a:cubicBezTo>
                  <a:cubicBezTo>
                    <a:pt x="75657" y="495784"/>
                    <a:pt x="78195" y="498708"/>
                    <a:pt x="77947" y="502074"/>
                  </a:cubicBezTo>
                  <a:cubicBezTo>
                    <a:pt x="77698" y="505440"/>
                    <a:pt x="74774" y="507951"/>
                    <a:pt x="71407" y="507703"/>
                  </a:cubicBezTo>
                  <a:cubicBezTo>
                    <a:pt x="44448" y="506241"/>
                    <a:pt x="34487" y="485162"/>
                    <a:pt x="37357" y="465518"/>
                  </a:cubicBezTo>
                  <a:cubicBezTo>
                    <a:pt x="40227" y="445901"/>
                    <a:pt x="56396" y="427940"/>
                    <a:pt x="81479" y="430975"/>
                  </a:cubicBezTo>
                  <a:cubicBezTo>
                    <a:pt x="89315" y="431940"/>
                    <a:pt x="96628" y="435582"/>
                    <a:pt x="103222" y="440604"/>
                  </a:cubicBezTo>
                  <a:cubicBezTo>
                    <a:pt x="111804" y="447143"/>
                    <a:pt x="119144" y="456165"/>
                    <a:pt x="125132" y="463476"/>
                  </a:cubicBezTo>
                  <a:cubicBezTo>
                    <a:pt x="139259" y="481106"/>
                    <a:pt x="150324" y="501881"/>
                    <a:pt x="158437" y="523815"/>
                  </a:cubicBezTo>
                  <a:cubicBezTo>
                    <a:pt x="166494" y="545501"/>
                    <a:pt x="171654" y="568291"/>
                    <a:pt x="174634" y="589976"/>
                  </a:cubicBezTo>
                  <a:cubicBezTo>
                    <a:pt x="175297" y="594860"/>
                    <a:pt x="175821" y="599743"/>
                    <a:pt x="176317" y="604627"/>
                  </a:cubicBezTo>
                  <a:cubicBezTo>
                    <a:pt x="184430" y="561862"/>
                    <a:pt x="194005" y="520036"/>
                    <a:pt x="205015" y="479395"/>
                  </a:cubicBezTo>
                  <a:cubicBezTo>
                    <a:pt x="201510" y="453074"/>
                    <a:pt x="191770" y="429209"/>
                    <a:pt x="178553" y="406696"/>
                  </a:cubicBezTo>
                  <a:cubicBezTo>
                    <a:pt x="169999" y="392100"/>
                    <a:pt x="160065" y="378057"/>
                    <a:pt x="149690" y="364096"/>
                  </a:cubicBezTo>
                  <a:cubicBezTo>
                    <a:pt x="142819" y="354826"/>
                    <a:pt x="135783" y="345583"/>
                    <a:pt x="128774" y="336313"/>
                  </a:cubicBezTo>
                  <a:cubicBezTo>
                    <a:pt x="101429" y="300198"/>
                    <a:pt x="74442" y="263751"/>
                    <a:pt x="60590" y="222587"/>
                  </a:cubicBezTo>
                  <a:cubicBezTo>
                    <a:pt x="59514" y="219552"/>
                    <a:pt x="61115" y="216214"/>
                    <a:pt x="64150" y="215110"/>
                  </a:cubicBezTo>
                  <a:cubicBezTo>
                    <a:pt x="67185" y="214034"/>
                    <a:pt x="70524" y="215634"/>
                    <a:pt x="71600" y="218669"/>
                  </a:cubicBezTo>
                  <a:cubicBezTo>
                    <a:pt x="80541" y="242397"/>
                    <a:pt x="94282" y="264110"/>
                    <a:pt x="109679" y="285216"/>
                  </a:cubicBezTo>
                  <a:cubicBezTo>
                    <a:pt x="119834" y="299149"/>
                    <a:pt x="130705" y="312751"/>
                    <a:pt x="141522" y="326436"/>
                  </a:cubicBezTo>
                  <a:cubicBezTo>
                    <a:pt x="148807" y="335651"/>
                    <a:pt x="156091" y="344866"/>
                    <a:pt x="163017" y="354247"/>
                  </a:cubicBezTo>
                  <a:cubicBezTo>
                    <a:pt x="173696" y="368759"/>
                    <a:pt x="183685" y="383575"/>
                    <a:pt x="192184" y="398943"/>
                  </a:cubicBezTo>
                  <a:cubicBezTo>
                    <a:pt x="201317" y="415524"/>
                    <a:pt x="208381" y="432878"/>
                    <a:pt x="213017" y="451088"/>
                  </a:cubicBezTo>
                  <a:cubicBezTo>
                    <a:pt x="215197" y="443583"/>
                    <a:pt x="217156" y="435858"/>
                    <a:pt x="219418" y="428409"/>
                  </a:cubicBezTo>
                  <a:cubicBezTo>
                    <a:pt x="233270" y="383244"/>
                    <a:pt x="246350" y="338024"/>
                    <a:pt x="257967" y="292473"/>
                  </a:cubicBezTo>
                  <a:cubicBezTo>
                    <a:pt x="259098" y="288031"/>
                    <a:pt x="260036" y="283506"/>
                    <a:pt x="261140" y="279064"/>
                  </a:cubicBezTo>
                  <a:cubicBezTo>
                    <a:pt x="261140" y="275753"/>
                    <a:pt x="261526" y="270539"/>
                    <a:pt x="261526" y="269987"/>
                  </a:cubicBezTo>
                  <a:cubicBezTo>
                    <a:pt x="261554" y="263641"/>
                    <a:pt x="261361" y="257295"/>
                    <a:pt x="261085" y="250977"/>
                  </a:cubicBezTo>
                  <a:cubicBezTo>
                    <a:pt x="260781" y="244604"/>
                    <a:pt x="260367" y="238230"/>
                    <a:pt x="259871" y="231857"/>
                  </a:cubicBezTo>
                  <a:cubicBezTo>
                    <a:pt x="259125" y="221290"/>
                    <a:pt x="257939" y="207854"/>
                    <a:pt x="256007" y="193810"/>
                  </a:cubicBezTo>
                  <a:cubicBezTo>
                    <a:pt x="254352" y="181643"/>
                    <a:pt x="252089" y="169007"/>
                    <a:pt x="248309" y="157419"/>
                  </a:cubicBezTo>
                  <a:cubicBezTo>
                    <a:pt x="243094" y="141555"/>
                    <a:pt x="235423" y="127511"/>
                    <a:pt x="221957" y="120421"/>
                  </a:cubicBezTo>
                  <a:cubicBezTo>
                    <a:pt x="218922" y="118959"/>
                    <a:pt x="217653" y="115289"/>
                    <a:pt x="219115" y="112282"/>
                  </a:cubicBezTo>
                  <a:cubicBezTo>
                    <a:pt x="220605" y="109247"/>
                    <a:pt x="224247" y="107978"/>
                    <a:pt x="227283" y="109440"/>
                  </a:cubicBezTo>
                  <a:cubicBezTo>
                    <a:pt x="244335" y="117055"/>
                    <a:pt x="255704" y="133112"/>
                    <a:pt x="262989" y="152260"/>
                  </a:cubicBezTo>
                  <a:cubicBezTo>
                    <a:pt x="266769" y="162192"/>
                    <a:pt x="269445" y="172980"/>
                    <a:pt x="271211" y="183713"/>
                  </a:cubicBezTo>
                  <a:cubicBezTo>
                    <a:pt x="273419" y="197425"/>
                    <a:pt x="274109" y="210916"/>
                    <a:pt x="274523" y="222394"/>
                  </a:cubicBezTo>
                  <a:cubicBezTo>
                    <a:pt x="279379" y="199935"/>
                    <a:pt x="283849" y="177339"/>
                    <a:pt x="287712" y="154605"/>
                  </a:cubicBezTo>
                  <a:cubicBezTo>
                    <a:pt x="289947" y="141472"/>
                    <a:pt x="291907" y="128339"/>
                    <a:pt x="293673" y="115151"/>
                  </a:cubicBezTo>
                  <a:cubicBezTo>
                    <a:pt x="296377" y="95314"/>
                    <a:pt x="298695" y="75421"/>
                    <a:pt x="301150" y="55501"/>
                  </a:cubicBezTo>
                  <a:lnTo>
                    <a:pt x="305676" y="19965"/>
                  </a:lnTo>
                  <a:cubicBezTo>
                    <a:pt x="305786" y="19276"/>
                    <a:pt x="306862" y="10419"/>
                    <a:pt x="307193" y="6888"/>
                  </a:cubicBezTo>
                  <a:lnTo>
                    <a:pt x="307249" y="6253"/>
                  </a:lnTo>
                  <a:cubicBezTo>
                    <a:pt x="307083" y="3439"/>
                    <a:pt x="308959" y="845"/>
                    <a:pt x="311774" y="211"/>
                  </a:cubicBezTo>
                  <a:cubicBezTo>
                    <a:pt x="313981" y="-313"/>
                    <a:pt x="316658" y="-65"/>
                    <a:pt x="318341" y="3356"/>
                  </a:cubicBezTo>
                  <a:cubicBezTo>
                    <a:pt x="318507" y="3687"/>
                    <a:pt x="318921" y="4543"/>
                    <a:pt x="318948" y="5922"/>
                  </a:cubicBezTo>
                  <a:cubicBezTo>
                    <a:pt x="318948" y="6253"/>
                    <a:pt x="318921" y="6943"/>
                    <a:pt x="318838" y="7881"/>
                  </a:cubicBezTo>
                  <a:cubicBezTo>
                    <a:pt x="318562" y="11550"/>
                    <a:pt x="317513" y="20710"/>
                    <a:pt x="317430" y="21428"/>
                  </a:cubicBezTo>
                  <a:lnTo>
                    <a:pt x="313236" y="56936"/>
                  </a:lnTo>
                  <a:cubicBezTo>
                    <a:pt x="310946" y="76911"/>
                    <a:pt x="308821" y="96887"/>
                    <a:pt x="306310" y="116807"/>
                  </a:cubicBezTo>
                  <a:cubicBezTo>
                    <a:pt x="304627" y="130160"/>
                    <a:pt x="302778" y="143459"/>
                    <a:pt x="300626" y="156757"/>
                  </a:cubicBezTo>
                  <a:cubicBezTo>
                    <a:pt x="296266" y="183602"/>
                    <a:pt x="291024" y="210199"/>
                    <a:pt x="285367" y="236685"/>
                  </a:cubicBezTo>
                  <a:cubicBezTo>
                    <a:pt x="297756" y="211303"/>
                    <a:pt x="313098" y="183519"/>
                    <a:pt x="330593" y="159461"/>
                  </a:cubicBezTo>
                  <a:cubicBezTo>
                    <a:pt x="343479" y="141720"/>
                    <a:pt x="357551" y="126077"/>
                    <a:pt x="372259" y="114820"/>
                  </a:cubicBezTo>
                  <a:cubicBezTo>
                    <a:pt x="384814" y="105219"/>
                    <a:pt x="397921" y="98845"/>
                    <a:pt x="411138" y="96666"/>
                  </a:cubicBezTo>
                  <a:cubicBezTo>
                    <a:pt x="438731" y="92362"/>
                    <a:pt x="455977" y="105715"/>
                    <a:pt x="463703" y="124973"/>
                  </a:cubicBezTo>
                  <a:cubicBezTo>
                    <a:pt x="474299" y="151515"/>
                    <a:pt x="465387" y="190196"/>
                    <a:pt x="439725" y="206640"/>
                  </a:cubicBezTo>
                  <a:cubicBezTo>
                    <a:pt x="417126" y="221014"/>
                    <a:pt x="400294" y="213924"/>
                    <a:pt x="392567" y="202667"/>
                  </a:cubicBezTo>
                  <a:cubicBezTo>
                    <a:pt x="385917" y="193010"/>
                    <a:pt x="385752" y="179740"/>
                    <a:pt x="393644" y="171159"/>
                  </a:cubicBezTo>
                  <a:cubicBezTo>
                    <a:pt x="397727" y="166717"/>
                    <a:pt x="403991" y="163296"/>
                    <a:pt x="412959" y="162744"/>
                  </a:cubicBezTo>
                  <a:cubicBezTo>
                    <a:pt x="416325" y="162496"/>
                    <a:pt x="419250" y="165006"/>
                    <a:pt x="419526" y="168345"/>
                  </a:cubicBezTo>
                  <a:cubicBezTo>
                    <a:pt x="419775" y="171711"/>
                    <a:pt x="417264" y="174663"/>
                    <a:pt x="413897" y="174911"/>
                  </a:cubicBezTo>
                  <a:cubicBezTo>
                    <a:pt x="407578" y="175491"/>
                    <a:pt x="403522" y="178084"/>
                    <a:pt x="401729" y="181754"/>
                  </a:cubicBezTo>
                  <a:cubicBezTo>
                    <a:pt x="399714" y="185892"/>
                    <a:pt x="400652" y="191024"/>
                    <a:pt x="403495" y="194914"/>
                  </a:cubicBezTo>
                  <a:cubicBezTo>
                    <a:pt x="408296" y="201536"/>
                    <a:pt x="418505" y="203467"/>
                    <a:pt x="431778" y="194528"/>
                  </a:cubicBezTo>
                  <a:cubicBezTo>
                    <a:pt x="447975" y="183685"/>
                    <a:pt x="454653" y="161116"/>
                    <a:pt x="451811" y="142134"/>
                  </a:cubicBezTo>
                  <a:cubicBezTo>
                    <a:pt x="449134" y="124090"/>
                    <a:pt x="436883" y="109192"/>
                    <a:pt x="413787" y="112999"/>
                  </a:cubicBezTo>
                  <a:cubicBezTo>
                    <a:pt x="402970" y="114710"/>
                    <a:pt x="392402" y="120090"/>
                    <a:pt x="382082" y="127815"/>
                  </a:cubicBezTo>
                  <a:cubicBezTo>
                    <a:pt x="368340" y="138051"/>
                    <a:pt x="355178" y="152398"/>
                    <a:pt x="342872" y="168593"/>
                  </a:cubicBezTo>
                  <a:cubicBezTo>
                    <a:pt x="310698" y="210944"/>
                    <a:pt x="284677" y="265738"/>
                    <a:pt x="272177" y="295673"/>
                  </a:cubicBezTo>
                  <a:cubicBezTo>
                    <a:pt x="272094" y="295866"/>
                    <a:pt x="271874" y="295894"/>
                    <a:pt x="271791" y="296059"/>
                  </a:cubicBezTo>
                  <a:cubicBezTo>
                    <a:pt x="260450" y="341886"/>
                    <a:pt x="247647" y="387355"/>
                    <a:pt x="234071" y="432823"/>
                  </a:cubicBezTo>
                  <a:cubicBezTo>
                    <a:pt x="228552" y="451171"/>
                    <a:pt x="223502" y="469932"/>
                    <a:pt x="218536" y="488804"/>
                  </a:cubicBezTo>
                  <a:cubicBezTo>
                    <a:pt x="218563" y="489631"/>
                    <a:pt x="218729" y="490376"/>
                    <a:pt x="218756" y="491204"/>
                  </a:cubicBezTo>
                  <a:cubicBezTo>
                    <a:pt x="218811" y="493080"/>
                    <a:pt x="217901" y="494625"/>
                    <a:pt x="216604" y="495784"/>
                  </a:cubicBezTo>
                  <a:cubicBezTo>
                    <a:pt x="215887" y="498515"/>
                    <a:pt x="215224" y="501274"/>
                    <a:pt x="214534" y="504033"/>
                  </a:cubicBezTo>
                  <a:cubicBezTo>
                    <a:pt x="218839" y="497246"/>
                    <a:pt x="223613" y="490762"/>
                    <a:pt x="229325" y="484748"/>
                  </a:cubicBezTo>
                  <a:cubicBezTo>
                    <a:pt x="253027" y="460165"/>
                    <a:pt x="280566" y="440742"/>
                    <a:pt x="310394" y="424960"/>
                  </a:cubicBezTo>
                  <a:cubicBezTo>
                    <a:pt x="327971" y="415635"/>
                    <a:pt x="346376" y="407634"/>
                    <a:pt x="365057" y="400239"/>
                  </a:cubicBezTo>
                  <a:cubicBezTo>
                    <a:pt x="392761" y="389231"/>
                    <a:pt x="421154" y="379768"/>
                    <a:pt x="448748" y="369725"/>
                  </a:cubicBezTo>
                  <a:cubicBezTo>
                    <a:pt x="451893" y="368538"/>
                    <a:pt x="455425" y="370111"/>
                    <a:pt x="456640" y="373256"/>
                  </a:cubicBezTo>
                  <a:close/>
                  <a:moveTo>
                    <a:pt x="149635" y="823913"/>
                  </a:moveTo>
                  <a:cubicBezTo>
                    <a:pt x="148862" y="820602"/>
                    <a:pt x="137521" y="823830"/>
                    <a:pt x="149635" y="823913"/>
                  </a:cubicBezTo>
                  <a:lnTo>
                    <a:pt x="149635" y="823913"/>
                  </a:lnTo>
                  <a:close/>
                  <a:moveTo>
                    <a:pt x="168922" y="989839"/>
                  </a:moveTo>
                  <a:cubicBezTo>
                    <a:pt x="168922" y="989839"/>
                    <a:pt x="168895" y="989812"/>
                    <a:pt x="168895" y="989784"/>
                  </a:cubicBezTo>
                  <a:cubicBezTo>
                    <a:pt x="168895" y="989784"/>
                    <a:pt x="168867" y="989839"/>
                    <a:pt x="168922" y="989839"/>
                  </a:cubicBezTo>
                  <a:lnTo>
                    <a:pt x="168922" y="989839"/>
                  </a:lnTo>
                  <a:close/>
                  <a:moveTo>
                    <a:pt x="168288" y="642315"/>
                  </a:moveTo>
                  <a:cubicBezTo>
                    <a:pt x="167543" y="642894"/>
                    <a:pt x="166549" y="643750"/>
                    <a:pt x="167156" y="643998"/>
                  </a:cubicBezTo>
                  <a:cubicBezTo>
                    <a:pt x="167432" y="643391"/>
                    <a:pt x="167819" y="642867"/>
                    <a:pt x="168288" y="642370"/>
                  </a:cubicBezTo>
                  <a:lnTo>
                    <a:pt x="168288" y="64231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8" name="Google Shape;128;p2"/>
            <p:cNvSpPr/>
            <p:nvPr/>
          </p:nvSpPr>
          <p:spPr>
            <a:xfrm>
              <a:off x="711098" y="4534813"/>
              <a:ext cx="520395" cy="313185"/>
            </a:xfrm>
            <a:custGeom>
              <a:avLst/>
              <a:gdLst/>
              <a:ahLst/>
              <a:cxnLst/>
              <a:rect l="l" t="t" r="r" b="b"/>
              <a:pathLst>
                <a:path w="1040789" h="626370" extrusionOk="0">
                  <a:moveTo>
                    <a:pt x="275503" y="625078"/>
                  </a:moveTo>
                  <a:cubicBezTo>
                    <a:pt x="271750" y="629603"/>
                    <a:pt x="157209" y="624554"/>
                    <a:pt x="99870" y="572050"/>
                  </a:cubicBezTo>
                  <a:cubicBezTo>
                    <a:pt x="21477" y="500233"/>
                    <a:pt x="-10366" y="396052"/>
                    <a:pt x="2934" y="394756"/>
                  </a:cubicBezTo>
                  <a:cubicBezTo>
                    <a:pt x="51996" y="390258"/>
                    <a:pt x="134307" y="416055"/>
                    <a:pt x="190322" y="467373"/>
                  </a:cubicBezTo>
                  <a:cubicBezTo>
                    <a:pt x="260188" y="531354"/>
                    <a:pt x="278455" y="621546"/>
                    <a:pt x="275503" y="625078"/>
                  </a:cubicBezTo>
                  <a:close/>
                  <a:moveTo>
                    <a:pt x="491394" y="172931"/>
                  </a:moveTo>
                  <a:cubicBezTo>
                    <a:pt x="488938" y="168986"/>
                    <a:pt x="401384" y="162861"/>
                    <a:pt x="323984" y="216055"/>
                  </a:cubicBezTo>
                  <a:cubicBezTo>
                    <a:pt x="261954" y="258709"/>
                    <a:pt x="216204" y="334885"/>
                    <a:pt x="207181" y="385734"/>
                  </a:cubicBezTo>
                  <a:cubicBezTo>
                    <a:pt x="204781" y="399556"/>
                    <a:pt x="308836" y="395777"/>
                    <a:pt x="395672" y="336072"/>
                  </a:cubicBezTo>
                  <a:cubicBezTo>
                    <a:pt x="459165" y="292397"/>
                    <a:pt x="494512" y="177953"/>
                    <a:pt x="491394" y="172931"/>
                  </a:cubicBezTo>
                  <a:close/>
                  <a:moveTo>
                    <a:pt x="591613" y="460006"/>
                  </a:moveTo>
                  <a:cubicBezTo>
                    <a:pt x="533115" y="411862"/>
                    <a:pt x="449645" y="390590"/>
                    <a:pt x="400887" y="397791"/>
                  </a:cubicBezTo>
                  <a:cubicBezTo>
                    <a:pt x="387670" y="399805"/>
                    <a:pt x="424645" y="502136"/>
                    <a:pt x="506515" y="569539"/>
                  </a:cubicBezTo>
                  <a:cubicBezTo>
                    <a:pt x="566393" y="618815"/>
                    <a:pt x="681016" y="617546"/>
                    <a:pt x="684521" y="612828"/>
                  </a:cubicBezTo>
                  <a:cubicBezTo>
                    <a:pt x="687280" y="609131"/>
                    <a:pt x="664571" y="520070"/>
                    <a:pt x="591613" y="460006"/>
                  </a:cubicBezTo>
                  <a:close/>
                  <a:moveTo>
                    <a:pt x="829276" y="191224"/>
                  </a:moveTo>
                  <a:cubicBezTo>
                    <a:pt x="867107" y="122138"/>
                    <a:pt x="849419" y="3115"/>
                    <a:pt x="844480" y="107"/>
                  </a:cubicBezTo>
                  <a:cubicBezTo>
                    <a:pt x="840589" y="-2238"/>
                    <a:pt x="759934" y="33795"/>
                    <a:pt x="713797" y="118000"/>
                  </a:cubicBezTo>
                  <a:cubicBezTo>
                    <a:pt x="676822" y="185513"/>
                    <a:pt x="668792" y="275263"/>
                    <a:pt x="682589" y="324980"/>
                  </a:cubicBezTo>
                  <a:cubicBezTo>
                    <a:pt x="686397" y="338444"/>
                    <a:pt x="777511" y="285747"/>
                    <a:pt x="829276" y="191224"/>
                  </a:cubicBezTo>
                  <a:close/>
                  <a:moveTo>
                    <a:pt x="932255" y="374201"/>
                  </a:moveTo>
                  <a:cubicBezTo>
                    <a:pt x="869093" y="333119"/>
                    <a:pt x="783912" y="321670"/>
                    <a:pt x="736231" y="334471"/>
                  </a:cubicBezTo>
                  <a:cubicBezTo>
                    <a:pt x="723290" y="338003"/>
                    <a:pt x="770805" y="435451"/>
                    <a:pt x="859243" y="492949"/>
                  </a:cubicBezTo>
                  <a:cubicBezTo>
                    <a:pt x="923894" y="535024"/>
                    <a:pt x="1037662" y="520456"/>
                    <a:pt x="1040670" y="515380"/>
                  </a:cubicBezTo>
                  <a:cubicBezTo>
                    <a:pt x="1043015" y="511379"/>
                    <a:pt x="1011062" y="425463"/>
                    <a:pt x="932255" y="37420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9" name="Google Shape;129;p2"/>
            <p:cNvSpPr/>
            <p:nvPr/>
          </p:nvSpPr>
          <p:spPr>
            <a:xfrm>
              <a:off x="613153" y="4563064"/>
              <a:ext cx="693956" cy="249719"/>
            </a:xfrm>
            <a:custGeom>
              <a:avLst/>
              <a:gdLst/>
              <a:ahLst/>
              <a:cxnLst/>
              <a:rect l="l" t="t" r="r" b="b"/>
              <a:pathLst>
                <a:path w="1387911" h="499439" extrusionOk="0">
                  <a:moveTo>
                    <a:pt x="1387908" y="161124"/>
                  </a:moveTo>
                  <a:cubicBezTo>
                    <a:pt x="1387328" y="164048"/>
                    <a:pt x="1384652" y="166035"/>
                    <a:pt x="1381755" y="165814"/>
                  </a:cubicBezTo>
                  <a:cubicBezTo>
                    <a:pt x="1381617" y="165842"/>
                    <a:pt x="1381451" y="165869"/>
                    <a:pt x="1381286" y="165869"/>
                  </a:cubicBezTo>
                  <a:cubicBezTo>
                    <a:pt x="1377698" y="166283"/>
                    <a:pt x="1368731" y="167580"/>
                    <a:pt x="1368013" y="167690"/>
                  </a:cubicBezTo>
                  <a:lnTo>
                    <a:pt x="1331976" y="173070"/>
                  </a:lnTo>
                  <a:cubicBezTo>
                    <a:pt x="1311778" y="175995"/>
                    <a:pt x="1291607" y="178781"/>
                    <a:pt x="1271464" y="181954"/>
                  </a:cubicBezTo>
                  <a:cubicBezTo>
                    <a:pt x="1258108" y="184051"/>
                    <a:pt x="1244781" y="186341"/>
                    <a:pt x="1231481" y="188907"/>
                  </a:cubicBezTo>
                  <a:cubicBezTo>
                    <a:pt x="1207474" y="193570"/>
                    <a:pt x="1183634" y="198867"/>
                    <a:pt x="1159958" y="204633"/>
                  </a:cubicBezTo>
                  <a:cubicBezTo>
                    <a:pt x="1172320" y="204854"/>
                    <a:pt x="1187248" y="205240"/>
                    <a:pt x="1202507" y="207558"/>
                  </a:cubicBezTo>
                  <a:cubicBezTo>
                    <a:pt x="1213517" y="209213"/>
                    <a:pt x="1224555" y="211889"/>
                    <a:pt x="1234764" y="215697"/>
                  </a:cubicBezTo>
                  <a:cubicBezTo>
                    <a:pt x="1254162" y="222981"/>
                    <a:pt x="1270498" y="234513"/>
                    <a:pt x="1278472" y="252116"/>
                  </a:cubicBezTo>
                  <a:cubicBezTo>
                    <a:pt x="1279962" y="255123"/>
                    <a:pt x="1278721" y="258793"/>
                    <a:pt x="1275685" y="260282"/>
                  </a:cubicBezTo>
                  <a:cubicBezTo>
                    <a:pt x="1272678" y="261772"/>
                    <a:pt x="1269008" y="260531"/>
                    <a:pt x="1267518" y="257496"/>
                  </a:cubicBezTo>
                  <a:cubicBezTo>
                    <a:pt x="1260095" y="243535"/>
                    <a:pt x="1245802" y="235617"/>
                    <a:pt x="1229659" y="230402"/>
                  </a:cubicBezTo>
                  <a:cubicBezTo>
                    <a:pt x="1220195" y="227368"/>
                    <a:pt x="1210068" y="225436"/>
                    <a:pt x="1200052" y="223919"/>
                  </a:cubicBezTo>
                  <a:cubicBezTo>
                    <a:pt x="1182944" y="221298"/>
                    <a:pt x="1166167" y="220111"/>
                    <a:pt x="1153446" y="219477"/>
                  </a:cubicBezTo>
                  <a:cubicBezTo>
                    <a:pt x="1146962" y="219063"/>
                    <a:pt x="1140477" y="218759"/>
                    <a:pt x="1134020" y="218566"/>
                  </a:cubicBezTo>
                  <a:cubicBezTo>
                    <a:pt x="1127564" y="218373"/>
                    <a:pt x="1121134" y="218318"/>
                    <a:pt x="1114650" y="218483"/>
                  </a:cubicBezTo>
                  <a:cubicBezTo>
                    <a:pt x="1114098" y="218483"/>
                    <a:pt x="1108607" y="219008"/>
                    <a:pt x="1105268" y="219035"/>
                  </a:cubicBezTo>
                  <a:cubicBezTo>
                    <a:pt x="1100798" y="220277"/>
                    <a:pt x="1096300" y="221325"/>
                    <a:pt x="1091830" y="222567"/>
                  </a:cubicBezTo>
                  <a:cubicBezTo>
                    <a:pt x="1045749" y="235589"/>
                    <a:pt x="1000082" y="250102"/>
                    <a:pt x="954442" y="265414"/>
                  </a:cubicBezTo>
                  <a:cubicBezTo>
                    <a:pt x="946468" y="268063"/>
                    <a:pt x="938190" y="270408"/>
                    <a:pt x="930105" y="272974"/>
                  </a:cubicBezTo>
                  <a:cubicBezTo>
                    <a:pt x="949365" y="277554"/>
                    <a:pt x="967715" y="284865"/>
                    <a:pt x="985319" y="294522"/>
                  </a:cubicBezTo>
                  <a:cubicBezTo>
                    <a:pt x="1001047" y="303185"/>
                    <a:pt x="1016279" y="313393"/>
                    <a:pt x="1031180" y="324374"/>
                  </a:cubicBezTo>
                  <a:cubicBezTo>
                    <a:pt x="1040810" y="331437"/>
                    <a:pt x="1050274" y="338887"/>
                    <a:pt x="1059739" y="346336"/>
                  </a:cubicBezTo>
                  <a:cubicBezTo>
                    <a:pt x="1073784" y="357372"/>
                    <a:pt x="1087774" y="368518"/>
                    <a:pt x="1102067" y="378892"/>
                  </a:cubicBezTo>
                  <a:cubicBezTo>
                    <a:pt x="1123839" y="394646"/>
                    <a:pt x="1146189" y="408690"/>
                    <a:pt x="1170471" y="417629"/>
                  </a:cubicBezTo>
                  <a:cubicBezTo>
                    <a:pt x="1173507" y="418677"/>
                    <a:pt x="1175135" y="422016"/>
                    <a:pt x="1174059" y="425078"/>
                  </a:cubicBezTo>
                  <a:cubicBezTo>
                    <a:pt x="1173010" y="428113"/>
                    <a:pt x="1169671" y="429741"/>
                    <a:pt x="1166636" y="428665"/>
                  </a:cubicBezTo>
                  <a:cubicBezTo>
                    <a:pt x="1124584" y="414842"/>
                    <a:pt x="1087056" y="387142"/>
                    <a:pt x="1049860" y="359110"/>
                  </a:cubicBezTo>
                  <a:cubicBezTo>
                    <a:pt x="1040341" y="351909"/>
                    <a:pt x="1030848" y="344708"/>
                    <a:pt x="1021356" y="337673"/>
                  </a:cubicBezTo>
                  <a:cubicBezTo>
                    <a:pt x="1006980" y="327050"/>
                    <a:pt x="992549" y="316897"/>
                    <a:pt x="977593" y="308151"/>
                  </a:cubicBezTo>
                  <a:cubicBezTo>
                    <a:pt x="954304" y="294549"/>
                    <a:pt x="929718" y="284700"/>
                    <a:pt x="902677" y="281499"/>
                  </a:cubicBezTo>
                  <a:cubicBezTo>
                    <a:pt x="864653" y="292866"/>
                    <a:pt x="825581" y="302909"/>
                    <a:pt x="785681" y="311710"/>
                  </a:cubicBezTo>
                  <a:cubicBezTo>
                    <a:pt x="787171" y="311876"/>
                    <a:pt x="788661" y="311986"/>
                    <a:pt x="790151" y="312152"/>
                  </a:cubicBezTo>
                  <a:cubicBezTo>
                    <a:pt x="812336" y="314938"/>
                    <a:pt x="835680" y="320015"/>
                    <a:pt x="857948" y="328127"/>
                  </a:cubicBezTo>
                  <a:cubicBezTo>
                    <a:pt x="880326" y="336266"/>
                    <a:pt x="901573" y="347495"/>
                    <a:pt x="919730" y="361952"/>
                  </a:cubicBezTo>
                  <a:cubicBezTo>
                    <a:pt x="927290" y="368132"/>
                    <a:pt x="936617" y="375719"/>
                    <a:pt x="943405" y="384631"/>
                  </a:cubicBezTo>
                  <a:cubicBezTo>
                    <a:pt x="948565" y="391363"/>
                    <a:pt x="952317" y="398840"/>
                    <a:pt x="953449" y="406924"/>
                  </a:cubicBezTo>
                  <a:cubicBezTo>
                    <a:pt x="956953" y="432941"/>
                    <a:pt x="939100" y="449992"/>
                    <a:pt x="919398" y="453413"/>
                  </a:cubicBezTo>
                  <a:cubicBezTo>
                    <a:pt x="908637" y="455289"/>
                    <a:pt x="897462" y="453110"/>
                    <a:pt x="889073" y="446322"/>
                  </a:cubicBezTo>
                  <a:cubicBezTo>
                    <a:pt x="882037" y="440584"/>
                    <a:pt x="876739" y="431644"/>
                    <a:pt x="875828" y="418732"/>
                  </a:cubicBezTo>
                  <a:cubicBezTo>
                    <a:pt x="875525" y="415394"/>
                    <a:pt x="878008" y="412414"/>
                    <a:pt x="881375" y="412111"/>
                  </a:cubicBezTo>
                  <a:cubicBezTo>
                    <a:pt x="884714" y="411807"/>
                    <a:pt x="887694" y="414290"/>
                    <a:pt x="887997" y="417656"/>
                  </a:cubicBezTo>
                  <a:cubicBezTo>
                    <a:pt x="889956" y="435921"/>
                    <a:pt x="903946" y="442184"/>
                    <a:pt x="916749" y="439535"/>
                  </a:cubicBezTo>
                  <a:cubicBezTo>
                    <a:pt x="929304" y="436942"/>
                    <a:pt x="940701" y="425878"/>
                    <a:pt x="937941" y="409269"/>
                  </a:cubicBezTo>
                  <a:cubicBezTo>
                    <a:pt x="937086" y="403834"/>
                    <a:pt x="934216" y="398978"/>
                    <a:pt x="930684" y="394508"/>
                  </a:cubicBezTo>
                  <a:cubicBezTo>
                    <a:pt x="924531" y="386728"/>
                    <a:pt x="916142" y="380189"/>
                    <a:pt x="909354" y="374809"/>
                  </a:cubicBezTo>
                  <a:cubicBezTo>
                    <a:pt x="892716" y="361179"/>
                    <a:pt x="873041" y="350778"/>
                    <a:pt x="852429" y="342804"/>
                  </a:cubicBezTo>
                  <a:cubicBezTo>
                    <a:pt x="831375" y="334638"/>
                    <a:pt x="809328" y="329009"/>
                    <a:pt x="788247" y="325754"/>
                  </a:cubicBezTo>
                  <a:cubicBezTo>
                    <a:pt x="781321" y="324650"/>
                    <a:pt x="774395" y="323795"/>
                    <a:pt x="767469" y="323050"/>
                  </a:cubicBezTo>
                  <a:cubicBezTo>
                    <a:pt x="760460" y="322305"/>
                    <a:pt x="753451" y="321670"/>
                    <a:pt x="746415" y="321091"/>
                  </a:cubicBezTo>
                  <a:cubicBezTo>
                    <a:pt x="746111" y="321063"/>
                    <a:pt x="745118" y="320787"/>
                    <a:pt x="744456" y="320622"/>
                  </a:cubicBezTo>
                  <a:cubicBezTo>
                    <a:pt x="720505" y="325229"/>
                    <a:pt x="696305" y="329340"/>
                    <a:pt x="671885" y="332872"/>
                  </a:cubicBezTo>
                  <a:cubicBezTo>
                    <a:pt x="648458" y="336238"/>
                    <a:pt x="624755" y="338887"/>
                    <a:pt x="600942" y="341149"/>
                  </a:cubicBezTo>
                  <a:cubicBezTo>
                    <a:pt x="614160" y="346088"/>
                    <a:pt x="627239" y="351992"/>
                    <a:pt x="639987" y="359607"/>
                  </a:cubicBezTo>
                  <a:cubicBezTo>
                    <a:pt x="651825" y="366642"/>
                    <a:pt x="663497" y="374616"/>
                    <a:pt x="674810" y="383334"/>
                  </a:cubicBezTo>
                  <a:cubicBezTo>
                    <a:pt x="691201" y="395971"/>
                    <a:pt x="706984" y="410069"/>
                    <a:pt x="722133" y="424333"/>
                  </a:cubicBezTo>
                  <a:cubicBezTo>
                    <a:pt x="745918" y="446736"/>
                    <a:pt x="768021" y="469829"/>
                    <a:pt x="789019" y="488701"/>
                  </a:cubicBezTo>
                  <a:cubicBezTo>
                    <a:pt x="791448" y="490798"/>
                    <a:pt x="791723" y="494495"/>
                    <a:pt x="789626" y="496950"/>
                  </a:cubicBezTo>
                  <a:cubicBezTo>
                    <a:pt x="787529" y="499378"/>
                    <a:pt x="783832" y="499654"/>
                    <a:pt x="781376" y="497557"/>
                  </a:cubicBezTo>
                  <a:cubicBezTo>
                    <a:pt x="756128" y="476699"/>
                    <a:pt x="728700" y="450709"/>
                    <a:pt x="699975" y="425740"/>
                  </a:cubicBezTo>
                  <a:cubicBezTo>
                    <a:pt x="692773" y="419477"/>
                    <a:pt x="685489" y="413269"/>
                    <a:pt x="678176" y="407172"/>
                  </a:cubicBezTo>
                  <a:cubicBezTo>
                    <a:pt x="667111" y="397957"/>
                    <a:pt x="655936" y="389073"/>
                    <a:pt x="644540" y="380961"/>
                  </a:cubicBezTo>
                  <a:cubicBezTo>
                    <a:pt x="623155" y="365759"/>
                    <a:pt x="601163" y="353123"/>
                    <a:pt x="578205" y="346198"/>
                  </a:cubicBezTo>
                  <a:cubicBezTo>
                    <a:pt x="576743" y="345784"/>
                    <a:pt x="575667" y="344763"/>
                    <a:pt x="574894" y="343604"/>
                  </a:cubicBezTo>
                  <a:cubicBezTo>
                    <a:pt x="543024" y="346088"/>
                    <a:pt x="510905" y="347550"/>
                    <a:pt x="478565" y="347881"/>
                  </a:cubicBezTo>
                  <a:cubicBezTo>
                    <a:pt x="379891" y="348929"/>
                    <a:pt x="279533" y="339604"/>
                    <a:pt x="180114" y="317394"/>
                  </a:cubicBezTo>
                  <a:lnTo>
                    <a:pt x="235908" y="373236"/>
                  </a:lnTo>
                  <a:cubicBezTo>
                    <a:pt x="245649" y="382865"/>
                    <a:pt x="255665" y="391832"/>
                    <a:pt x="265820" y="400440"/>
                  </a:cubicBezTo>
                  <a:cubicBezTo>
                    <a:pt x="281410" y="413711"/>
                    <a:pt x="297414" y="425961"/>
                    <a:pt x="314025" y="437300"/>
                  </a:cubicBezTo>
                  <a:cubicBezTo>
                    <a:pt x="341812" y="456310"/>
                    <a:pt x="371033" y="473030"/>
                    <a:pt x="401993" y="488315"/>
                  </a:cubicBezTo>
                  <a:cubicBezTo>
                    <a:pt x="404891" y="489694"/>
                    <a:pt x="406160" y="493170"/>
                    <a:pt x="404780" y="496095"/>
                  </a:cubicBezTo>
                  <a:cubicBezTo>
                    <a:pt x="403401" y="498992"/>
                    <a:pt x="399924" y="500261"/>
                    <a:pt x="396999" y="498881"/>
                  </a:cubicBezTo>
                  <a:cubicBezTo>
                    <a:pt x="364880" y="484452"/>
                    <a:pt x="334334" y="468753"/>
                    <a:pt x="305471" y="450157"/>
                  </a:cubicBezTo>
                  <a:cubicBezTo>
                    <a:pt x="288060" y="438928"/>
                    <a:pt x="271228" y="426678"/>
                    <a:pt x="255113" y="413049"/>
                  </a:cubicBezTo>
                  <a:cubicBezTo>
                    <a:pt x="244600" y="404165"/>
                    <a:pt x="234501" y="394619"/>
                    <a:pt x="224595" y="384548"/>
                  </a:cubicBezTo>
                  <a:cubicBezTo>
                    <a:pt x="214854" y="374505"/>
                    <a:pt x="204976" y="364076"/>
                    <a:pt x="195153" y="353509"/>
                  </a:cubicBezTo>
                  <a:cubicBezTo>
                    <a:pt x="182073" y="339411"/>
                    <a:pt x="169215" y="325229"/>
                    <a:pt x="156577" y="311517"/>
                  </a:cubicBezTo>
                  <a:cubicBezTo>
                    <a:pt x="149706" y="309834"/>
                    <a:pt x="142808" y="308179"/>
                    <a:pt x="135965" y="306386"/>
                  </a:cubicBezTo>
                  <a:cubicBezTo>
                    <a:pt x="135192" y="306468"/>
                    <a:pt x="134392" y="306634"/>
                    <a:pt x="133647" y="306717"/>
                  </a:cubicBezTo>
                  <a:cubicBezTo>
                    <a:pt x="131743" y="306910"/>
                    <a:pt x="130170" y="305972"/>
                    <a:pt x="128956" y="304647"/>
                  </a:cubicBezTo>
                  <a:cubicBezTo>
                    <a:pt x="86959" y="293308"/>
                    <a:pt x="45182" y="279761"/>
                    <a:pt x="3875" y="263455"/>
                  </a:cubicBezTo>
                  <a:cubicBezTo>
                    <a:pt x="757" y="262241"/>
                    <a:pt x="-816" y="258710"/>
                    <a:pt x="426" y="255564"/>
                  </a:cubicBezTo>
                  <a:cubicBezTo>
                    <a:pt x="1640" y="252419"/>
                    <a:pt x="5172" y="250874"/>
                    <a:pt x="8317" y="252088"/>
                  </a:cubicBezTo>
                  <a:cubicBezTo>
                    <a:pt x="51998" y="268946"/>
                    <a:pt x="96175" y="282548"/>
                    <a:pt x="140573" y="293749"/>
                  </a:cubicBezTo>
                  <a:cubicBezTo>
                    <a:pt x="176168" y="288755"/>
                    <a:pt x="214137" y="276698"/>
                    <a:pt x="249291" y="261193"/>
                  </a:cubicBezTo>
                  <a:cubicBezTo>
                    <a:pt x="291316" y="242680"/>
                    <a:pt x="329202" y="219670"/>
                    <a:pt x="353236" y="198757"/>
                  </a:cubicBezTo>
                  <a:cubicBezTo>
                    <a:pt x="366177" y="187665"/>
                    <a:pt x="381988" y="173263"/>
                    <a:pt x="391011" y="156323"/>
                  </a:cubicBezTo>
                  <a:cubicBezTo>
                    <a:pt x="396419" y="146170"/>
                    <a:pt x="399317" y="135079"/>
                    <a:pt x="396778" y="123160"/>
                  </a:cubicBezTo>
                  <a:cubicBezTo>
                    <a:pt x="392777" y="104095"/>
                    <a:pt x="374538" y="100067"/>
                    <a:pt x="356850" y="103460"/>
                  </a:cubicBezTo>
                  <a:cubicBezTo>
                    <a:pt x="338197" y="107020"/>
                    <a:pt x="319185" y="118607"/>
                    <a:pt x="314136" y="133920"/>
                  </a:cubicBezTo>
                  <a:cubicBezTo>
                    <a:pt x="309969" y="146556"/>
                    <a:pt x="314329" y="156019"/>
                    <a:pt x="320758" y="159772"/>
                  </a:cubicBezTo>
                  <a:cubicBezTo>
                    <a:pt x="323352" y="161289"/>
                    <a:pt x="326249" y="162007"/>
                    <a:pt x="328429" y="160599"/>
                  </a:cubicBezTo>
                  <a:cubicBezTo>
                    <a:pt x="331520" y="158558"/>
                    <a:pt x="332347" y="153729"/>
                    <a:pt x="331023" y="145977"/>
                  </a:cubicBezTo>
                  <a:cubicBezTo>
                    <a:pt x="330416" y="142638"/>
                    <a:pt x="332623" y="139465"/>
                    <a:pt x="335935" y="138859"/>
                  </a:cubicBezTo>
                  <a:cubicBezTo>
                    <a:pt x="339246" y="138279"/>
                    <a:pt x="342447" y="140459"/>
                    <a:pt x="343026" y="143769"/>
                  </a:cubicBezTo>
                  <a:cubicBezTo>
                    <a:pt x="345923" y="158558"/>
                    <a:pt x="341370" y="167166"/>
                    <a:pt x="335548" y="171194"/>
                  </a:cubicBezTo>
                  <a:cubicBezTo>
                    <a:pt x="329671" y="175222"/>
                    <a:pt x="321586" y="175222"/>
                    <a:pt x="314274" y="171194"/>
                  </a:cubicBezTo>
                  <a:cubicBezTo>
                    <a:pt x="303650" y="165317"/>
                    <a:pt x="294434" y="150474"/>
                    <a:pt x="300808" y="129671"/>
                  </a:cubicBezTo>
                  <a:cubicBezTo>
                    <a:pt x="308065" y="106109"/>
                    <a:pt x="339963" y="87375"/>
                    <a:pt x="367695" y="86934"/>
                  </a:cubicBezTo>
                  <a:cubicBezTo>
                    <a:pt x="388859" y="86575"/>
                    <a:pt x="407291" y="96315"/>
                    <a:pt x="412562" y="119711"/>
                  </a:cubicBezTo>
                  <a:cubicBezTo>
                    <a:pt x="416094" y="135575"/>
                    <a:pt x="412727" y="150502"/>
                    <a:pt x="405553" y="164048"/>
                  </a:cubicBezTo>
                  <a:cubicBezTo>
                    <a:pt x="395647" y="182837"/>
                    <a:pt x="378208" y="198894"/>
                    <a:pt x="363859" y="211144"/>
                  </a:cubicBezTo>
                  <a:cubicBezTo>
                    <a:pt x="338556" y="232499"/>
                    <a:pt x="298987" y="256061"/>
                    <a:pt x="254975" y="274464"/>
                  </a:cubicBezTo>
                  <a:cubicBezTo>
                    <a:pt x="227713" y="285886"/>
                    <a:pt x="198740" y="295073"/>
                    <a:pt x="170484" y="300950"/>
                  </a:cubicBezTo>
                  <a:cubicBezTo>
                    <a:pt x="241206" y="316897"/>
                    <a:pt x="312370" y="326167"/>
                    <a:pt x="383092" y="329892"/>
                  </a:cubicBezTo>
                  <a:cubicBezTo>
                    <a:pt x="389245" y="328016"/>
                    <a:pt x="395785" y="326416"/>
                    <a:pt x="396751" y="326140"/>
                  </a:cubicBezTo>
                  <a:cubicBezTo>
                    <a:pt x="404946" y="323905"/>
                    <a:pt x="413003" y="321091"/>
                    <a:pt x="420840" y="317752"/>
                  </a:cubicBezTo>
                  <a:cubicBezTo>
                    <a:pt x="428621" y="314414"/>
                    <a:pt x="436209" y="310552"/>
                    <a:pt x="443494" y="306192"/>
                  </a:cubicBezTo>
                  <a:cubicBezTo>
                    <a:pt x="458836" y="297170"/>
                    <a:pt x="473157" y="286410"/>
                    <a:pt x="487009" y="274905"/>
                  </a:cubicBezTo>
                  <a:cubicBezTo>
                    <a:pt x="497412" y="266297"/>
                    <a:pt x="507511" y="257220"/>
                    <a:pt x="517444" y="247977"/>
                  </a:cubicBezTo>
                  <a:cubicBezTo>
                    <a:pt x="527516" y="238652"/>
                    <a:pt x="537477" y="229271"/>
                    <a:pt x="547301" y="219863"/>
                  </a:cubicBezTo>
                  <a:cubicBezTo>
                    <a:pt x="560932" y="207006"/>
                    <a:pt x="575004" y="194646"/>
                    <a:pt x="588829" y="181982"/>
                  </a:cubicBezTo>
                  <a:cubicBezTo>
                    <a:pt x="594679" y="176602"/>
                    <a:pt x="600528" y="171222"/>
                    <a:pt x="606213" y="165649"/>
                  </a:cubicBezTo>
                  <a:cubicBezTo>
                    <a:pt x="608586" y="163248"/>
                    <a:pt x="612449" y="163220"/>
                    <a:pt x="614849" y="165593"/>
                  </a:cubicBezTo>
                  <a:cubicBezTo>
                    <a:pt x="617250" y="167939"/>
                    <a:pt x="617305" y="171801"/>
                    <a:pt x="614932" y="174201"/>
                  </a:cubicBezTo>
                  <a:cubicBezTo>
                    <a:pt x="609386" y="180106"/>
                    <a:pt x="603757" y="185900"/>
                    <a:pt x="598017" y="191611"/>
                  </a:cubicBezTo>
                  <a:cubicBezTo>
                    <a:pt x="584800" y="204771"/>
                    <a:pt x="571224" y="217573"/>
                    <a:pt x="558145" y="230927"/>
                  </a:cubicBezTo>
                  <a:cubicBezTo>
                    <a:pt x="548460" y="240638"/>
                    <a:pt x="538747" y="250488"/>
                    <a:pt x="528675" y="260007"/>
                  </a:cubicBezTo>
                  <a:cubicBezTo>
                    <a:pt x="518548" y="269553"/>
                    <a:pt x="508090" y="278823"/>
                    <a:pt x="497274" y="287486"/>
                  </a:cubicBezTo>
                  <a:cubicBezTo>
                    <a:pt x="482566" y="299267"/>
                    <a:pt x="467086" y="309917"/>
                    <a:pt x="450751" y="318911"/>
                  </a:cubicBezTo>
                  <a:cubicBezTo>
                    <a:pt x="442721" y="323298"/>
                    <a:pt x="434416" y="327133"/>
                    <a:pt x="425917" y="330334"/>
                  </a:cubicBezTo>
                  <a:cubicBezTo>
                    <a:pt x="424510" y="330858"/>
                    <a:pt x="423020" y="331134"/>
                    <a:pt x="421612" y="331630"/>
                  </a:cubicBezTo>
                  <a:cubicBezTo>
                    <a:pt x="440597" y="332099"/>
                    <a:pt x="459553" y="332210"/>
                    <a:pt x="478400" y="331906"/>
                  </a:cubicBezTo>
                  <a:cubicBezTo>
                    <a:pt x="537229" y="330968"/>
                    <a:pt x="595368" y="326278"/>
                    <a:pt x="652432" y="318718"/>
                  </a:cubicBezTo>
                  <a:cubicBezTo>
                    <a:pt x="656212" y="316566"/>
                    <a:pt x="660241" y="314166"/>
                    <a:pt x="662641" y="312897"/>
                  </a:cubicBezTo>
                  <a:cubicBezTo>
                    <a:pt x="668712" y="309696"/>
                    <a:pt x="674644" y="306330"/>
                    <a:pt x="680467" y="302716"/>
                  </a:cubicBezTo>
                  <a:cubicBezTo>
                    <a:pt x="686179" y="299157"/>
                    <a:pt x="691780" y="295377"/>
                    <a:pt x="697161" y="291238"/>
                  </a:cubicBezTo>
                  <a:cubicBezTo>
                    <a:pt x="707343" y="283541"/>
                    <a:pt x="717359" y="274547"/>
                    <a:pt x="726824" y="264780"/>
                  </a:cubicBezTo>
                  <a:cubicBezTo>
                    <a:pt x="735902" y="255399"/>
                    <a:pt x="744428" y="245246"/>
                    <a:pt x="751382" y="234210"/>
                  </a:cubicBezTo>
                  <a:cubicBezTo>
                    <a:pt x="760626" y="219615"/>
                    <a:pt x="767441" y="203640"/>
                    <a:pt x="769511" y="186203"/>
                  </a:cubicBezTo>
                  <a:cubicBezTo>
                    <a:pt x="769814" y="182837"/>
                    <a:pt x="772767" y="180354"/>
                    <a:pt x="776133" y="180658"/>
                  </a:cubicBezTo>
                  <a:cubicBezTo>
                    <a:pt x="779472" y="180961"/>
                    <a:pt x="781955" y="183941"/>
                    <a:pt x="781652" y="187279"/>
                  </a:cubicBezTo>
                  <a:cubicBezTo>
                    <a:pt x="780162" y="211752"/>
                    <a:pt x="770725" y="234431"/>
                    <a:pt x="756901" y="254295"/>
                  </a:cubicBezTo>
                  <a:cubicBezTo>
                    <a:pt x="751465" y="262103"/>
                    <a:pt x="745311" y="269498"/>
                    <a:pt x="738689" y="276285"/>
                  </a:cubicBezTo>
                  <a:cubicBezTo>
                    <a:pt x="728590" y="286686"/>
                    <a:pt x="717359" y="295736"/>
                    <a:pt x="706239" y="303627"/>
                  </a:cubicBezTo>
                  <a:cubicBezTo>
                    <a:pt x="701355" y="307020"/>
                    <a:pt x="696305" y="310027"/>
                    <a:pt x="691228" y="312924"/>
                  </a:cubicBezTo>
                  <a:cubicBezTo>
                    <a:pt x="742938" y="304813"/>
                    <a:pt x="793490" y="294301"/>
                    <a:pt x="842606" y="281748"/>
                  </a:cubicBezTo>
                  <a:cubicBezTo>
                    <a:pt x="847573" y="278354"/>
                    <a:pt x="852319" y="275347"/>
                    <a:pt x="853919" y="274547"/>
                  </a:cubicBezTo>
                  <a:cubicBezTo>
                    <a:pt x="861287" y="270822"/>
                    <a:pt x="868295" y="266711"/>
                    <a:pt x="874918" y="261965"/>
                  </a:cubicBezTo>
                  <a:cubicBezTo>
                    <a:pt x="881375" y="257358"/>
                    <a:pt x="887390" y="252116"/>
                    <a:pt x="892936" y="246073"/>
                  </a:cubicBezTo>
                  <a:cubicBezTo>
                    <a:pt x="915949" y="221353"/>
                    <a:pt x="933168" y="192632"/>
                    <a:pt x="947958" y="162310"/>
                  </a:cubicBezTo>
                  <a:cubicBezTo>
                    <a:pt x="956815" y="144128"/>
                    <a:pt x="964873" y="125394"/>
                    <a:pt x="972350" y="106385"/>
                  </a:cubicBezTo>
                  <a:cubicBezTo>
                    <a:pt x="983691" y="77581"/>
                    <a:pt x="994011" y="48280"/>
                    <a:pt x="1004662" y="19697"/>
                  </a:cubicBezTo>
                  <a:cubicBezTo>
                    <a:pt x="1005794" y="16524"/>
                    <a:pt x="1009270" y="14869"/>
                    <a:pt x="1012444" y="15972"/>
                  </a:cubicBezTo>
                  <a:cubicBezTo>
                    <a:pt x="1015617" y="17104"/>
                    <a:pt x="1017300" y="20580"/>
                    <a:pt x="1016169" y="23753"/>
                  </a:cubicBezTo>
                  <a:cubicBezTo>
                    <a:pt x="1006511" y="52805"/>
                    <a:pt x="997460" y="82658"/>
                    <a:pt x="986837" y="111848"/>
                  </a:cubicBezTo>
                  <a:cubicBezTo>
                    <a:pt x="979663" y="131547"/>
                    <a:pt x="971936" y="150970"/>
                    <a:pt x="962831" y="169566"/>
                  </a:cubicBezTo>
                  <a:cubicBezTo>
                    <a:pt x="947295" y="201267"/>
                    <a:pt x="928063" y="230651"/>
                    <a:pt x="903450" y="256061"/>
                  </a:cubicBezTo>
                  <a:cubicBezTo>
                    <a:pt x="898483" y="261083"/>
                    <a:pt x="892991" y="265166"/>
                    <a:pt x="887473" y="269194"/>
                  </a:cubicBezTo>
                  <a:cubicBezTo>
                    <a:pt x="888439" y="268559"/>
                    <a:pt x="889432" y="267897"/>
                    <a:pt x="890674" y="267925"/>
                  </a:cubicBezTo>
                  <a:cubicBezTo>
                    <a:pt x="891584" y="267925"/>
                    <a:pt x="892440" y="268118"/>
                    <a:pt x="893350" y="268118"/>
                  </a:cubicBezTo>
                  <a:cubicBezTo>
                    <a:pt x="912362" y="262600"/>
                    <a:pt x="931264" y="256972"/>
                    <a:pt x="949724" y="250902"/>
                  </a:cubicBezTo>
                  <a:cubicBezTo>
                    <a:pt x="995612" y="235865"/>
                    <a:pt x="1041582" y="221573"/>
                    <a:pt x="1087912" y="208882"/>
                  </a:cubicBezTo>
                  <a:cubicBezTo>
                    <a:pt x="1088133" y="208744"/>
                    <a:pt x="1088188" y="208441"/>
                    <a:pt x="1088436" y="208330"/>
                  </a:cubicBezTo>
                  <a:cubicBezTo>
                    <a:pt x="1118761" y="194673"/>
                    <a:pt x="1174362" y="166228"/>
                    <a:pt x="1216884" y="131492"/>
                  </a:cubicBezTo>
                  <a:cubicBezTo>
                    <a:pt x="1233054" y="118276"/>
                    <a:pt x="1247292" y="104178"/>
                    <a:pt x="1257363" y="89583"/>
                  </a:cubicBezTo>
                  <a:cubicBezTo>
                    <a:pt x="1264924" y="78657"/>
                    <a:pt x="1270084" y="67510"/>
                    <a:pt x="1271601" y="56226"/>
                  </a:cubicBezTo>
                  <a:cubicBezTo>
                    <a:pt x="1275051" y="31781"/>
                    <a:pt x="1259902" y="18952"/>
                    <a:pt x="1241470" y="16331"/>
                  </a:cubicBezTo>
                  <a:cubicBezTo>
                    <a:pt x="1222016" y="13544"/>
                    <a:pt x="1199003" y="21021"/>
                    <a:pt x="1188214" y="38375"/>
                  </a:cubicBezTo>
                  <a:cubicBezTo>
                    <a:pt x="1179246" y="52640"/>
                    <a:pt x="1181426" y="63510"/>
                    <a:pt x="1188242" y="68587"/>
                  </a:cubicBezTo>
                  <a:cubicBezTo>
                    <a:pt x="1192270" y="71566"/>
                    <a:pt x="1197623" y="72532"/>
                    <a:pt x="1201818" y="70297"/>
                  </a:cubicBezTo>
                  <a:cubicBezTo>
                    <a:pt x="1205598" y="68283"/>
                    <a:pt x="1208164" y="63896"/>
                    <a:pt x="1208633" y="57109"/>
                  </a:cubicBezTo>
                  <a:cubicBezTo>
                    <a:pt x="1208826" y="53743"/>
                    <a:pt x="1211724" y="51177"/>
                    <a:pt x="1215063" y="51370"/>
                  </a:cubicBezTo>
                  <a:cubicBezTo>
                    <a:pt x="1218429" y="51564"/>
                    <a:pt x="1221023" y="54433"/>
                    <a:pt x="1220830" y="57799"/>
                  </a:cubicBezTo>
                  <a:cubicBezTo>
                    <a:pt x="1220305" y="70132"/>
                    <a:pt x="1214759" y="77664"/>
                    <a:pt x="1208026" y="81526"/>
                  </a:cubicBezTo>
                  <a:cubicBezTo>
                    <a:pt x="1199638" y="86299"/>
                    <a:pt x="1188711" y="85306"/>
                    <a:pt x="1180377" y="79430"/>
                  </a:cubicBezTo>
                  <a:cubicBezTo>
                    <a:pt x="1169147" y="71511"/>
                    <a:pt x="1161945" y="54240"/>
                    <a:pt x="1175825" y="30816"/>
                  </a:cubicBezTo>
                  <a:cubicBezTo>
                    <a:pt x="1189290" y="8220"/>
                    <a:pt x="1218512" y="-2651"/>
                    <a:pt x="1243622" y="549"/>
                  </a:cubicBezTo>
                  <a:cubicBezTo>
                    <a:pt x="1270553" y="3998"/>
                    <a:pt x="1292710" y="22760"/>
                    <a:pt x="1287992" y="58461"/>
                  </a:cubicBezTo>
                  <a:cubicBezTo>
                    <a:pt x="1286088" y="72146"/>
                    <a:pt x="1280017" y="85775"/>
                    <a:pt x="1270719" y="98908"/>
                  </a:cubicBezTo>
                  <a:cubicBezTo>
                    <a:pt x="1259681" y="114524"/>
                    <a:pt x="1244146" y="129561"/>
                    <a:pt x="1226431" y="143439"/>
                  </a:cubicBezTo>
                  <a:cubicBezTo>
                    <a:pt x="1201349" y="163083"/>
                    <a:pt x="1172072" y="180382"/>
                    <a:pt x="1145582" y="194177"/>
                  </a:cubicBezTo>
                  <a:cubicBezTo>
                    <a:pt x="1173231" y="187500"/>
                    <a:pt x="1201017" y="181264"/>
                    <a:pt x="1229135" y="176050"/>
                  </a:cubicBezTo>
                  <a:cubicBezTo>
                    <a:pt x="1242601" y="173567"/>
                    <a:pt x="1256094" y="171387"/>
                    <a:pt x="1269642" y="169373"/>
                  </a:cubicBezTo>
                  <a:cubicBezTo>
                    <a:pt x="1289841" y="166393"/>
                    <a:pt x="1310094" y="163772"/>
                    <a:pt x="1330376" y="161013"/>
                  </a:cubicBezTo>
                  <a:lnTo>
                    <a:pt x="1366385" y="155992"/>
                  </a:lnTo>
                  <a:cubicBezTo>
                    <a:pt x="1367130" y="155882"/>
                    <a:pt x="1376429" y="154612"/>
                    <a:pt x="1380154" y="154226"/>
                  </a:cubicBezTo>
                  <a:cubicBezTo>
                    <a:pt x="1386556" y="153592"/>
                    <a:pt x="1387991" y="160765"/>
                    <a:pt x="1387908" y="161124"/>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0" name="Google Shape;130;p2"/>
            <p:cNvSpPr/>
            <p:nvPr/>
          </p:nvSpPr>
          <p:spPr>
            <a:xfrm>
              <a:off x="443483" y="4046501"/>
              <a:ext cx="89170" cy="351600"/>
            </a:xfrm>
            <a:custGeom>
              <a:avLst/>
              <a:gdLst/>
              <a:ahLst/>
              <a:cxnLst/>
              <a:rect l="l" t="t" r="r" b="b"/>
              <a:pathLst>
                <a:path w="178341" h="703201" extrusionOk="0">
                  <a:moveTo>
                    <a:pt x="81380" y="592869"/>
                  </a:moveTo>
                  <a:cubicBezTo>
                    <a:pt x="83035" y="562492"/>
                    <a:pt x="89106" y="531150"/>
                    <a:pt x="101440" y="503504"/>
                  </a:cubicBezTo>
                  <a:cubicBezTo>
                    <a:pt x="105110" y="495255"/>
                    <a:pt x="128758" y="451138"/>
                    <a:pt x="132096" y="482867"/>
                  </a:cubicBezTo>
                  <a:cubicBezTo>
                    <a:pt x="132400" y="485930"/>
                    <a:pt x="132455" y="489020"/>
                    <a:pt x="132400" y="492110"/>
                  </a:cubicBezTo>
                  <a:cubicBezTo>
                    <a:pt x="132290" y="497517"/>
                    <a:pt x="131793" y="502925"/>
                    <a:pt x="131076" y="508278"/>
                  </a:cubicBezTo>
                  <a:cubicBezTo>
                    <a:pt x="130275" y="514403"/>
                    <a:pt x="128951" y="520417"/>
                    <a:pt x="127626" y="526432"/>
                  </a:cubicBezTo>
                  <a:cubicBezTo>
                    <a:pt x="133366" y="519341"/>
                    <a:pt x="139188" y="512416"/>
                    <a:pt x="144762" y="505794"/>
                  </a:cubicBezTo>
                  <a:cubicBezTo>
                    <a:pt x="146555" y="503642"/>
                    <a:pt x="162008" y="482398"/>
                    <a:pt x="165291" y="484909"/>
                  </a:cubicBezTo>
                  <a:cubicBezTo>
                    <a:pt x="171169" y="489323"/>
                    <a:pt x="157593" y="524583"/>
                    <a:pt x="155965" y="529494"/>
                  </a:cubicBezTo>
                  <a:cubicBezTo>
                    <a:pt x="142085" y="571542"/>
                    <a:pt x="116341" y="615906"/>
                    <a:pt x="80855" y="642669"/>
                  </a:cubicBezTo>
                  <a:cubicBezTo>
                    <a:pt x="80883" y="642641"/>
                    <a:pt x="81021" y="599380"/>
                    <a:pt x="81380" y="592869"/>
                  </a:cubicBezTo>
                  <a:close/>
                  <a:moveTo>
                    <a:pt x="64189" y="701822"/>
                  </a:moveTo>
                  <a:cubicBezTo>
                    <a:pt x="64768" y="702291"/>
                    <a:pt x="65237" y="702705"/>
                    <a:pt x="65817" y="703202"/>
                  </a:cubicBezTo>
                  <a:lnTo>
                    <a:pt x="64713" y="700912"/>
                  </a:lnTo>
                  <a:cubicBezTo>
                    <a:pt x="64658" y="700498"/>
                    <a:pt x="64575" y="700111"/>
                    <a:pt x="64520" y="699725"/>
                  </a:cubicBezTo>
                  <a:moveTo>
                    <a:pt x="64492" y="699532"/>
                  </a:moveTo>
                  <a:cubicBezTo>
                    <a:pt x="63941" y="694952"/>
                    <a:pt x="72991" y="685102"/>
                    <a:pt x="72246" y="680633"/>
                  </a:cubicBezTo>
                  <a:lnTo>
                    <a:pt x="66120" y="647939"/>
                  </a:lnTo>
                  <a:cubicBezTo>
                    <a:pt x="64906" y="623549"/>
                    <a:pt x="64299" y="597863"/>
                    <a:pt x="55138" y="574825"/>
                  </a:cubicBezTo>
                  <a:cubicBezTo>
                    <a:pt x="53400" y="570493"/>
                    <a:pt x="44846" y="550352"/>
                    <a:pt x="37230" y="555815"/>
                  </a:cubicBezTo>
                  <a:cubicBezTo>
                    <a:pt x="31022" y="560285"/>
                    <a:pt x="33146" y="575956"/>
                    <a:pt x="33367" y="582274"/>
                  </a:cubicBezTo>
                  <a:cubicBezTo>
                    <a:pt x="33891" y="595021"/>
                    <a:pt x="35547" y="607740"/>
                    <a:pt x="38003" y="620321"/>
                  </a:cubicBezTo>
                  <a:cubicBezTo>
                    <a:pt x="35988" y="617176"/>
                    <a:pt x="34057" y="614003"/>
                    <a:pt x="31656" y="611189"/>
                  </a:cubicBezTo>
                  <a:cubicBezTo>
                    <a:pt x="29559" y="608761"/>
                    <a:pt x="27131" y="606553"/>
                    <a:pt x="24730" y="604457"/>
                  </a:cubicBezTo>
                  <a:cubicBezTo>
                    <a:pt x="-2560" y="580646"/>
                    <a:pt x="17252" y="627439"/>
                    <a:pt x="21088" y="637040"/>
                  </a:cubicBezTo>
                  <a:cubicBezTo>
                    <a:pt x="24813" y="646531"/>
                    <a:pt x="28814" y="655940"/>
                    <a:pt x="33201" y="665155"/>
                  </a:cubicBezTo>
                  <a:cubicBezTo>
                    <a:pt x="41949" y="683612"/>
                    <a:pt x="51413" y="691172"/>
                    <a:pt x="64189" y="701794"/>
                  </a:cubicBezTo>
                  <a:moveTo>
                    <a:pt x="36126" y="397476"/>
                  </a:moveTo>
                  <a:cubicBezTo>
                    <a:pt x="33698" y="411492"/>
                    <a:pt x="36954" y="427494"/>
                    <a:pt x="42197" y="442917"/>
                  </a:cubicBezTo>
                  <a:cubicBezTo>
                    <a:pt x="37065" y="437150"/>
                    <a:pt x="31877" y="431798"/>
                    <a:pt x="26745" y="427273"/>
                  </a:cubicBezTo>
                  <a:cubicBezTo>
                    <a:pt x="22716" y="423714"/>
                    <a:pt x="6877" y="410333"/>
                    <a:pt x="1055" y="417617"/>
                  </a:cubicBezTo>
                  <a:cubicBezTo>
                    <a:pt x="-2780" y="422390"/>
                    <a:pt x="4918" y="435136"/>
                    <a:pt x="7015" y="439164"/>
                  </a:cubicBezTo>
                  <a:cubicBezTo>
                    <a:pt x="17556" y="459498"/>
                    <a:pt x="32346" y="476356"/>
                    <a:pt x="50779" y="489544"/>
                  </a:cubicBezTo>
                  <a:cubicBezTo>
                    <a:pt x="56904" y="493931"/>
                    <a:pt x="74840" y="503118"/>
                    <a:pt x="81380" y="506788"/>
                  </a:cubicBezTo>
                  <a:cubicBezTo>
                    <a:pt x="84277" y="508443"/>
                    <a:pt x="86208" y="508029"/>
                    <a:pt x="84580" y="504029"/>
                  </a:cubicBezTo>
                  <a:cubicBezTo>
                    <a:pt x="85188" y="476659"/>
                    <a:pt x="75723" y="439827"/>
                    <a:pt x="61788" y="416789"/>
                  </a:cubicBezTo>
                  <a:cubicBezTo>
                    <a:pt x="59746" y="413285"/>
                    <a:pt x="38665" y="382853"/>
                    <a:pt x="36126" y="397476"/>
                  </a:cubicBezTo>
                  <a:close/>
                  <a:moveTo>
                    <a:pt x="103013" y="406084"/>
                  </a:moveTo>
                  <a:cubicBezTo>
                    <a:pt x="116065" y="399076"/>
                    <a:pt x="156682" y="371210"/>
                    <a:pt x="170175" y="345441"/>
                  </a:cubicBezTo>
                  <a:cubicBezTo>
                    <a:pt x="173735" y="338654"/>
                    <a:pt x="183669" y="318016"/>
                    <a:pt x="174673" y="311229"/>
                  </a:cubicBezTo>
                  <a:cubicBezTo>
                    <a:pt x="167664" y="305959"/>
                    <a:pt x="156351" y="319617"/>
                    <a:pt x="152654" y="323645"/>
                  </a:cubicBezTo>
                  <a:cubicBezTo>
                    <a:pt x="148128" y="328583"/>
                    <a:pt x="144320" y="334212"/>
                    <a:pt x="140237" y="339592"/>
                  </a:cubicBezTo>
                  <a:cubicBezTo>
                    <a:pt x="142416" y="334488"/>
                    <a:pt x="144293" y="329659"/>
                    <a:pt x="145396" y="325604"/>
                  </a:cubicBezTo>
                  <a:cubicBezTo>
                    <a:pt x="146445" y="321769"/>
                    <a:pt x="154061" y="283805"/>
                    <a:pt x="139298" y="289902"/>
                  </a:cubicBezTo>
                  <a:cubicBezTo>
                    <a:pt x="130551" y="293516"/>
                    <a:pt x="125281" y="306346"/>
                    <a:pt x="121501" y="314264"/>
                  </a:cubicBezTo>
                  <a:cubicBezTo>
                    <a:pt x="112229" y="333605"/>
                    <a:pt x="99426" y="405532"/>
                    <a:pt x="98598" y="407822"/>
                  </a:cubicBezTo>
                  <a:cubicBezTo>
                    <a:pt x="98432" y="408263"/>
                    <a:pt x="101413" y="408374"/>
                    <a:pt x="103013" y="406084"/>
                  </a:cubicBezTo>
                  <a:close/>
                  <a:moveTo>
                    <a:pt x="46557" y="233894"/>
                  </a:moveTo>
                  <a:cubicBezTo>
                    <a:pt x="40541" y="237315"/>
                    <a:pt x="62837" y="294979"/>
                    <a:pt x="75364" y="324169"/>
                  </a:cubicBezTo>
                  <a:cubicBezTo>
                    <a:pt x="58422" y="296717"/>
                    <a:pt x="30608" y="253649"/>
                    <a:pt x="24399" y="251883"/>
                  </a:cubicBezTo>
                  <a:cubicBezTo>
                    <a:pt x="16314" y="249593"/>
                    <a:pt x="13582" y="255718"/>
                    <a:pt x="15707" y="262974"/>
                  </a:cubicBezTo>
                  <a:cubicBezTo>
                    <a:pt x="16480" y="265568"/>
                    <a:pt x="17611" y="268051"/>
                    <a:pt x="18853" y="270479"/>
                  </a:cubicBezTo>
                  <a:cubicBezTo>
                    <a:pt x="30359" y="292551"/>
                    <a:pt x="49702" y="310595"/>
                    <a:pt x="67086" y="327756"/>
                  </a:cubicBezTo>
                  <a:cubicBezTo>
                    <a:pt x="70535" y="331122"/>
                    <a:pt x="83035" y="343565"/>
                    <a:pt x="87119" y="346186"/>
                  </a:cubicBezTo>
                  <a:cubicBezTo>
                    <a:pt x="87174" y="346241"/>
                    <a:pt x="87202" y="346296"/>
                    <a:pt x="87229" y="346351"/>
                  </a:cubicBezTo>
                  <a:cubicBezTo>
                    <a:pt x="87947" y="347207"/>
                    <a:pt x="90044" y="349579"/>
                    <a:pt x="89851" y="348448"/>
                  </a:cubicBezTo>
                  <a:cubicBezTo>
                    <a:pt x="87147" y="332805"/>
                    <a:pt x="85684" y="278425"/>
                    <a:pt x="70977" y="252462"/>
                  </a:cubicBezTo>
                  <a:cubicBezTo>
                    <a:pt x="67141" y="245592"/>
                    <a:pt x="56518" y="228211"/>
                    <a:pt x="46557" y="233894"/>
                  </a:cubicBezTo>
                  <a:close/>
                  <a:moveTo>
                    <a:pt x="136760" y="88329"/>
                  </a:moveTo>
                  <a:cubicBezTo>
                    <a:pt x="123239" y="115312"/>
                    <a:pt x="114492" y="144640"/>
                    <a:pt x="107897" y="174217"/>
                  </a:cubicBezTo>
                  <a:cubicBezTo>
                    <a:pt x="105965" y="182935"/>
                    <a:pt x="143023" y="153331"/>
                    <a:pt x="152019" y="108166"/>
                  </a:cubicBezTo>
                  <a:cubicBezTo>
                    <a:pt x="154088" y="97654"/>
                    <a:pt x="156103" y="86922"/>
                    <a:pt x="156931" y="76217"/>
                  </a:cubicBezTo>
                  <a:cubicBezTo>
                    <a:pt x="157096" y="74010"/>
                    <a:pt x="158007" y="68768"/>
                    <a:pt x="155606" y="67250"/>
                  </a:cubicBezTo>
                  <a:cubicBezTo>
                    <a:pt x="148653" y="62863"/>
                    <a:pt x="138333" y="85156"/>
                    <a:pt x="136760" y="88329"/>
                  </a:cubicBezTo>
                  <a:close/>
                  <a:moveTo>
                    <a:pt x="45149" y="482"/>
                  </a:moveTo>
                  <a:cubicBezTo>
                    <a:pt x="37203" y="4262"/>
                    <a:pt x="44322" y="25341"/>
                    <a:pt x="45674" y="30776"/>
                  </a:cubicBezTo>
                  <a:cubicBezTo>
                    <a:pt x="52738" y="59414"/>
                    <a:pt x="63858" y="86784"/>
                    <a:pt x="76661" y="113243"/>
                  </a:cubicBezTo>
                  <a:cubicBezTo>
                    <a:pt x="78703" y="117436"/>
                    <a:pt x="102820" y="165829"/>
                    <a:pt x="102102" y="151676"/>
                  </a:cubicBezTo>
                  <a:cubicBezTo>
                    <a:pt x="101440" y="137494"/>
                    <a:pt x="91451" y="59856"/>
                    <a:pt x="72605" y="28238"/>
                  </a:cubicBezTo>
                  <a:cubicBezTo>
                    <a:pt x="69294" y="22609"/>
                    <a:pt x="54421" y="-3877"/>
                    <a:pt x="45149" y="482"/>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1" name="Google Shape;131;p2"/>
            <p:cNvSpPr/>
            <p:nvPr/>
          </p:nvSpPr>
          <p:spPr>
            <a:xfrm>
              <a:off x="466399" y="4009216"/>
              <a:ext cx="40184" cy="488193"/>
            </a:xfrm>
            <a:custGeom>
              <a:avLst/>
              <a:gdLst/>
              <a:ahLst/>
              <a:cxnLst/>
              <a:rect l="l" t="t" r="r" b="b"/>
              <a:pathLst>
                <a:path w="80368" h="976385" extrusionOk="0">
                  <a:moveTo>
                    <a:pt x="80361" y="6161"/>
                  </a:moveTo>
                  <a:lnTo>
                    <a:pt x="70013" y="202188"/>
                  </a:lnTo>
                  <a:cubicBezTo>
                    <a:pt x="66812" y="260486"/>
                    <a:pt x="63197" y="326454"/>
                    <a:pt x="59279" y="392201"/>
                  </a:cubicBezTo>
                  <a:cubicBezTo>
                    <a:pt x="56740" y="435241"/>
                    <a:pt x="54119" y="478172"/>
                    <a:pt x="51415" y="518839"/>
                  </a:cubicBezTo>
                  <a:cubicBezTo>
                    <a:pt x="45538" y="607762"/>
                    <a:pt x="39495" y="685759"/>
                    <a:pt x="35383" y="729848"/>
                  </a:cubicBezTo>
                  <a:cubicBezTo>
                    <a:pt x="30637" y="779290"/>
                    <a:pt x="16840" y="840898"/>
                    <a:pt x="13612" y="898120"/>
                  </a:cubicBezTo>
                  <a:cubicBezTo>
                    <a:pt x="12177" y="923117"/>
                    <a:pt x="12757" y="947231"/>
                    <a:pt x="17116" y="969054"/>
                  </a:cubicBezTo>
                  <a:cubicBezTo>
                    <a:pt x="17834" y="972337"/>
                    <a:pt x="15681" y="975593"/>
                    <a:pt x="12398" y="976255"/>
                  </a:cubicBezTo>
                  <a:cubicBezTo>
                    <a:pt x="9114" y="976945"/>
                    <a:pt x="5858" y="974821"/>
                    <a:pt x="5196" y="971537"/>
                  </a:cubicBezTo>
                  <a:cubicBezTo>
                    <a:pt x="284" y="948776"/>
                    <a:pt x="-737" y="923558"/>
                    <a:pt x="450" y="897430"/>
                  </a:cubicBezTo>
                  <a:cubicBezTo>
                    <a:pt x="2961" y="840071"/>
                    <a:pt x="16068" y="778131"/>
                    <a:pt x="20234" y="728496"/>
                  </a:cubicBezTo>
                  <a:cubicBezTo>
                    <a:pt x="22414" y="703141"/>
                    <a:pt x="25008" y="666612"/>
                    <a:pt x="27961" y="623213"/>
                  </a:cubicBezTo>
                  <a:cubicBezTo>
                    <a:pt x="31355" y="573688"/>
                    <a:pt x="35107" y="515280"/>
                    <a:pt x="39136" y="454499"/>
                  </a:cubicBezTo>
                  <a:cubicBezTo>
                    <a:pt x="44765" y="368832"/>
                    <a:pt x="50946" y="278447"/>
                    <a:pt x="55913" y="201360"/>
                  </a:cubicBezTo>
                  <a:lnTo>
                    <a:pt x="68716" y="5526"/>
                  </a:lnTo>
                  <a:cubicBezTo>
                    <a:pt x="68909" y="2298"/>
                    <a:pt x="71669" y="-158"/>
                    <a:pt x="74897" y="8"/>
                  </a:cubicBezTo>
                  <a:cubicBezTo>
                    <a:pt x="78070" y="201"/>
                    <a:pt x="80526" y="2932"/>
                    <a:pt x="80361" y="6161"/>
                  </a:cubicBezTo>
                  <a:lnTo>
                    <a:pt x="80361" y="616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2" name="Google Shape;132;p2"/>
            <p:cNvSpPr/>
            <p:nvPr/>
          </p:nvSpPr>
          <p:spPr>
            <a:xfrm>
              <a:off x="433302" y="3937173"/>
              <a:ext cx="135367" cy="432761"/>
            </a:xfrm>
            <a:custGeom>
              <a:avLst/>
              <a:gdLst/>
              <a:ahLst/>
              <a:cxnLst/>
              <a:rect l="l" t="t" r="r" b="b"/>
              <a:pathLst>
                <a:path w="270734" h="865523" extrusionOk="0">
                  <a:moveTo>
                    <a:pt x="238937" y="107591"/>
                  </a:moveTo>
                  <a:cubicBezTo>
                    <a:pt x="208915" y="181753"/>
                    <a:pt x="141366" y="307923"/>
                    <a:pt x="137917" y="295535"/>
                  </a:cubicBezTo>
                  <a:cubicBezTo>
                    <a:pt x="134192" y="282016"/>
                    <a:pt x="174699" y="169448"/>
                    <a:pt x="207535" y="82595"/>
                  </a:cubicBezTo>
                  <a:cubicBezTo>
                    <a:pt x="228700" y="26614"/>
                    <a:pt x="264488" y="-1279"/>
                    <a:pt x="266254" y="45"/>
                  </a:cubicBezTo>
                  <a:cubicBezTo>
                    <a:pt x="283280" y="12819"/>
                    <a:pt x="246856" y="88002"/>
                    <a:pt x="238937" y="107591"/>
                  </a:cubicBezTo>
                  <a:close/>
                  <a:moveTo>
                    <a:pt x="39767" y="173780"/>
                  </a:moveTo>
                  <a:cubicBezTo>
                    <a:pt x="40264" y="204763"/>
                    <a:pt x="59607" y="260440"/>
                    <a:pt x="76218" y="286458"/>
                  </a:cubicBezTo>
                  <a:cubicBezTo>
                    <a:pt x="85434" y="300942"/>
                    <a:pt x="98238" y="279036"/>
                    <a:pt x="99397" y="268193"/>
                  </a:cubicBezTo>
                  <a:cubicBezTo>
                    <a:pt x="101521" y="248770"/>
                    <a:pt x="88801" y="213096"/>
                    <a:pt x="72741" y="190748"/>
                  </a:cubicBezTo>
                  <a:cubicBezTo>
                    <a:pt x="57813" y="170027"/>
                    <a:pt x="39546" y="161337"/>
                    <a:pt x="39767" y="173780"/>
                  </a:cubicBezTo>
                  <a:close/>
                  <a:moveTo>
                    <a:pt x="163082" y="290844"/>
                  </a:moveTo>
                  <a:cubicBezTo>
                    <a:pt x="152183" y="317855"/>
                    <a:pt x="149203" y="352701"/>
                    <a:pt x="154363" y="355267"/>
                  </a:cubicBezTo>
                  <a:cubicBezTo>
                    <a:pt x="173320" y="364703"/>
                    <a:pt x="235984" y="231691"/>
                    <a:pt x="196057" y="249128"/>
                  </a:cubicBezTo>
                  <a:cubicBezTo>
                    <a:pt x="193546" y="250232"/>
                    <a:pt x="171388" y="270345"/>
                    <a:pt x="163082" y="290844"/>
                  </a:cubicBezTo>
                  <a:close/>
                  <a:moveTo>
                    <a:pt x="48707" y="426063"/>
                  </a:moveTo>
                  <a:cubicBezTo>
                    <a:pt x="48045" y="437624"/>
                    <a:pt x="69237" y="482982"/>
                    <a:pt x="80495" y="497246"/>
                  </a:cubicBezTo>
                  <a:cubicBezTo>
                    <a:pt x="82923" y="500336"/>
                    <a:pt x="95589" y="519318"/>
                    <a:pt x="101245" y="500364"/>
                  </a:cubicBezTo>
                  <a:cubicBezTo>
                    <a:pt x="103094" y="494128"/>
                    <a:pt x="85296" y="444383"/>
                    <a:pt x="73293" y="427857"/>
                  </a:cubicBezTo>
                  <a:cubicBezTo>
                    <a:pt x="69430" y="422504"/>
                    <a:pt x="50556" y="394666"/>
                    <a:pt x="48707" y="426063"/>
                  </a:cubicBezTo>
                  <a:close/>
                  <a:moveTo>
                    <a:pt x="44375" y="455254"/>
                  </a:moveTo>
                  <a:cubicBezTo>
                    <a:pt x="36070" y="443969"/>
                    <a:pt x="3371" y="428822"/>
                    <a:pt x="16092" y="465241"/>
                  </a:cubicBezTo>
                  <a:cubicBezTo>
                    <a:pt x="38415" y="510103"/>
                    <a:pt x="83475" y="538907"/>
                    <a:pt x="77929" y="516504"/>
                  </a:cubicBezTo>
                  <a:cubicBezTo>
                    <a:pt x="77239" y="513690"/>
                    <a:pt x="76218" y="510986"/>
                    <a:pt x="75059" y="508337"/>
                  </a:cubicBezTo>
                  <a:cubicBezTo>
                    <a:pt x="66919" y="489852"/>
                    <a:pt x="56930" y="472277"/>
                    <a:pt x="44375" y="455254"/>
                  </a:cubicBezTo>
                  <a:close/>
                  <a:moveTo>
                    <a:pt x="171167" y="484389"/>
                  </a:moveTo>
                  <a:cubicBezTo>
                    <a:pt x="155687" y="497301"/>
                    <a:pt x="146775" y="523125"/>
                    <a:pt x="142194" y="542273"/>
                  </a:cubicBezTo>
                  <a:cubicBezTo>
                    <a:pt x="140787" y="548094"/>
                    <a:pt x="137172" y="575050"/>
                    <a:pt x="150583" y="564897"/>
                  </a:cubicBezTo>
                  <a:cubicBezTo>
                    <a:pt x="169456" y="550605"/>
                    <a:pt x="181018" y="520173"/>
                    <a:pt x="188303" y="498239"/>
                  </a:cubicBezTo>
                  <a:cubicBezTo>
                    <a:pt x="191228" y="489493"/>
                    <a:pt x="190703" y="468083"/>
                    <a:pt x="171167" y="484389"/>
                  </a:cubicBezTo>
                  <a:close/>
                  <a:moveTo>
                    <a:pt x="160157" y="568070"/>
                  </a:moveTo>
                  <a:cubicBezTo>
                    <a:pt x="158861" y="572429"/>
                    <a:pt x="154584" y="586196"/>
                    <a:pt x="160627" y="589204"/>
                  </a:cubicBezTo>
                  <a:cubicBezTo>
                    <a:pt x="166559" y="592128"/>
                    <a:pt x="204169" y="557861"/>
                    <a:pt x="218959" y="539597"/>
                  </a:cubicBezTo>
                  <a:cubicBezTo>
                    <a:pt x="227927" y="528561"/>
                    <a:pt x="228479" y="490514"/>
                    <a:pt x="206901" y="498763"/>
                  </a:cubicBezTo>
                  <a:cubicBezTo>
                    <a:pt x="202265" y="500501"/>
                    <a:pt x="166338" y="547515"/>
                    <a:pt x="160157" y="568070"/>
                  </a:cubicBezTo>
                  <a:close/>
                  <a:moveTo>
                    <a:pt x="21583" y="606999"/>
                  </a:moveTo>
                  <a:cubicBezTo>
                    <a:pt x="17527" y="603688"/>
                    <a:pt x="9000" y="596294"/>
                    <a:pt x="3371" y="599909"/>
                  </a:cubicBezTo>
                  <a:cubicBezTo>
                    <a:pt x="-2865" y="603937"/>
                    <a:pt x="1081" y="615497"/>
                    <a:pt x="3095" y="620711"/>
                  </a:cubicBezTo>
                  <a:cubicBezTo>
                    <a:pt x="9442" y="636990"/>
                    <a:pt x="26660" y="660662"/>
                    <a:pt x="38525" y="673105"/>
                  </a:cubicBezTo>
                  <a:cubicBezTo>
                    <a:pt x="41119" y="675809"/>
                    <a:pt x="57648" y="681520"/>
                    <a:pt x="63277" y="675864"/>
                  </a:cubicBezTo>
                  <a:cubicBezTo>
                    <a:pt x="67802" y="671367"/>
                    <a:pt x="62283" y="656110"/>
                    <a:pt x="59772" y="651861"/>
                  </a:cubicBezTo>
                  <a:cubicBezTo>
                    <a:pt x="49204" y="633817"/>
                    <a:pt x="36373" y="619222"/>
                    <a:pt x="21583" y="606999"/>
                  </a:cubicBezTo>
                  <a:close/>
                  <a:moveTo>
                    <a:pt x="68354" y="596515"/>
                  </a:moveTo>
                  <a:cubicBezTo>
                    <a:pt x="63663" y="591769"/>
                    <a:pt x="56351" y="586583"/>
                    <a:pt x="49535" y="589617"/>
                  </a:cubicBezTo>
                  <a:cubicBezTo>
                    <a:pt x="43713" y="592211"/>
                    <a:pt x="44237" y="600957"/>
                    <a:pt x="44762" y="606254"/>
                  </a:cubicBezTo>
                  <a:cubicBezTo>
                    <a:pt x="46252" y="621650"/>
                    <a:pt x="50998" y="628216"/>
                    <a:pt x="59441" y="644825"/>
                  </a:cubicBezTo>
                  <a:cubicBezTo>
                    <a:pt x="66478" y="658648"/>
                    <a:pt x="85269" y="672829"/>
                    <a:pt x="84910" y="672222"/>
                  </a:cubicBezTo>
                  <a:cubicBezTo>
                    <a:pt x="94982" y="672332"/>
                    <a:pt x="92471" y="647970"/>
                    <a:pt x="90981" y="642149"/>
                  </a:cubicBezTo>
                  <a:cubicBezTo>
                    <a:pt x="86897" y="626064"/>
                    <a:pt x="80109" y="608461"/>
                    <a:pt x="68354" y="596515"/>
                  </a:cubicBezTo>
                  <a:close/>
                  <a:moveTo>
                    <a:pt x="131377" y="700999"/>
                  </a:moveTo>
                  <a:cubicBezTo>
                    <a:pt x="125114" y="715235"/>
                    <a:pt x="120699" y="731182"/>
                    <a:pt x="120782" y="746964"/>
                  </a:cubicBezTo>
                  <a:cubicBezTo>
                    <a:pt x="120782" y="752758"/>
                    <a:pt x="121692" y="762166"/>
                    <a:pt x="128563" y="764014"/>
                  </a:cubicBezTo>
                  <a:cubicBezTo>
                    <a:pt x="135103" y="765753"/>
                    <a:pt x="140897" y="756455"/>
                    <a:pt x="143629" y="751930"/>
                  </a:cubicBezTo>
                  <a:cubicBezTo>
                    <a:pt x="153425" y="735597"/>
                    <a:pt x="160019" y="715814"/>
                    <a:pt x="162586" y="696750"/>
                  </a:cubicBezTo>
                  <a:cubicBezTo>
                    <a:pt x="163607" y="689162"/>
                    <a:pt x="163414" y="678292"/>
                    <a:pt x="154308" y="676002"/>
                  </a:cubicBezTo>
                  <a:cubicBezTo>
                    <a:pt x="145202" y="673712"/>
                    <a:pt x="134220" y="694625"/>
                    <a:pt x="131377" y="700999"/>
                  </a:cubicBezTo>
                  <a:close/>
                  <a:moveTo>
                    <a:pt x="156708" y="771464"/>
                  </a:moveTo>
                  <a:cubicBezTo>
                    <a:pt x="164076" y="774057"/>
                    <a:pt x="172768" y="763959"/>
                    <a:pt x="176934" y="759324"/>
                  </a:cubicBezTo>
                  <a:cubicBezTo>
                    <a:pt x="191697" y="742880"/>
                    <a:pt x="202348" y="721691"/>
                    <a:pt x="207839" y="700061"/>
                  </a:cubicBezTo>
                  <a:cubicBezTo>
                    <a:pt x="209909" y="691977"/>
                    <a:pt x="213330" y="675809"/>
                    <a:pt x="204445" y="670981"/>
                  </a:cubicBezTo>
                  <a:cubicBezTo>
                    <a:pt x="195560" y="666152"/>
                    <a:pt x="183695" y="686734"/>
                    <a:pt x="180549" y="691618"/>
                  </a:cubicBezTo>
                  <a:cubicBezTo>
                    <a:pt x="169153" y="709138"/>
                    <a:pt x="159440" y="729168"/>
                    <a:pt x="154142" y="749612"/>
                  </a:cubicBezTo>
                  <a:cubicBezTo>
                    <a:pt x="152762" y="754937"/>
                    <a:pt x="148955" y="768732"/>
                    <a:pt x="156708" y="771464"/>
                  </a:cubicBezTo>
                  <a:close/>
                  <a:moveTo>
                    <a:pt x="66533" y="748040"/>
                  </a:moveTo>
                  <a:cubicBezTo>
                    <a:pt x="61732" y="743460"/>
                    <a:pt x="56240" y="742604"/>
                    <a:pt x="53757" y="749668"/>
                  </a:cubicBezTo>
                  <a:cubicBezTo>
                    <a:pt x="53067" y="751599"/>
                    <a:pt x="52653" y="753641"/>
                    <a:pt x="52322" y="755682"/>
                  </a:cubicBezTo>
                  <a:cubicBezTo>
                    <a:pt x="48818" y="776375"/>
                    <a:pt x="54005" y="830037"/>
                    <a:pt x="69154" y="842177"/>
                  </a:cubicBezTo>
                  <a:cubicBezTo>
                    <a:pt x="84303" y="854317"/>
                    <a:pt x="87062" y="811745"/>
                    <a:pt x="85379" y="799578"/>
                  </a:cubicBezTo>
                  <a:cubicBezTo>
                    <a:pt x="84137" y="790584"/>
                    <a:pt x="82509" y="781589"/>
                    <a:pt x="79778" y="772953"/>
                  </a:cubicBezTo>
                  <a:cubicBezTo>
                    <a:pt x="76963" y="764235"/>
                    <a:pt x="73266" y="754441"/>
                    <a:pt x="66533" y="748040"/>
                  </a:cubicBezTo>
                  <a:close/>
                  <a:moveTo>
                    <a:pt x="18741" y="784597"/>
                  </a:moveTo>
                  <a:cubicBezTo>
                    <a:pt x="18244" y="786583"/>
                    <a:pt x="18051" y="788652"/>
                    <a:pt x="17941" y="790666"/>
                  </a:cubicBezTo>
                  <a:cubicBezTo>
                    <a:pt x="17720" y="794281"/>
                    <a:pt x="17748" y="797895"/>
                    <a:pt x="17968" y="801509"/>
                  </a:cubicBezTo>
                  <a:cubicBezTo>
                    <a:pt x="18299" y="807303"/>
                    <a:pt x="19044" y="813070"/>
                    <a:pt x="20341" y="818753"/>
                  </a:cubicBezTo>
                  <a:cubicBezTo>
                    <a:pt x="22273" y="827196"/>
                    <a:pt x="25557" y="835362"/>
                    <a:pt x="29944" y="842756"/>
                  </a:cubicBezTo>
                  <a:cubicBezTo>
                    <a:pt x="36456" y="853682"/>
                    <a:pt x="45038" y="866512"/>
                    <a:pt x="53895" y="865463"/>
                  </a:cubicBezTo>
                  <a:cubicBezTo>
                    <a:pt x="62780" y="864442"/>
                    <a:pt x="62753" y="845653"/>
                    <a:pt x="60959" y="838701"/>
                  </a:cubicBezTo>
                  <a:cubicBezTo>
                    <a:pt x="57261" y="824326"/>
                    <a:pt x="50225" y="809979"/>
                    <a:pt x="42278" y="797536"/>
                  </a:cubicBezTo>
                  <a:cubicBezTo>
                    <a:pt x="41423" y="796184"/>
                    <a:pt x="39988" y="794088"/>
                    <a:pt x="39022" y="792763"/>
                  </a:cubicBezTo>
                  <a:cubicBezTo>
                    <a:pt x="35739" y="788211"/>
                    <a:pt x="21942" y="771795"/>
                    <a:pt x="18741" y="784597"/>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3" name="Google Shape;133;p2"/>
            <p:cNvSpPr/>
            <p:nvPr/>
          </p:nvSpPr>
          <p:spPr>
            <a:xfrm>
              <a:off x="237027" y="4355691"/>
              <a:ext cx="413040" cy="405679"/>
            </a:xfrm>
            <a:custGeom>
              <a:avLst/>
              <a:gdLst/>
              <a:ahLst/>
              <a:cxnLst/>
              <a:rect l="l" t="t" r="r" b="b"/>
              <a:pathLst>
                <a:path w="826080" h="811358" extrusionOk="0">
                  <a:moveTo>
                    <a:pt x="750497" y="669649"/>
                  </a:moveTo>
                  <a:cubicBezTo>
                    <a:pt x="753063" y="672491"/>
                    <a:pt x="755602" y="675361"/>
                    <a:pt x="758085" y="678285"/>
                  </a:cubicBezTo>
                  <a:cubicBezTo>
                    <a:pt x="768902" y="690921"/>
                    <a:pt x="807533" y="731700"/>
                    <a:pt x="798151" y="751951"/>
                  </a:cubicBezTo>
                  <a:cubicBezTo>
                    <a:pt x="792467" y="764173"/>
                    <a:pt x="773317" y="772202"/>
                    <a:pt x="762031" y="777278"/>
                  </a:cubicBezTo>
                  <a:cubicBezTo>
                    <a:pt x="727512" y="792812"/>
                    <a:pt x="689929" y="801806"/>
                    <a:pt x="652375" y="806579"/>
                  </a:cubicBezTo>
                  <a:cubicBezTo>
                    <a:pt x="552707" y="819215"/>
                    <a:pt x="448404" y="805586"/>
                    <a:pt x="351937" y="779872"/>
                  </a:cubicBezTo>
                  <a:cubicBezTo>
                    <a:pt x="299288" y="765856"/>
                    <a:pt x="245095" y="747426"/>
                    <a:pt x="201608" y="714180"/>
                  </a:cubicBezTo>
                  <a:lnTo>
                    <a:pt x="404420" y="615490"/>
                  </a:lnTo>
                  <a:cubicBezTo>
                    <a:pt x="385104" y="609393"/>
                    <a:pt x="365899" y="602909"/>
                    <a:pt x="346722" y="596067"/>
                  </a:cubicBezTo>
                  <a:lnTo>
                    <a:pt x="401081" y="504661"/>
                  </a:lnTo>
                  <a:lnTo>
                    <a:pt x="271088" y="407489"/>
                  </a:lnTo>
                  <a:cubicBezTo>
                    <a:pt x="274123" y="427216"/>
                    <a:pt x="276772" y="447025"/>
                    <a:pt x="279090" y="466918"/>
                  </a:cubicBezTo>
                  <a:lnTo>
                    <a:pt x="11461" y="449067"/>
                  </a:lnTo>
                  <a:cubicBezTo>
                    <a:pt x="15103" y="448515"/>
                    <a:pt x="6853" y="443025"/>
                    <a:pt x="6246" y="439438"/>
                  </a:cubicBezTo>
                  <a:cubicBezTo>
                    <a:pt x="4507" y="429230"/>
                    <a:pt x="3790" y="418745"/>
                    <a:pt x="2879" y="408454"/>
                  </a:cubicBezTo>
                  <a:cubicBezTo>
                    <a:pt x="368" y="379650"/>
                    <a:pt x="-597" y="350322"/>
                    <a:pt x="368" y="321435"/>
                  </a:cubicBezTo>
                  <a:cubicBezTo>
                    <a:pt x="3486" y="226884"/>
                    <a:pt x="21477" y="116386"/>
                    <a:pt x="84501" y="40182"/>
                  </a:cubicBezTo>
                  <a:cubicBezTo>
                    <a:pt x="113143" y="5529"/>
                    <a:pt x="145013" y="43741"/>
                    <a:pt x="166343" y="78587"/>
                  </a:cubicBezTo>
                  <a:cubicBezTo>
                    <a:pt x="167778" y="75083"/>
                    <a:pt x="169268" y="71552"/>
                    <a:pt x="170813" y="68075"/>
                  </a:cubicBezTo>
                  <a:cubicBezTo>
                    <a:pt x="177519" y="52928"/>
                    <a:pt x="197441" y="756"/>
                    <a:pt x="220068" y="11"/>
                  </a:cubicBezTo>
                  <a:cubicBezTo>
                    <a:pt x="233699" y="-431"/>
                    <a:pt x="249537" y="12868"/>
                    <a:pt x="259195" y="20538"/>
                  </a:cubicBezTo>
                  <a:cubicBezTo>
                    <a:pt x="288720" y="44017"/>
                    <a:pt x="313637" y="73124"/>
                    <a:pt x="334691" y="104053"/>
                  </a:cubicBezTo>
                  <a:cubicBezTo>
                    <a:pt x="390540" y="186189"/>
                    <a:pt x="424590" y="284133"/>
                    <a:pt x="444127" y="380533"/>
                  </a:cubicBezTo>
                  <a:cubicBezTo>
                    <a:pt x="446776" y="393611"/>
                    <a:pt x="449231" y="406909"/>
                    <a:pt x="451246" y="420290"/>
                  </a:cubicBezTo>
                  <a:lnTo>
                    <a:pt x="482150" y="368338"/>
                  </a:lnTo>
                  <a:cubicBezTo>
                    <a:pt x="481019" y="371815"/>
                    <a:pt x="489711" y="366986"/>
                    <a:pt x="493243" y="368062"/>
                  </a:cubicBezTo>
                  <a:cubicBezTo>
                    <a:pt x="503315" y="371042"/>
                    <a:pt x="513193" y="375070"/>
                    <a:pt x="522961" y="378878"/>
                  </a:cubicBezTo>
                  <a:cubicBezTo>
                    <a:pt x="550306" y="389472"/>
                    <a:pt x="577431" y="401667"/>
                    <a:pt x="603313" y="415379"/>
                  </a:cubicBezTo>
                  <a:cubicBezTo>
                    <a:pt x="687998" y="460241"/>
                    <a:pt x="780601" y="525243"/>
                    <a:pt x="821964" y="614690"/>
                  </a:cubicBezTo>
                  <a:cubicBezTo>
                    <a:pt x="840700" y="655330"/>
                    <a:pt x="791749" y="666394"/>
                    <a:pt x="750497" y="669649"/>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4" name="Google Shape;134;p2"/>
            <p:cNvSpPr/>
            <p:nvPr/>
          </p:nvSpPr>
          <p:spPr>
            <a:xfrm>
              <a:off x="174470" y="4434464"/>
              <a:ext cx="377918" cy="356487"/>
            </a:xfrm>
            <a:custGeom>
              <a:avLst/>
              <a:gdLst/>
              <a:ahLst/>
              <a:cxnLst/>
              <a:rect l="l" t="t" r="r" b="b"/>
              <a:pathLst>
                <a:path w="755837" h="712974" extrusionOk="0">
                  <a:moveTo>
                    <a:pt x="334172" y="129069"/>
                  </a:moveTo>
                  <a:cubicBezTo>
                    <a:pt x="338090" y="74082"/>
                    <a:pt x="349458" y="23399"/>
                    <a:pt x="376666" y="8997"/>
                  </a:cubicBezTo>
                  <a:cubicBezTo>
                    <a:pt x="443442" y="-26319"/>
                    <a:pt x="623489" y="48671"/>
                    <a:pt x="637369" y="123799"/>
                  </a:cubicBezTo>
                  <a:cubicBezTo>
                    <a:pt x="640128" y="138753"/>
                    <a:pt x="627628" y="160218"/>
                    <a:pt x="607154" y="184139"/>
                  </a:cubicBezTo>
                  <a:cubicBezTo>
                    <a:pt x="635492" y="173158"/>
                    <a:pt x="660658" y="168688"/>
                    <a:pt x="677683" y="176110"/>
                  </a:cubicBezTo>
                  <a:cubicBezTo>
                    <a:pt x="747218" y="206431"/>
                    <a:pt x="785463" y="386567"/>
                    <a:pt x="727599" y="440506"/>
                  </a:cubicBezTo>
                  <a:cubicBezTo>
                    <a:pt x="718604" y="448865"/>
                    <a:pt x="700806" y="452480"/>
                    <a:pt x="677848" y="452838"/>
                  </a:cubicBezTo>
                  <a:cubicBezTo>
                    <a:pt x="697440" y="467240"/>
                    <a:pt x="710629" y="482305"/>
                    <a:pt x="712561" y="497258"/>
                  </a:cubicBezTo>
                  <a:cubicBezTo>
                    <a:pt x="721722" y="568165"/>
                    <a:pt x="578457" y="694141"/>
                    <a:pt x="499015" y="677311"/>
                  </a:cubicBezTo>
                  <a:cubicBezTo>
                    <a:pt x="489578" y="675325"/>
                    <a:pt x="479948" y="667765"/>
                    <a:pt x="470373" y="656315"/>
                  </a:cubicBezTo>
                  <a:cubicBezTo>
                    <a:pt x="468276" y="668068"/>
                    <a:pt x="464137" y="677725"/>
                    <a:pt x="457376" y="684374"/>
                  </a:cubicBezTo>
                  <a:cubicBezTo>
                    <a:pt x="404618" y="736216"/>
                    <a:pt x="208980" y="714034"/>
                    <a:pt x="172143" y="646383"/>
                  </a:cubicBezTo>
                  <a:cubicBezTo>
                    <a:pt x="160388" y="624752"/>
                    <a:pt x="180945" y="576442"/>
                    <a:pt x="210222" y="525786"/>
                  </a:cubicBezTo>
                  <a:cubicBezTo>
                    <a:pt x="168583" y="554177"/>
                    <a:pt x="127441" y="573821"/>
                    <a:pt x="100952" y="565489"/>
                  </a:cubicBezTo>
                  <a:cubicBezTo>
                    <a:pt x="28298" y="542534"/>
                    <a:pt x="-31883" y="367861"/>
                    <a:pt x="18751" y="308432"/>
                  </a:cubicBezTo>
                  <a:cubicBezTo>
                    <a:pt x="31720" y="293202"/>
                    <a:pt x="70185" y="288374"/>
                    <a:pt x="116735" y="288898"/>
                  </a:cubicBezTo>
                  <a:cubicBezTo>
                    <a:pt x="85582" y="273365"/>
                    <a:pt x="62569" y="255790"/>
                    <a:pt x="58237" y="236753"/>
                  </a:cubicBezTo>
                  <a:cubicBezTo>
                    <a:pt x="42288" y="166922"/>
                    <a:pt x="172860" y="29496"/>
                    <a:pt x="253599" y="39622"/>
                  </a:cubicBezTo>
                  <a:cubicBezTo>
                    <a:pt x="278019" y="42684"/>
                    <a:pt x="307185" y="81531"/>
                    <a:pt x="334172" y="129069"/>
                  </a:cubicBezTo>
                  <a:lnTo>
                    <a:pt x="334172" y="129069"/>
                  </a:lnTo>
                  <a:close/>
                  <a:moveTo>
                    <a:pt x="356440" y="348631"/>
                  </a:moveTo>
                  <a:lnTo>
                    <a:pt x="356633" y="379394"/>
                  </a:lnTo>
                  <a:lnTo>
                    <a:pt x="371644" y="385712"/>
                  </a:lnTo>
                  <a:lnTo>
                    <a:pt x="394905" y="375200"/>
                  </a:lnTo>
                  <a:lnTo>
                    <a:pt x="398216" y="347334"/>
                  </a:lnTo>
                  <a:lnTo>
                    <a:pt x="382239" y="334173"/>
                  </a:lnTo>
                  <a:lnTo>
                    <a:pt x="356440" y="348631"/>
                  </a:lnTo>
                  <a:lnTo>
                    <a:pt x="356440" y="348631"/>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5" name="Google Shape;135;p2"/>
            <p:cNvSpPr/>
            <p:nvPr/>
          </p:nvSpPr>
          <p:spPr>
            <a:xfrm>
              <a:off x="230538" y="4499978"/>
              <a:ext cx="285335" cy="267886"/>
            </a:xfrm>
            <a:custGeom>
              <a:avLst/>
              <a:gdLst/>
              <a:ahLst/>
              <a:cxnLst/>
              <a:rect l="l" t="t" r="r" b="b"/>
              <a:pathLst>
                <a:path w="570669" h="535772" extrusionOk="0">
                  <a:moveTo>
                    <a:pt x="98281" y="180881"/>
                  </a:moveTo>
                  <a:cubicBezTo>
                    <a:pt x="85008" y="177709"/>
                    <a:pt x="71763" y="174425"/>
                    <a:pt x="58491" y="171363"/>
                  </a:cubicBezTo>
                  <a:cubicBezTo>
                    <a:pt x="40776" y="167280"/>
                    <a:pt x="23033" y="163307"/>
                    <a:pt x="5125" y="159885"/>
                  </a:cubicBezTo>
                  <a:cubicBezTo>
                    <a:pt x="1814" y="159361"/>
                    <a:pt x="-449" y="156216"/>
                    <a:pt x="75" y="152905"/>
                  </a:cubicBezTo>
                  <a:cubicBezTo>
                    <a:pt x="600" y="149567"/>
                    <a:pt x="3745" y="147304"/>
                    <a:pt x="7084" y="147856"/>
                  </a:cubicBezTo>
                  <a:cubicBezTo>
                    <a:pt x="29932" y="150891"/>
                    <a:pt x="52613" y="154423"/>
                    <a:pt x="75157" y="158920"/>
                  </a:cubicBezTo>
                  <a:cubicBezTo>
                    <a:pt x="84180" y="160713"/>
                    <a:pt x="93176" y="162644"/>
                    <a:pt x="102116" y="164769"/>
                  </a:cubicBezTo>
                  <a:cubicBezTo>
                    <a:pt x="115527" y="167997"/>
                    <a:pt x="128799" y="171721"/>
                    <a:pt x="142071" y="175419"/>
                  </a:cubicBezTo>
                  <a:cubicBezTo>
                    <a:pt x="149660" y="177626"/>
                    <a:pt x="157248" y="179805"/>
                    <a:pt x="164808" y="182095"/>
                  </a:cubicBezTo>
                  <a:cubicBezTo>
                    <a:pt x="172397" y="184358"/>
                    <a:pt x="179957" y="186730"/>
                    <a:pt x="187490" y="189186"/>
                  </a:cubicBezTo>
                  <a:lnTo>
                    <a:pt x="199990" y="193407"/>
                  </a:lnTo>
                  <a:cubicBezTo>
                    <a:pt x="200376" y="193545"/>
                    <a:pt x="205371" y="195449"/>
                    <a:pt x="207192" y="196387"/>
                  </a:cubicBezTo>
                  <a:cubicBezTo>
                    <a:pt x="213677" y="199670"/>
                    <a:pt x="209786" y="206264"/>
                    <a:pt x="208379" y="207064"/>
                  </a:cubicBezTo>
                  <a:cubicBezTo>
                    <a:pt x="206419" y="208306"/>
                    <a:pt x="204019" y="208196"/>
                    <a:pt x="202170" y="207037"/>
                  </a:cubicBezTo>
                  <a:lnTo>
                    <a:pt x="202198" y="206982"/>
                  </a:lnTo>
                  <a:cubicBezTo>
                    <a:pt x="202391" y="206568"/>
                    <a:pt x="201701" y="206292"/>
                    <a:pt x="201066" y="206044"/>
                  </a:cubicBezTo>
                  <a:cubicBezTo>
                    <a:pt x="200956" y="205933"/>
                    <a:pt x="200818" y="205850"/>
                    <a:pt x="200735" y="205740"/>
                  </a:cubicBezTo>
                  <a:cubicBezTo>
                    <a:pt x="200735" y="205740"/>
                    <a:pt x="200763" y="205768"/>
                    <a:pt x="200763" y="205795"/>
                  </a:cubicBezTo>
                  <a:cubicBezTo>
                    <a:pt x="200735" y="205795"/>
                    <a:pt x="200735" y="205768"/>
                    <a:pt x="200708" y="205740"/>
                  </a:cubicBezTo>
                  <a:cubicBezTo>
                    <a:pt x="199024" y="205244"/>
                    <a:pt x="196486" y="205078"/>
                    <a:pt x="196293" y="205023"/>
                  </a:cubicBezTo>
                  <a:lnTo>
                    <a:pt x="183820" y="201657"/>
                  </a:lnTo>
                  <a:lnTo>
                    <a:pt x="138126" y="190345"/>
                  </a:lnTo>
                  <a:cubicBezTo>
                    <a:pt x="124881" y="187034"/>
                    <a:pt x="111553" y="184054"/>
                    <a:pt x="98281" y="180881"/>
                  </a:cubicBezTo>
                  <a:close/>
                  <a:moveTo>
                    <a:pt x="200763" y="205795"/>
                  </a:moveTo>
                  <a:cubicBezTo>
                    <a:pt x="201094" y="206457"/>
                    <a:pt x="201784" y="207809"/>
                    <a:pt x="202170" y="207037"/>
                  </a:cubicBezTo>
                  <a:cubicBezTo>
                    <a:pt x="201756" y="206789"/>
                    <a:pt x="201397" y="206402"/>
                    <a:pt x="201066" y="206044"/>
                  </a:cubicBezTo>
                  <a:cubicBezTo>
                    <a:pt x="200873" y="205961"/>
                    <a:pt x="200956" y="205850"/>
                    <a:pt x="200763" y="205795"/>
                  </a:cubicBezTo>
                  <a:close/>
                  <a:moveTo>
                    <a:pt x="238538" y="263541"/>
                  </a:moveTo>
                  <a:cubicBezTo>
                    <a:pt x="237131" y="262686"/>
                    <a:pt x="235393" y="262493"/>
                    <a:pt x="233378" y="263155"/>
                  </a:cubicBezTo>
                  <a:cubicBezTo>
                    <a:pt x="232606" y="263431"/>
                    <a:pt x="231585" y="264038"/>
                    <a:pt x="230509" y="265114"/>
                  </a:cubicBezTo>
                  <a:cubicBezTo>
                    <a:pt x="229212" y="266411"/>
                    <a:pt x="227142" y="269749"/>
                    <a:pt x="225928" y="271129"/>
                  </a:cubicBezTo>
                  <a:lnTo>
                    <a:pt x="216022" y="282468"/>
                  </a:lnTo>
                  <a:cubicBezTo>
                    <a:pt x="210972" y="288179"/>
                    <a:pt x="205840" y="293835"/>
                    <a:pt x="200652" y="299463"/>
                  </a:cubicBezTo>
                  <a:cubicBezTo>
                    <a:pt x="195520" y="305064"/>
                    <a:pt x="190332" y="310610"/>
                    <a:pt x="185007" y="316045"/>
                  </a:cubicBezTo>
                  <a:cubicBezTo>
                    <a:pt x="176067" y="325371"/>
                    <a:pt x="166547" y="334062"/>
                    <a:pt x="157027" y="342697"/>
                  </a:cubicBezTo>
                  <a:cubicBezTo>
                    <a:pt x="148032" y="350864"/>
                    <a:pt x="138981" y="358920"/>
                    <a:pt x="129848" y="366921"/>
                  </a:cubicBezTo>
                  <a:cubicBezTo>
                    <a:pt x="116051" y="378978"/>
                    <a:pt x="102199" y="391063"/>
                    <a:pt x="88540" y="403451"/>
                  </a:cubicBezTo>
                  <a:cubicBezTo>
                    <a:pt x="85974" y="405658"/>
                    <a:pt x="85670" y="409493"/>
                    <a:pt x="87878" y="412059"/>
                  </a:cubicBezTo>
                  <a:cubicBezTo>
                    <a:pt x="90058" y="414625"/>
                    <a:pt x="93921" y="414928"/>
                    <a:pt x="96487" y="412721"/>
                  </a:cubicBezTo>
                  <a:cubicBezTo>
                    <a:pt x="116961" y="396139"/>
                    <a:pt x="138153" y="380606"/>
                    <a:pt x="158131" y="363666"/>
                  </a:cubicBezTo>
                  <a:cubicBezTo>
                    <a:pt x="164864" y="357955"/>
                    <a:pt x="171459" y="352023"/>
                    <a:pt x="177833" y="345898"/>
                  </a:cubicBezTo>
                  <a:cubicBezTo>
                    <a:pt x="184234" y="339745"/>
                    <a:pt x="190388" y="333317"/>
                    <a:pt x="196375" y="326695"/>
                  </a:cubicBezTo>
                  <a:cubicBezTo>
                    <a:pt x="200542" y="322060"/>
                    <a:pt x="204626" y="317370"/>
                    <a:pt x="208627" y="312597"/>
                  </a:cubicBezTo>
                  <a:cubicBezTo>
                    <a:pt x="214615" y="305478"/>
                    <a:pt x="220409" y="298222"/>
                    <a:pt x="226149" y="290966"/>
                  </a:cubicBezTo>
                  <a:lnTo>
                    <a:pt x="235420" y="278881"/>
                  </a:lnTo>
                  <a:cubicBezTo>
                    <a:pt x="235944" y="278192"/>
                    <a:pt x="236579" y="276343"/>
                    <a:pt x="237269" y="274908"/>
                  </a:cubicBezTo>
                  <a:cubicBezTo>
                    <a:pt x="237904" y="274743"/>
                    <a:pt x="238511" y="274495"/>
                    <a:pt x="239063" y="274163"/>
                  </a:cubicBezTo>
                  <a:cubicBezTo>
                    <a:pt x="238676" y="274301"/>
                    <a:pt x="238097" y="274412"/>
                    <a:pt x="237490" y="274439"/>
                  </a:cubicBezTo>
                  <a:cubicBezTo>
                    <a:pt x="238042" y="273419"/>
                    <a:pt x="238593" y="272729"/>
                    <a:pt x="239118" y="273198"/>
                  </a:cubicBezTo>
                  <a:cubicBezTo>
                    <a:pt x="239476" y="273501"/>
                    <a:pt x="239532" y="273750"/>
                    <a:pt x="239394" y="273915"/>
                  </a:cubicBezTo>
                  <a:cubicBezTo>
                    <a:pt x="240994" y="272729"/>
                    <a:pt x="241960" y="270770"/>
                    <a:pt x="241739" y="268645"/>
                  </a:cubicBezTo>
                  <a:cubicBezTo>
                    <a:pt x="241546" y="265500"/>
                    <a:pt x="239697" y="264231"/>
                    <a:pt x="238538" y="263541"/>
                  </a:cubicBezTo>
                  <a:close/>
                  <a:moveTo>
                    <a:pt x="239063" y="274163"/>
                  </a:moveTo>
                  <a:cubicBezTo>
                    <a:pt x="239200" y="274081"/>
                    <a:pt x="239338" y="273998"/>
                    <a:pt x="239394" y="273915"/>
                  </a:cubicBezTo>
                  <a:lnTo>
                    <a:pt x="239200" y="274053"/>
                  </a:lnTo>
                  <a:lnTo>
                    <a:pt x="239063" y="274163"/>
                  </a:lnTo>
                  <a:close/>
                  <a:moveTo>
                    <a:pt x="281501" y="259513"/>
                  </a:moveTo>
                  <a:cubicBezTo>
                    <a:pt x="280922" y="260175"/>
                    <a:pt x="282550" y="260368"/>
                    <a:pt x="283847" y="260396"/>
                  </a:cubicBezTo>
                  <a:lnTo>
                    <a:pt x="283819" y="260368"/>
                  </a:lnTo>
                  <a:cubicBezTo>
                    <a:pt x="282991" y="260258"/>
                    <a:pt x="282191" y="259955"/>
                    <a:pt x="281501" y="259513"/>
                  </a:cubicBezTo>
                  <a:close/>
                  <a:moveTo>
                    <a:pt x="351920" y="447733"/>
                  </a:moveTo>
                  <a:cubicBezTo>
                    <a:pt x="347505" y="426543"/>
                    <a:pt x="343311" y="405354"/>
                    <a:pt x="338178" y="384358"/>
                  </a:cubicBezTo>
                  <a:cubicBezTo>
                    <a:pt x="333018" y="363279"/>
                    <a:pt x="326948" y="342449"/>
                    <a:pt x="320077" y="321729"/>
                  </a:cubicBezTo>
                  <a:cubicBezTo>
                    <a:pt x="316986" y="312707"/>
                    <a:pt x="313813" y="303713"/>
                    <a:pt x="310364" y="294801"/>
                  </a:cubicBezTo>
                  <a:cubicBezTo>
                    <a:pt x="306915" y="285834"/>
                    <a:pt x="303217" y="276978"/>
                    <a:pt x="299133" y="268287"/>
                  </a:cubicBezTo>
                  <a:cubicBezTo>
                    <a:pt x="298554" y="267045"/>
                    <a:pt x="293836" y="255347"/>
                    <a:pt x="290607" y="251733"/>
                  </a:cubicBezTo>
                  <a:cubicBezTo>
                    <a:pt x="288344" y="249167"/>
                    <a:pt x="285833" y="248532"/>
                    <a:pt x="284040" y="248753"/>
                  </a:cubicBezTo>
                  <a:cubicBezTo>
                    <a:pt x="280839" y="249057"/>
                    <a:pt x="278466" y="251898"/>
                    <a:pt x="278770" y="255099"/>
                  </a:cubicBezTo>
                  <a:cubicBezTo>
                    <a:pt x="278963" y="257003"/>
                    <a:pt x="280011" y="258603"/>
                    <a:pt x="281501" y="259513"/>
                  </a:cubicBezTo>
                  <a:cubicBezTo>
                    <a:pt x="281556" y="259486"/>
                    <a:pt x="281584" y="259430"/>
                    <a:pt x="281667" y="259375"/>
                  </a:cubicBezTo>
                  <a:cubicBezTo>
                    <a:pt x="282412" y="258741"/>
                    <a:pt x="283157" y="259237"/>
                    <a:pt x="283819" y="260368"/>
                  </a:cubicBezTo>
                  <a:cubicBezTo>
                    <a:pt x="284012" y="260396"/>
                    <a:pt x="284205" y="260396"/>
                    <a:pt x="284399" y="260396"/>
                  </a:cubicBezTo>
                  <a:lnTo>
                    <a:pt x="284040" y="260396"/>
                  </a:lnTo>
                  <a:lnTo>
                    <a:pt x="283847" y="260396"/>
                  </a:lnTo>
                  <a:cubicBezTo>
                    <a:pt x="285861" y="263762"/>
                    <a:pt x="287351" y="272591"/>
                    <a:pt x="287655" y="273363"/>
                  </a:cubicBezTo>
                  <a:cubicBezTo>
                    <a:pt x="291242" y="281944"/>
                    <a:pt x="294470" y="290690"/>
                    <a:pt x="297450" y="299491"/>
                  </a:cubicBezTo>
                  <a:cubicBezTo>
                    <a:pt x="300486" y="308348"/>
                    <a:pt x="303273" y="317287"/>
                    <a:pt x="305921" y="326226"/>
                  </a:cubicBezTo>
                  <a:cubicBezTo>
                    <a:pt x="310916" y="342642"/>
                    <a:pt x="315138" y="359168"/>
                    <a:pt x="319194" y="375722"/>
                  </a:cubicBezTo>
                  <a:cubicBezTo>
                    <a:pt x="322229" y="388221"/>
                    <a:pt x="325127" y="400747"/>
                    <a:pt x="328024" y="413273"/>
                  </a:cubicBezTo>
                  <a:cubicBezTo>
                    <a:pt x="330894" y="425854"/>
                    <a:pt x="333846" y="438407"/>
                    <a:pt x="336716" y="450988"/>
                  </a:cubicBezTo>
                  <a:cubicBezTo>
                    <a:pt x="340413" y="466715"/>
                    <a:pt x="345049" y="482524"/>
                    <a:pt x="348388" y="498471"/>
                  </a:cubicBezTo>
                  <a:cubicBezTo>
                    <a:pt x="350568" y="508845"/>
                    <a:pt x="352251" y="519246"/>
                    <a:pt x="352610" y="529730"/>
                  </a:cubicBezTo>
                  <a:cubicBezTo>
                    <a:pt x="352665" y="533096"/>
                    <a:pt x="355424" y="535800"/>
                    <a:pt x="358791" y="535773"/>
                  </a:cubicBezTo>
                  <a:cubicBezTo>
                    <a:pt x="362157" y="535717"/>
                    <a:pt x="364861" y="532958"/>
                    <a:pt x="364806" y="529592"/>
                  </a:cubicBezTo>
                  <a:cubicBezTo>
                    <a:pt x="364916" y="518336"/>
                    <a:pt x="363702" y="507106"/>
                    <a:pt x="361826" y="495933"/>
                  </a:cubicBezTo>
                  <a:cubicBezTo>
                    <a:pt x="359122" y="479737"/>
                    <a:pt x="355038" y="463680"/>
                    <a:pt x="351920" y="447733"/>
                  </a:cubicBezTo>
                  <a:close/>
                  <a:moveTo>
                    <a:pt x="567342" y="307382"/>
                  </a:moveTo>
                  <a:cubicBezTo>
                    <a:pt x="565135" y="306333"/>
                    <a:pt x="562568" y="306803"/>
                    <a:pt x="560885" y="308348"/>
                  </a:cubicBezTo>
                  <a:cubicBezTo>
                    <a:pt x="560913" y="308375"/>
                    <a:pt x="560968" y="308430"/>
                    <a:pt x="560996" y="308513"/>
                  </a:cubicBezTo>
                  <a:cubicBezTo>
                    <a:pt x="561133" y="308789"/>
                    <a:pt x="560858" y="308872"/>
                    <a:pt x="560388" y="308872"/>
                  </a:cubicBezTo>
                  <a:cubicBezTo>
                    <a:pt x="560057" y="309230"/>
                    <a:pt x="559781" y="309672"/>
                    <a:pt x="559561" y="310141"/>
                  </a:cubicBezTo>
                  <a:cubicBezTo>
                    <a:pt x="559699" y="309838"/>
                    <a:pt x="559975" y="309286"/>
                    <a:pt x="560223" y="308844"/>
                  </a:cubicBezTo>
                  <a:cubicBezTo>
                    <a:pt x="559533" y="308817"/>
                    <a:pt x="558567" y="308623"/>
                    <a:pt x="557877" y="308596"/>
                  </a:cubicBezTo>
                  <a:cubicBezTo>
                    <a:pt x="554456" y="308513"/>
                    <a:pt x="550758" y="307878"/>
                    <a:pt x="549461" y="307768"/>
                  </a:cubicBezTo>
                  <a:cubicBezTo>
                    <a:pt x="540714" y="306968"/>
                    <a:pt x="531995" y="305754"/>
                    <a:pt x="523330" y="304264"/>
                  </a:cubicBezTo>
                  <a:cubicBezTo>
                    <a:pt x="514611" y="302774"/>
                    <a:pt x="505974" y="300981"/>
                    <a:pt x="497393" y="298967"/>
                  </a:cubicBezTo>
                  <a:cubicBezTo>
                    <a:pt x="477967" y="294580"/>
                    <a:pt x="458817" y="289338"/>
                    <a:pt x="439722" y="283930"/>
                  </a:cubicBezTo>
                  <a:cubicBezTo>
                    <a:pt x="426946" y="280288"/>
                    <a:pt x="414253" y="276509"/>
                    <a:pt x="401560" y="272646"/>
                  </a:cubicBezTo>
                  <a:cubicBezTo>
                    <a:pt x="369690" y="262934"/>
                    <a:pt x="338123" y="252478"/>
                    <a:pt x="306970" y="241055"/>
                  </a:cubicBezTo>
                  <a:cubicBezTo>
                    <a:pt x="303852" y="239841"/>
                    <a:pt x="300292" y="241386"/>
                    <a:pt x="299078" y="244532"/>
                  </a:cubicBezTo>
                  <a:cubicBezTo>
                    <a:pt x="297864" y="247677"/>
                    <a:pt x="299409" y="251209"/>
                    <a:pt x="302555" y="252423"/>
                  </a:cubicBezTo>
                  <a:cubicBezTo>
                    <a:pt x="333515" y="265197"/>
                    <a:pt x="364751" y="277529"/>
                    <a:pt x="396676" y="288069"/>
                  </a:cubicBezTo>
                  <a:cubicBezTo>
                    <a:pt x="409425" y="292290"/>
                    <a:pt x="422311" y="296208"/>
                    <a:pt x="435307" y="299739"/>
                  </a:cubicBezTo>
                  <a:cubicBezTo>
                    <a:pt x="454761" y="305064"/>
                    <a:pt x="474462" y="309506"/>
                    <a:pt x="494330" y="313452"/>
                  </a:cubicBezTo>
                  <a:cubicBezTo>
                    <a:pt x="503242" y="315135"/>
                    <a:pt x="512238" y="316652"/>
                    <a:pt x="521316" y="317783"/>
                  </a:cubicBezTo>
                  <a:cubicBezTo>
                    <a:pt x="530367" y="318942"/>
                    <a:pt x="539473" y="319770"/>
                    <a:pt x="548606" y="320211"/>
                  </a:cubicBezTo>
                  <a:cubicBezTo>
                    <a:pt x="550814" y="320294"/>
                    <a:pt x="558816" y="321177"/>
                    <a:pt x="563369" y="320073"/>
                  </a:cubicBezTo>
                  <a:cubicBezTo>
                    <a:pt x="566845" y="319218"/>
                    <a:pt x="569136" y="317370"/>
                    <a:pt x="570101" y="315190"/>
                  </a:cubicBezTo>
                  <a:cubicBezTo>
                    <a:pt x="571481" y="312293"/>
                    <a:pt x="570267" y="308789"/>
                    <a:pt x="567342" y="307382"/>
                  </a:cubicBezTo>
                  <a:close/>
                  <a:moveTo>
                    <a:pt x="560554" y="308679"/>
                  </a:moveTo>
                  <a:cubicBezTo>
                    <a:pt x="560609" y="308623"/>
                    <a:pt x="560664" y="308541"/>
                    <a:pt x="560747" y="308486"/>
                  </a:cubicBezTo>
                  <a:lnTo>
                    <a:pt x="560885" y="308348"/>
                  </a:lnTo>
                  <a:cubicBezTo>
                    <a:pt x="560692" y="308237"/>
                    <a:pt x="560471" y="308486"/>
                    <a:pt x="560223" y="308844"/>
                  </a:cubicBezTo>
                  <a:lnTo>
                    <a:pt x="560388" y="308872"/>
                  </a:lnTo>
                  <a:lnTo>
                    <a:pt x="560554" y="308679"/>
                  </a:lnTo>
                  <a:close/>
                  <a:moveTo>
                    <a:pt x="499490" y="56230"/>
                  </a:moveTo>
                  <a:cubicBezTo>
                    <a:pt x="499931" y="56312"/>
                    <a:pt x="500317" y="56312"/>
                    <a:pt x="500262" y="56009"/>
                  </a:cubicBezTo>
                  <a:cubicBezTo>
                    <a:pt x="500152" y="56036"/>
                    <a:pt x="500014" y="56036"/>
                    <a:pt x="499904" y="56064"/>
                  </a:cubicBezTo>
                  <a:lnTo>
                    <a:pt x="499490" y="56230"/>
                  </a:lnTo>
                  <a:close/>
                  <a:moveTo>
                    <a:pt x="302031" y="195614"/>
                  </a:moveTo>
                  <a:cubicBezTo>
                    <a:pt x="319139" y="177902"/>
                    <a:pt x="337820" y="162506"/>
                    <a:pt x="357301" y="148077"/>
                  </a:cubicBezTo>
                  <a:cubicBezTo>
                    <a:pt x="369055" y="139386"/>
                    <a:pt x="381141" y="131136"/>
                    <a:pt x="393365" y="122915"/>
                  </a:cubicBezTo>
                  <a:cubicBezTo>
                    <a:pt x="411577" y="110692"/>
                    <a:pt x="430092" y="98580"/>
                    <a:pt x="449021" y="86661"/>
                  </a:cubicBezTo>
                  <a:cubicBezTo>
                    <a:pt x="457051" y="81474"/>
                    <a:pt x="465081" y="76287"/>
                    <a:pt x="473221" y="71238"/>
                  </a:cubicBezTo>
                  <a:cubicBezTo>
                    <a:pt x="478574" y="67928"/>
                    <a:pt x="483982" y="64672"/>
                    <a:pt x="489473" y="61582"/>
                  </a:cubicBezTo>
                  <a:cubicBezTo>
                    <a:pt x="489804" y="61389"/>
                    <a:pt x="496289" y="57664"/>
                    <a:pt x="499490" y="56230"/>
                  </a:cubicBezTo>
                  <a:cubicBezTo>
                    <a:pt x="499297" y="56202"/>
                    <a:pt x="499076" y="56147"/>
                    <a:pt x="498910" y="56091"/>
                  </a:cubicBezTo>
                  <a:cubicBezTo>
                    <a:pt x="499214" y="56119"/>
                    <a:pt x="499545" y="56091"/>
                    <a:pt x="499904" y="56064"/>
                  </a:cubicBezTo>
                  <a:lnTo>
                    <a:pt x="500014" y="56009"/>
                  </a:lnTo>
                  <a:cubicBezTo>
                    <a:pt x="500097" y="55981"/>
                    <a:pt x="500207" y="55843"/>
                    <a:pt x="500235" y="55898"/>
                  </a:cubicBezTo>
                  <a:lnTo>
                    <a:pt x="500262" y="56009"/>
                  </a:lnTo>
                  <a:cubicBezTo>
                    <a:pt x="500538" y="55954"/>
                    <a:pt x="500842" y="55871"/>
                    <a:pt x="501118" y="55788"/>
                  </a:cubicBezTo>
                  <a:cubicBezTo>
                    <a:pt x="504153" y="54740"/>
                    <a:pt x="505809" y="51429"/>
                    <a:pt x="504760" y="48366"/>
                  </a:cubicBezTo>
                  <a:cubicBezTo>
                    <a:pt x="504208" y="46518"/>
                    <a:pt x="502773" y="44752"/>
                    <a:pt x="499683" y="44366"/>
                  </a:cubicBezTo>
                  <a:cubicBezTo>
                    <a:pt x="499076" y="44283"/>
                    <a:pt x="497669" y="44366"/>
                    <a:pt x="495792" y="45028"/>
                  </a:cubicBezTo>
                  <a:cubicBezTo>
                    <a:pt x="492398" y="46214"/>
                    <a:pt x="484037" y="50408"/>
                    <a:pt x="483651" y="50601"/>
                  </a:cubicBezTo>
                  <a:cubicBezTo>
                    <a:pt x="477856" y="53498"/>
                    <a:pt x="472117" y="56561"/>
                    <a:pt x="466433" y="59706"/>
                  </a:cubicBezTo>
                  <a:cubicBezTo>
                    <a:pt x="457989" y="64369"/>
                    <a:pt x="449656" y="69252"/>
                    <a:pt x="441323" y="74108"/>
                  </a:cubicBezTo>
                  <a:cubicBezTo>
                    <a:pt x="425153" y="83654"/>
                    <a:pt x="409093" y="93035"/>
                    <a:pt x="393558" y="103022"/>
                  </a:cubicBezTo>
                  <a:cubicBezTo>
                    <a:pt x="383018" y="109837"/>
                    <a:pt x="372698" y="116845"/>
                    <a:pt x="362681" y="124239"/>
                  </a:cubicBezTo>
                  <a:cubicBezTo>
                    <a:pt x="337461" y="142862"/>
                    <a:pt x="314089" y="163527"/>
                    <a:pt x="293035" y="187338"/>
                  </a:cubicBezTo>
                  <a:cubicBezTo>
                    <a:pt x="290773" y="189821"/>
                    <a:pt x="290911" y="193683"/>
                    <a:pt x="293394" y="195946"/>
                  </a:cubicBezTo>
                  <a:cubicBezTo>
                    <a:pt x="295877" y="198236"/>
                    <a:pt x="299741" y="198098"/>
                    <a:pt x="302031" y="195614"/>
                  </a:cubicBezTo>
                  <a:close/>
                  <a:moveTo>
                    <a:pt x="242125" y="109975"/>
                  </a:moveTo>
                  <a:cubicBezTo>
                    <a:pt x="241436" y="103326"/>
                    <a:pt x="240691" y="96566"/>
                    <a:pt x="239918" y="89834"/>
                  </a:cubicBezTo>
                  <a:cubicBezTo>
                    <a:pt x="238759" y="79626"/>
                    <a:pt x="237517" y="69473"/>
                    <a:pt x="236441" y="59651"/>
                  </a:cubicBezTo>
                  <a:cubicBezTo>
                    <a:pt x="234178" y="39124"/>
                    <a:pt x="232275" y="20169"/>
                    <a:pt x="231640" y="5767"/>
                  </a:cubicBezTo>
                  <a:cubicBezTo>
                    <a:pt x="231612" y="2539"/>
                    <a:pt x="228963" y="-54"/>
                    <a:pt x="225735" y="1"/>
                  </a:cubicBezTo>
                  <a:cubicBezTo>
                    <a:pt x="222506" y="28"/>
                    <a:pt x="219913" y="2677"/>
                    <a:pt x="219968" y="5905"/>
                  </a:cubicBezTo>
                  <a:cubicBezTo>
                    <a:pt x="219692" y="18403"/>
                    <a:pt x="219940" y="34351"/>
                    <a:pt x="220823" y="51787"/>
                  </a:cubicBezTo>
                  <a:cubicBezTo>
                    <a:pt x="221568" y="66327"/>
                    <a:pt x="222589" y="81916"/>
                    <a:pt x="224162" y="97339"/>
                  </a:cubicBezTo>
                  <a:cubicBezTo>
                    <a:pt x="225431" y="109727"/>
                    <a:pt x="227087" y="122004"/>
                    <a:pt x="228853" y="133592"/>
                  </a:cubicBezTo>
                  <a:cubicBezTo>
                    <a:pt x="232109" y="155305"/>
                    <a:pt x="235917" y="174563"/>
                    <a:pt x="238980" y="187669"/>
                  </a:cubicBezTo>
                  <a:cubicBezTo>
                    <a:pt x="239642" y="190979"/>
                    <a:pt x="242870" y="193104"/>
                    <a:pt x="246182" y="192442"/>
                  </a:cubicBezTo>
                  <a:cubicBezTo>
                    <a:pt x="249465" y="191779"/>
                    <a:pt x="251618" y="188551"/>
                    <a:pt x="250955" y="185268"/>
                  </a:cubicBezTo>
                  <a:cubicBezTo>
                    <a:pt x="249051" y="173984"/>
                    <a:pt x="247230" y="158147"/>
                    <a:pt x="245299" y="140214"/>
                  </a:cubicBezTo>
                  <a:cubicBezTo>
                    <a:pt x="244278" y="130612"/>
                    <a:pt x="243229" y="120404"/>
                    <a:pt x="242125" y="109975"/>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6" name="Google Shape;136;p2"/>
            <p:cNvSpPr/>
            <p:nvPr/>
          </p:nvSpPr>
          <p:spPr>
            <a:xfrm>
              <a:off x="185048" y="4451217"/>
              <a:ext cx="355020" cy="339458"/>
            </a:xfrm>
            <a:custGeom>
              <a:avLst/>
              <a:gdLst/>
              <a:ahLst/>
              <a:cxnLst/>
              <a:rect l="l" t="t" r="r" b="b"/>
              <a:pathLst>
                <a:path w="710040" h="678916" extrusionOk="0">
                  <a:moveTo>
                    <a:pt x="361967" y="302185"/>
                  </a:moveTo>
                  <a:cubicBezTo>
                    <a:pt x="358600" y="302185"/>
                    <a:pt x="355869" y="299454"/>
                    <a:pt x="355869" y="296088"/>
                  </a:cubicBezTo>
                  <a:cubicBezTo>
                    <a:pt x="355813" y="293605"/>
                    <a:pt x="357938" y="286266"/>
                    <a:pt x="362188" y="275478"/>
                  </a:cubicBezTo>
                  <a:cubicBezTo>
                    <a:pt x="368617" y="259090"/>
                    <a:pt x="379737" y="233596"/>
                    <a:pt x="392982" y="204682"/>
                  </a:cubicBezTo>
                  <a:cubicBezTo>
                    <a:pt x="400129" y="189121"/>
                    <a:pt x="407855" y="172567"/>
                    <a:pt x="415857" y="155903"/>
                  </a:cubicBezTo>
                  <a:cubicBezTo>
                    <a:pt x="421044" y="145115"/>
                    <a:pt x="426398" y="134327"/>
                    <a:pt x="431695" y="123705"/>
                  </a:cubicBezTo>
                  <a:cubicBezTo>
                    <a:pt x="461303" y="64331"/>
                    <a:pt x="489173" y="10806"/>
                    <a:pt x="491270" y="4185"/>
                  </a:cubicBezTo>
                  <a:cubicBezTo>
                    <a:pt x="492180" y="1095"/>
                    <a:pt x="495436" y="-671"/>
                    <a:pt x="498527" y="239"/>
                  </a:cubicBezTo>
                  <a:cubicBezTo>
                    <a:pt x="501617" y="1150"/>
                    <a:pt x="503383" y="4406"/>
                    <a:pt x="502473" y="7523"/>
                  </a:cubicBezTo>
                  <a:cubicBezTo>
                    <a:pt x="501038" y="12627"/>
                    <a:pt x="486248" y="45432"/>
                    <a:pt x="466629" y="87259"/>
                  </a:cubicBezTo>
                  <a:cubicBezTo>
                    <a:pt x="455288" y="111455"/>
                    <a:pt x="442485" y="138769"/>
                    <a:pt x="429654" y="165421"/>
                  </a:cubicBezTo>
                  <a:cubicBezTo>
                    <a:pt x="422838" y="179575"/>
                    <a:pt x="415912" y="193536"/>
                    <a:pt x="409400" y="206806"/>
                  </a:cubicBezTo>
                  <a:cubicBezTo>
                    <a:pt x="397645" y="230810"/>
                    <a:pt x="386994" y="252523"/>
                    <a:pt x="379433" y="268912"/>
                  </a:cubicBezTo>
                  <a:cubicBezTo>
                    <a:pt x="374853" y="278844"/>
                    <a:pt x="371349" y="286735"/>
                    <a:pt x="369445" y="291922"/>
                  </a:cubicBezTo>
                  <a:cubicBezTo>
                    <a:pt x="368700" y="293964"/>
                    <a:pt x="368093" y="295343"/>
                    <a:pt x="368065" y="296088"/>
                  </a:cubicBezTo>
                  <a:cubicBezTo>
                    <a:pt x="368065" y="299454"/>
                    <a:pt x="365333" y="302185"/>
                    <a:pt x="361967" y="302185"/>
                  </a:cubicBezTo>
                  <a:close/>
                  <a:moveTo>
                    <a:pt x="105154" y="92197"/>
                  </a:moveTo>
                  <a:cubicBezTo>
                    <a:pt x="114481" y="102957"/>
                    <a:pt x="135093" y="124919"/>
                    <a:pt x="160203" y="150716"/>
                  </a:cubicBezTo>
                  <a:cubicBezTo>
                    <a:pt x="171213" y="162028"/>
                    <a:pt x="183051" y="174057"/>
                    <a:pt x="195247" y="186169"/>
                  </a:cubicBezTo>
                  <a:cubicBezTo>
                    <a:pt x="203084" y="193922"/>
                    <a:pt x="211058" y="201702"/>
                    <a:pt x="219033" y="209345"/>
                  </a:cubicBezTo>
                  <a:cubicBezTo>
                    <a:pt x="231422" y="221236"/>
                    <a:pt x="243784" y="232769"/>
                    <a:pt x="255401" y="243446"/>
                  </a:cubicBezTo>
                  <a:cubicBezTo>
                    <a:pt x="278745" y="264966"/>
                    <a:pt x="299219" y="282983"/>
                    <a:pt x="311636" y="293136"/>
                  </a:cubicBezTo>
                  <a:cubicBezTo>
                    <a:pt x="314175" y="295315"/>
                    <a:pt x="318038" y="295012"/>
                    <a:pt x="320218" y="292446"/>
                  </a:cubicBezTo>
                  <a:cubicBezTo>
                    <a:pt x="322425" y="289880"/>
                    <a:pt x="322122" y="286045"/>
                    <a:pt x="319556" y="283865"/>
                  </a:cubicBezTo>
                  <a:cubicBezTo>
                    <a:pt x="307028" y="272719"/>
                    <a:pt x="286140" y="252302"/>
                    <a:pt x="262106" y="228685"/>
                  </a:cubicBezTo>
                  <a:cubicBezTo>
                    <a:pt x="250020" y="216794"/>
                    <a:pt x="237162" y="204075"/>
                    <a:pt x="224137" y="191356"/>
                  </a:cubicBezTo>
                  <a:cubicBezTo>
                    <a:pt x="211279" y="178802"/>
                    <a:pt x="198255" y="166304"/>
                    <a:pt x="185838" y="154330"/>
                  </a:cubicBezTo>
                  <a:cubicBezTo>
                    <a:pt x="163321" y="132644"/>
                    <a:pt x="142764" y="112862"/>
                    <a:pt x="128526" y="98736"/>
                  </a:cubicBezTo>
                  <a:cubicBezTo>
                    <a:pt x="119586" y="89824"/>
                    <a:pt x="113129" y="83286"/>
                    <a:pt x="110314" y="79947"/>
                  </a:cubicBezTo>
                  <a:lnTo>
                    <a:pt x="110149" y="79782"/>
                  </a:lnTo>
                  <a:lnTo>
                    <a:pt x="110121" y="80306"/>
                  </a:lnTo>
                  <a:cubicBezTo>
                    <a:pt x="110121" y="80471"/>
                    <a:pt x="110094" y="80665"/>
                    <a:pt x="110066" y="80830"/>
                  </a:cubicBezTo>
                  <a:lnTo>
                    <a:pt x="110038" y="81244"/>
                  </a:lnTo>
                  <a:cubicBezTo>
                    <a:pt x="110038" y="80637"/>
                    <a:pt x="109928" y="80002"/>
                    <a:pt x="109735" y="79423"/>
                  </a:cubicBezTo>
                  <a:cubicBezTo>
                    <a:pt x="109459" y="79175"/>
                    <a:pt x="109238" y="78954"/>
                    <a:pt x="109404" y="78844"/>
                  </a:cubicBezTo>
                  <a:lnTo>
                    <a:pt x="109487" y="78788"/>
                  </a:lnTo>
                  <a:cubicBezTo>
                    <a:pt x="109266" y="78292"/>
                    <a:pt x="108962" y="77823"/>
                    <a:pt x="108604" y="77409"/>
                  </a:cubicBezTo>
                  <a:cubicBezTo>
                    <a:pt x="106479" y="74981"/>
                    <a:pt x="102781" y="74705"/>
                    <a:pt x="100353" y="76830"/>
                  </a:cubicBezTo>
                  <a:cubicBezTo>
                    <a:pt x="99415" y="77602"/>
                    <a:pt x="96794" y="80747"/>
                    <a:pt x="99553" y="85217"/>
                  </a:cubicBezTo>
                  <a:cubicBezTo>
                    <a:pt x="100326" y="86431"/>
                    <a:pt x="102202" y="88831"/>
                    <a:pt x="105154" y="92197"/>
                  </a:cubicBezTo>
                  <a:close/>
                  <a:moveTo>
                    <a:pt x="109652" y="79147"/>
                  </a:moveTo>
                  <a:lnTo>
                    <a:pt x="109956" y="79616"/>
                  </a:lnTo>
                  <a:cubicBezTo>
                    <a:pt x="110038" y="79671"/>
                    <a:pt x="110094" y="79726"/>
                    <a:pt x="110149" y="79782"/>
                  </a:cubicBezTo>
                  <a:cubicBezTo>
                    <a:pt x="110176" y="79064"/>
                    <a:pt x="110038" y="78485"/>
                    <a:pt x="109487" y="78788"/>
                  </a:cubicBezTo>
                  <a:lnTo>
                    <a:pt x="109542" y="78899"/>
                  </a:lnTo>
                  <a:cubicBezTo>
                    <a:pt x="109569" y="78982"/>
                    <a:pt x="109625" y="79064"/>
                    <a:pt x="109652" y="79147"/>
                  </a:cubicBezTo>
                  <a:close/>
                  <a:moveTo>
                    <a:pt x="339230" y="323402"/>
                  </a:moveTo>
                  <a:cubicBezTo>
                    <a:pt x="338292" y="320174"/>
                    <a:pt x="334898" y="318325"/>
                    <a:pt x="331669" y="319264"/>
                  </a:cubicBezTo>
                  <a:cubicBezTo>
                    <a:pt x="311498" y="324754"/>
                    <a:pt x="274661" y="334217"/>
                    <a:pt x="232774" y="345529"/>
                  </a:cubicBezTo>
                  <a:cubicBezTo>
                    <a:pt x="211638" y="351240"/>
                    <a:pt x="189204" y="357393"/>
                    <a:pt x="167019" y="363739"/>
                  </a:cubicBezTo>
                  <a:cubicBezTo>
                    <a:pt x="138349" y="371961"/>
                    <a:pt x="110094" y="380513"/>
                    <a:pt x="85232" y="388128"/>
                  </a:cubicBezTo>
                  <a:cubicBezTo>
                    <a:pt x="43621" y="400875"/>
                    <a:pt x="11640" y="411387"/>
                    <a:pt x="3528" y="415084"/>
                  </a:cubicBezTo>
                  <a:cubicBezTo>
                    <a:pt x="548" y="416353"/>
                    <a:pt x="-805" y="419802"/>
                    <a:pt x="492" y="422754"/>
                  </a:cubicBezTo>
                  <a:cubicBezTo>
                    <a:pt x="1762" y="425734"/>
                    <a:pt x="5211" y="427086"/>
                    <a:pt x="8163" y="425789"/>
                  </a:cubicBezTo>
                  <a:cubicBezTo>
                    <a:pt x="18511" y="421512"/>
                    <a:pt x="67655" y="408269"/>
                    <a:pt x="125491" y="392322"/>
                  </a:cubicBezTo>
                  <a:cubicBezTo>
                    <a:pt x="150960" y="385287"/>
                    <a:pt x="178056" y="377782"/>
                    <a:pt x="204325" y="370223"/>
                  </a:cubicBezTo>
                  <a:cubicBezTo>
                    <a:pt x="222454" y="365035"/>
                    <a:pt x="240169" y="359711"/>
                    <a:pt x="256670" y="354799"/>
                  </a:cubicBezTo>
                  <a:cubicBezTo>
                    <a:pt x="289948" y="344867"/>
                    <a:pt x="318286" y="336176"/>
                    <a:pt x="335063" y="330962"/>
                  </a:cubicBezTo>
                  <a:cubicBezTo>
                    <a:pt x="338292" y="330024"/>
                    <a:pt x="340168" y="326630"/>
                    <a:pt x="339230" y="323402"/>
                  </a:cubicBezTo>
                  <a:close/>
                  <a:moveTo>
                    <a:pt x="353413" y="344509"/>
                  </a:moveTo>
                  <a:cubicBezTo>
                    <a:pt x="350074" y="344067"/>
                    <a:pt x="347011" y="346440"/>
                    <a:pt x="346597" y="349778"/>
                  </a:cubicBezTo>
                  <a:cubicBezTo>
                    <a:pt x="343948" y="367601"/>
                    <a:pt x="339423" y="397123"/>
                    <a:pt x="334153" y="431445"/>
                  </a:cubicBezTo>
                  <a:cubicBezTo>
                    <a:pt x="331531" y="448661"/>
                    <a:pt x="328634" y="467064"/>
                    <a:pt x="325764" y="485797"/>
                  </a:cubicBezTo>
                  <a:cubicBezTo>
                    <a:pt x="323888" y="497827"/>
                    <a:pt x="322039" y="509966"/>
                    <a:pt x="320190" y="522051"/>
                  </a:cubicBezTo>
                  <a:cubicBezTo>
                    <a:pt x="317376" y="540646"/>
                    <a:pt x="314561" y="559021"/>
                    <a:pt x="311691" y="576320"/>
                  </a:cubicBezTo>
                  <a:cubicBezTo>
                    <a:pt x="304628" y="618975"/>
                    <a:pt x="297508" y="654897"/>
                    <a:pt x="290582" y="670623"/>
                  </a:cubicBezTo>
                  <a:cubicBezTo>
                    <a:pt x="289230" y="673548"/>
                    <a:pt x="290527" y="677024"/>
                    <a:pt x="293452" y="678376"/>
                  </a:cubicBezTo>
                  <a:cubicBezTo>
                    <a:pt x="296377" y="679728"/>
                    <a:pt x="299854" y="678459"/>
                    <a:pt x="301206" y="675534"/>
                  </a:cubicBezTo>
                  <a:cubicBezTo>
                    <a:pt x="310753" y="655725"/>
                    <a:pt x="322425" y="604159"/>
                    <a:pt x="332635" y="546661"/>
                  </a:cubicBezTo>
                  <a:cubicBezTo>
                    <a:pt x="334898" y="533887"/>
                    <a:pt x="337077" y="520809"/>
                    <a:pt x="339092" y="507731"/>
                  </a:cubicBezTo>
                  <a:cubicBezTo>
                    <a:pt x="341134" y="494626"/>
                    <a:pt x="343010" y="481521"/>
                    <a:pt x="344721" y="468719"/>
                  </a:cubicBezTo>
                  <a:cubicBezTo>
                    <a:pt x="351261" y="419774"/>
                    <a:pt x="356007" y="375161"/>
                    <a:pt x="358683" y="351351"/>
                  </a:cubicBezTo>
                  <a:cubicBezTo>
                    <a:pt x="359125" y="348012"/>
                    <a:pt x="356724" y="344950"/>
                    <a:pt x="353413" y="344509"/>
                  </a:cubicBezTo>
                  <a:close/>
                  <a:moveTo>
                    <a:pt x="571456" y="513553"/>
                  </a:moveTo>
                  <a:cubicBezTo>
                    <a:pt x="563813" y="505717"/>
                    <a:pt x="556666" y="498516"/>
                    <a:pt x="550982" y="492916"/>
                  </a:cubicBezTo>
                  <a:cubicBezTo>
                    <a:pt x="537130" y="479369"/>
                    <a:pt x="523361" y="465739"/>
                    <a:pt x="509481" y="452220"/>
                  </a:cubicBezTo>
                  <a:cubicBezTo>
                    <a:pt x="500210" y="443226"/>
                    <a:pt x="490939" y="434231"/>
                    <a:pt x="481584" y="425320"/>
                  </a:cubicBezTo>
                  <a:cubicBezTo>
                    <a:pt x="467539" y="411966"/>
                    <a:pt x="453412" y="398695"/>
                    <a:pt x="439256" y="385452"/>
                  </a:cubicBezTo>
                  <a:cubicBezTo>
                    <a:pt x="418009" y="365587"/>
                    <a:pt x="396624" y="345916"/>
                    <a:pt x="375267" y="326189"/>
                  </a:cubicBezTo>
                  <a:cubicBezTo>
                    <a:pt x="372811" y="323844"/>
                    <a:pt x="368948" y="323926"/>
                    <a:pt x="366630" y="326382"/>
                  </a:cubicBezTo>
                  <a:cubicBezTo>
                    <a:pt x="364312" y="328810"/>
                    <a:pt x="364395" y="332672"/>
                    <a:pt x="366823" y="334990"/>
                  </a:cubicBezTo>
                  <a:cubicBezTo>
                    <a:pt x="387463" y="355462"/>
                    <a:pt x="407993" y="376044"/>
                    <a:pt x="428660" y="396461"/>
                  </a:cubicBezTo>
                  <a:cubicBezTo>
                    <a:pt x="442457" y="410090"/>
                    <a:pt x="456254" y="423692"/>
                    <a:pt x="470161" y="437183"/>
                  </a:cubicBezTo>
                  <a:cubicBezTo>
                    <a:pt x="479432" y="446178"/>
                    <a:pt x="488786" y="455117"/>
                    <a:pt x="498168" y="464001"/>
                  </a:cubicBezTo>
                  <a:cubicBezTo>
                    <a:pt x="512213" y="477355"/>
                    <a:pt x="526424" y="490543"/>
                    <a:pt x="540579" y="503786"/>
                  </a:cubicBezTo>
                  <a:lnTo>
                    <a:pt x="610253" y="570361"/>
                  </a:lnTo>
                  <a:cubicBezTo>
                    <a:pt x="612543" y="572623"/>
                    <a:pt x="616268" y="572596"/>
                    <a:pt x="618531" y="570306"/>
                  </a:cubicBezTo>
                  <a:cubicBezTo>
                    <a:pt x="620794" y="568016"/>
                    <a:pt x="620766" y="564319"/>
                    <a:pt x="618476" y="562029"/>
                  </a:cubicBezTo>
                  <a:cubicBezTo>
                    <a:pt x="606555" y="549834"/>
                    <a:pt x="587847" y="530300"/>
                    <a:pt x="571456" y="513553"/>
                  </a:cubicBezTo>
                  <a:close/>
                  <a:moveTo>
                    <a:pt x="702884" y="274981"/>
                  </a:moveTo>
                  <a:cubicBezTo>
                    <a:pt x="699242" y="275754"/>
                    <a:pt x="695572" y="276389"/>
                    <a:pt x="691902" y="276995"/>
                  </a:cubicBezTo>
                  <a:cubicBezTo>
                    <a:pt x="686328" y="277906"/>
                    <a:pt x="680699" y="278651"/>
                    <a:pt x="675097" y="279424"/>
                  </a:cubicBezTo>
                  <a:cubicBezTo>
                    <a:pt x="663287" y="281106"/>
                    <a:pt x="651477" y="282652"/>
                    <a:pt x="639640" y="284114"/>
                  </a:cubicBezTo>
                  <a:cubicBezTo>
                    <a:pt x="627830" y="285576"/>
                    <a:pt x="615992" y="286956"/>
                    <a:pt x="604155" y="288197"/>
                  </a:cubicBezTo>
                  <a:cubicBezTo>
                    <a:pt x="583128" y="290487"/>
                    <a:pt x="562047" y="292308"/>
                    <a:pt x="540993" y="294405"/>
                  </a:cubicBezTo>
                  <a:cubicBezTo>
                    <a:pt x="519912" y="296474"/>
                    <a:pt x="498858" y="298681"/>
                    <a:pt x="477777" y="300916"/>
                  </a:cubicBezTo>
                  <a:cubicBezTo>
                    <a:pt x="449631" y="303896"/>
                    <a:pt x="421513" y="307152"/>
                    <a:pt x="393423" y="310573"/>
                  </a:cubicBezTo>
                  <a:cubicBezTo>
                    <a:pt x="390057" y="310904"/>
                    <a:pt x="387629" y="313911"/>
                    <a:pt x="387960" y="317249"/>
                  </a:cubicBezTo>
                  <a:cubicBezTo>
                    <a:pt x="388319" y="320615"/>
                    <a:pt x="391326" y="323044"/>
                    <a:pt x="394665" y="322712"/>
                  </a:cubicBezTo>
                  <a:cubicBezTo>
                    <a:pt x="419996" y="320615"/>
                    <a:pt x="445354" y="318850"/>
                    <a:pt x="470740" y="316919"/>
                  </a:cubicBezTo>
                  <a:cubicBezTo>
                    <a:pt x="487655" y="315649"/>
                    <a:pt x="504570" y="314353"/>
                    <a:pt x="521485" y="312835"/>
                  </a:cubicBezTo>
                  <a:cubicBezTo>
                    <a:pt x="535585" y="311566"/>
                    <a:pt x="549685" y="310159"/>
                    <a:pt x="563758" y="308614"/>
                  </a:cubicBezTo>
                  <a:cubicBezTo>
                    <a:pt x="577858" y="307069"/>
                    <a:pt x="591903" y="305275"/>
                    <a:pt x="605976" y="303427"/>
                  </a:cubicBezTo>
                  <a:cubicBezTo>
                    <a:pt x="617869" y="301827"/>
                    <a:pt x="629761" y="300089"/>
                    <a:pt x="641627" y="298185"/>
                  </a:cubicBezTo>
                  <a:cubicBezTo>
                    <a:pt x="653492" y="296309"/>
                    <a:pt x="665302" y="294267"/>
                    <a:pt x="677112" y="292143"/>
                  </a:cubicBezTo>
                  <a:cubicBezTo>
                    <a:pt x="682796" y="291122"/>
                    <a:pt x="688453" y="290101"/>
                    <a:pt x="694109" y="288970"/>
                  </a:cubicBezTo>
                  <a:cubicBezTo>
                    <a:pt x="697917" y="288170"/>
                    <a:pt x="701725" y="287342"/>
                    <a:pt x="705505" y="286376"/>
                  </a:cubicBezTo>
                  <a:cubicBezTo>
                    <a:pt x="708651" y="285659"/>
                    <a:pt x="710610" y="282514"/>
                    <a:pt x="709893" y="279368"/>
                  </a:cubicBezTo>
                  <a:cubicBezTo>
                    <a:pt x="709148" y="276223"/>
                    <a:pt x="706030" y="274264"/>
                    <a:pt x="702884" y="274981"/>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7" name="Google Shape;137;p2"/>
            <p:cNvSpPr/>
            <p:nvPr/>
          </p:nvSpPr>
          <p:spPr>
            <a:xfrm>
              <a:off x="334865" y="4587687"/>
              <a:ext cx="47874" cy="44557"/>
            </a:xfrm>
            <a:custGeom>
              <a:avLst/>
              <a:gdLst/>
              <a:ahLst/>
              <a:cxnLst/>
              <a:rect l="l" t="t" r="r" b="b"/>
              <a:pathLst>
                <a:path w="95749" h="89115" extrusionOk="0">
                  <a:moveTo>
                    <a:pt x="47875" y="0"/>
                  </a:moveTo>
                  <a:cubicBezTo>
                    <a:pt x="74309" y="0"/>
                    <a:pt x="95749" y="19975"/>
                    <a:pt x="95749" y="44558"/>
                  </a:cubicBezTo>
                  <a:cubicBezTo>
                    <a:pt x="95749" y="69141"/>
                    <a:pt x="74309" y="89116"/>
                    <a:pt x="47875" y="89116"/>
                  </a:cubicBezTo>
                  <a:cubicBezTo>
                    <a:pt x="21440" y="89116"/>
                    <a:pt x="0" y="69141"/>
                    <a:pt x="0" y="44558"/>
                  </a:cubicBezTo>
                  <a:cubicBezTo>
                    <a:pt x="0" y="19975"/>
                    <a:pt x="21440" y="0"/>
                    <a:pt x="47875" y="0"/>
                  </a:cubicBezTo>
                  <a:lnTo>
                    <a:pt x="47875" y="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8" name="Google Shape;138;p2"/>
            <p:cNvSpPr/>
            <p:nvPr/>
          </p:nvSpPr>
          <p:spPr>
            <a:xfrm>
              <a:off x="260737" y="4384185"/>
              <a:ext cx="367990" cy="364016"/>
            </a:xfrm>
            <a:custGeom>
              <a:avLst/>
              <a:gdLst/>
              <a:ahLst/>
              <a:cxnLst/>
              <a:rect l="l" t="t" r="r" b="b"/>
              <a:pathLst>
                <a:path w="735980" h="728032" extrusionOk="0">
                  <a:moveTo>
                    <a:pt x="129934" y="46705"/>
                  </a:moveTo>
                  <a:cubicBezTo>
                    <a:pt x="129962" y="46540"/>
                    <a:pt x="129990" y="46402"/>
                    <a:pt x="130017" y="46264"/>
                  </a:cubicBezTo>
                  <a:cubicBezTo>
                    <a:pt x="130321" y="46319"/>
                    <a:pt x="130210" y="46678"/>
                    <a:pt x="129962" y="47064"/>
                  </a:cubicBezTo>
                  <a:lnTo>
                    <a:pt x="129934" y="46733"/>
                  </a:lnTo>
                  <a:lnTo>
                    <a:pt x="129934" y="46705"/>
                  </a:lnTo>
                  <a:close/>
                  <a:moveTo>
                    <a:pt x="147622" y="125530"/>
                  </a:moveTo>
                  <a:cubicBezTo>
                    <a:pt x="145359" y="115156"/>
                    <a:pt x="142710" y="104921"/>
                    <a:pt x="140337" y="94685"/>
                  </a:cubicBezTo>
                  <a:lnTo>
                    <a:pt x="132142" y="60997"/>
                  </a:lnTo>
                  <a:cubicBezTo>
                    <a:pt x="132004" y="60335"/>
                    <a:pt x="130321" y="51065"/>
                    <a:pt x="129962" y="47064"/>
                  </a:cubicBezTo>
                  <a:lnTo>
                    <a:pt x="129824" y="47285"/>
                  </a:lnTo>
                  <a:lnTo>
                    <a:pt x="129686" y="47478"/>
                  </a:lnTo>
                  <a:cubicBezTo>
                    <a:pt x="129797" y="47230"/>
                    <a:pt x="129879" y="46954"/>
                    <a:pt x="129934" y="46705"/>
                  </a:cubicBezTo>
                  <a:cubicBezTo>
                    <a:pt x="129907" y="46512"/>
                    <a:pt x="129769" y="46237"/>
                    <a:pt x="129907" y="46237"/>
                  </a:cubicBezTo>
                  <a:lnTo>
                    <a:pt x="130017" y="46264"/>
                  </a:lnTo>
                  <a:cubicBezTo>
                    <a:pt x="130348" y="44250"/>
                    <a:pt x="129576" y="42126"/>
                    <a:pt x="127893" y="40774"/>
                  </a:cubicBezTo>
                  <a:cubicBezTo>
                    <a:pt x="126430" y="39532"/>
                    <a:pt x="124885" y="39449"/>
                    <a:pt x="123616" y="39504"/>
                  </a:cubicBezTo>
                  <a:cubicBezTo>
                    <a:pt x="121988" y="39615"/>
                    <a:pt x="120166" y="40415"/>
                    <a:pt x="118842" y="42843"/>
                  </a:cubicBezTo>
                  <a:cubicBezTo>
                    <a:pt x="118566" y="43367"/>
                    <a:pt x="118124" y="44885"/>
                    <a:pt x="118124" y="47147"/>
                  </a:cubicBezTo>
                  <a:cubicBezTo>
                    <a:pt x="118097" y="51479"/>
                    <a:pt x="119173" y="62708"/>
                    <a:pt x="119311" y="63480"/>
                  </a:cubicBezTo>
                  <a:lnTo>
                    <a:pt x="125244" y="97885"/>
                  </a:lnTo>
                  <a:cubicBezTo>
                    <a:pt x="126568" y="104810"/>
                    <a:pt x="127837" y="111763"/>
                    <a:pt x="129272" y="118716"/>
                  </a:cubicBezTo>
                  <a:cubicBezTo>
                    <a:pt x="130128" y="122799"/>
                    <a:pt x="131038" y="126882"/>
                    <a:pt x="131949" y="130966"/>
                  </a:cubicBezTo>
                  <a:cubicBezTo>
                    <a:pt x="127037" y="126993"/>
                    <a:pt x="122677" y="122495"/>
                    <a:pt x="118124" y="118053"/>
                  </a:cubicBezTo>
                  <a:cubicBezTo>
                    <a:pt x="116441" y="116426"/>
                    <a:pt x="114730" y="114825"/>
                    <a:pt x="112937" y="113280"/>
                  </a:cubicBezTo>
                  <a:cubicBezTo>
                    <a:pt x="111143" y="111680"/>
                    <a:pt x="109267" y="110163"/>
                    <a:pt x="107363" y="108728"/>
                  </a:cubicBezTo>
                  <a:cubicBezTo>
                    <a:pt x="100685" y="103707"/>
                    <a:pt x="93732" y="99265"/>
                    <a:pt x="86088" y="95623"/>
                  </a:cubicBezTo>
                  <a:cubicBezTo>
                    <a:pt x="83302" y="93995"/>
                    <a:pt x="79714" y="94905"/>
                    <a:pt x="78086" y="97692"/>
                  </a:cubicBezTo>
                  <a:cubicBezTo>
                    <a:pt x="76431" y="100479"/>
                    <a:pt x="77369" y="104065"/>
                    <a:pt x="80128" y="105693"/>
                  </a:cubicBezTo>
                  <a:cubicBezTo>
                    <a:pt x="85702" y="109721"/>
                    <a:pt x="90338" y="114577"/>
                    <a:pt x="95249" y="119240"/>
                  </a:cubicBezTo>
                  <a:cubicBezTo>
                    <a:pt x="98671" y="122495"/>
                    <a:pt x="102037" y="125806"/>
                    <a:pt x="105680" y="128758"/>
                  </a:cubicBezTo>
                  <a:cubicBezTo>
                    <a:pt x="112137" y="134056"/>
                    <a:pt x="119090" y="138470"/>
                    <a:pt x="126485" y="142305"/>
                  </a:cubicBezTo>
                  <a:cubicBezTo>
                    <a:pt x="129051" y="143933"/>
                    <a:pt x="132197" y="143188"/>
                    <a:pt x="134129" y="140981"/>
                  </a:cubicBezTo>
                  <a:cubicBezTo>
                    <a:pt x="137136" y="154086"/>
                    <a:pt x="140310" y="167164"/>
                    <a:pt x="142959" y="180324"/>
                  </a:cubicBezTo>
                  <a:cubicBezTo>
                    <a:pt x="144338" y="187194"/>
                    <a:pt x="145690" y="194009"/>
                    <a:pt x="146822" y="200879"/>
                  </a:cubicBezTo>
                  <a:cubicBezTo>
                    <a:pt x="147236" y="204217"/>
                    <a:pt x="150271" y="206590"/>
                    <a:pt x="153637" y="206176"/>
                  </a:cubicBezTo>
                  <a:cubicBezTo>
                    <a:pt x="156976" y="205762"/>
                    <a:pt x="159349" y="202727"/>
                    <a:pt x="158935" y="199389"/>
                  </a:cubicBezTo>
                  <a:cubicBezTo>
                    <a:pt x="157390" y="181731"/>
                    <a:pt x="154962" y="164018"/>
                    <a:pt x="151789" y="146388"/>
                  </a:cubicBezTo>
                  <a:cubicBezTo>
                    <a:pt x="150519" y="139408"/>
                    <a:pt x="149140" y="132456"/>
                    <a:pt x="147622" y="125530"/>
                  </a:cubicBezTo>
                  <a:close/>
                  <a:moveTo>
                    <a:pt x="47540" y="66515"/>
                  </a:moveTo>
                  <a:cubicBezTo>
                    <a:pt x="45498" y="64777"/>
                    <a:pt x="43457" y="63039"/>
                    <a:pt x="41221" y="61549"/>
                  </a:cubicBezTo>
                  <a:cubicBezTo>
                    <a:pt x="37496" y="59011"/>
                    <a:pt x="33468" y="57079"/>
                    <a:pt x="29577" y="54845"/>
                  </a:cubicBezTo>
                  <a:cubicBezTo>
                    <a:pt x="29108" y="54596"/>
                    <a:pt x="23727" y="51341"/>
                    <a:pt x="21409" y="50623"/>
                  </a:cubicBezTo>
                  <a:cubicBezTo>
                    <a:pt x="17188" y="49271"/>
                    <a:pt x="14456" y="50651"/>
                    <a:pt x="13628" y="51837"/>
                  </a:cubicBezTo>
                  <a:cubicBezTo>
                    <a:pt x="11448" y="54210"/>
                    <a:pt x="11586" y="57907"/>
                    <a:pt x="13959" y="60114"/>
                  </a:cubicBezTo>
                  <a:cubicBezTo>
                    <a:pt x="14594" y="60721"/>
                    <a:pt x="15366" y="61135"/>
                    <a:pt x="16167" y="61383"/>
                  </a:cubicBezTo>
                  <a:cubicBezTo>
                    <a:pt x="16470" y="60914"/>
                    <a:pt x="17022" y="61107"/>
                    <a:pt x="17629" y="61659"/>
                  </a:cubicBezTo>
                  <a:cubicBezTo>
                    <a:pt x="19147" y="62984"/>
                    <a:pt x="21161" y="66350"/>
                    <a:pt x="21382" y="66570"/>
                  </a:cubicBezTo>
                  <a:cubicBezTo>
                    <a:pt x="24886" y="69440"/>
                    <a:pt x="28115" y="72557"/>
                    <a:pt x="31812" y="75151"/>
                  </a:cubicBezTo>
                  <a:cubicBezTo>
                    <a:pt x="34020" y="76724"/>
                    <a:pt x="36393" y="78020"/>
                    <a:pt x="38766" y="79317"/>
                  </a:cubicBezTo>
                  <a:cubicBezTo>
                    <a:pt x="42380" y="81276"/>
                    <a:pt x="46023" y="82931"/>
                    <a:pt x="49720" y="84752"/>
                  </a:cubicBezTo>
                  <a:cubicBezTo>
                    <a:pt x="52507" y="86656"/>
                    <a:pt x="56315" y="85911"/>
                    <a:pt x="58191" y="83124"/>
                  </a:cubicBezTo>
                  <a:cubicBezTo>
                    <a:pt x="60095" y="80338"/>
                    <a:pt x="59350" y="76558"/>
                    <a:pt x="56563" y="74654"/>
                  </a:cubicBezTo>
                  <a:cubicBezTo>
                    <a:pt x="53528" y="71923"/>
                    <a:pt x="50658" y="69136"/>
                    <a:pt x="47540" y="66515"/>
                  </a:cubicBezTo>
                  <a:close/>
                  <a:moveTo>
                    <a:pt x="17574" y="61659"/>
                  </a:moveTo>
                  <a:cubicBezTo>
                    <a:pt x="17077" y="61632"/>
                    <a:pt x="16608" y="61521"/>
                    <a:pt x="16167" y="61383"/>
                  </a:cubicBezTo>
                  <a:cubicBezTo>
                    <a:pt x="15808" y="61908"/>
                    <a:pt x="16912" y="61714"/>
                    <a:pt x="17574" y="61659"/>
                  </a:cubicBezTo>
                  <a:close/>
                  <a:moveTo>
                    <a:pt x="223062" y="271"/>
                  </a:moveTo>
                  <a:cubicBezTo>
                    <a:pt x="219834" y="-722"/>
                    <a:pt x="216412" y="1099"/>
                    <a:pt x="215419" y="4300"/>
                  </a:cubicBezTo>
                  <a:cubicBezTo>
                    <a:pt x="212439" y="12659"/>
                    <a:pt x="208272" y="20798"/>
                    <a:pt x="203719" y="28965"/>
                  </a:cubicBezTo>
                  <a:cubicBezTo>
                    <a:pt x="198504" y="38346"/>
                    <a:pt x="192516" y="47533"/>
                    <a:pt x="186777" y="56776"/>
                  </a:cubicBezTo>
                  <a:cubicBezTo>
                    <a:pt x="180789" y="66488"/>
                    <a:pt x="175160" y="76254"/>
                    <a:pt x="169973" y="85607"/>
                  </a:cubicBezTo>
                  <a:cubicBezTo>
                    <a:pt x="166993" y="91208"/>
                    <a:pt x="160370" y="99816"/>
                    <a:pt x="156369" y="107818"/>
                  </a:cubicBezTo>
                  <a:cubicBezTo>
                    <a:pt x="153996" y="112508"/>
                    <a:pt x="152396" y="117033"/>
                    <a:pt x="152285" y="120868"/>
                  </a:cubicBezTo>
                  <a:cubicBezTo>
                    <a:pt x="152037" y="124096"/>
                    <a:pt x="154465" y="126910"/>
                    <a:pt x="157666" y="127158"/>
                  </a:cubicBezTo>
                  <a:cubicBezTo>
                    <a:pt x="160894" y="127406"/>
                    <a:pt x="163709" y="124979"/>
                    <a:pt x="163957" y="121778"/>
                  </a:cubicBezTo>
                  <a:cubicBezTo>
                    <a:pt x="164233" y="119405"/>
                    <a:pt x="165778" y="116839"/>
                    <a:pt x="167489" y="114081"/>
                  </a:cubicBezTo>
                  <a:cubicBezTo>
                    <a:pt x="172235" y="106493"/>
                    <a:pt x="179492" y="98492"/>
                    <a:pt x="182914" y="93195"/>
                  </a:cubicBezTo>
                  <a:cubicBezTo>
                    <a:pt x="187715" y="85470"/>
                    <a:pt x="193179" y="77689"/>
                    <a:pt x="198311" y="69495"/>
                  </a:cubicBezTo>
                  <a:cubicBezTo>
                    <a:pt x="203416" y="61411"/>
                    <a:pt x="208300" y="52996"/>
                    <a:pt x="212687" y="44471"/>
                  </a:cubicBezTo>
                  <a:cubicBezTo>
                    <a:pt x="218868" y="32469"/>
                    <a:pt x="223918" y="20191"/>
                    <a:pt x="227091" y="7886"/>
                  </a:cubicBezTo>
                  <a:cubicBezTo>
                    <a:pt x="228084" y="4658"/>
                    <a:pt x="226263" y="1265"/>
                    <a:pt x="223062" y="271"/>
                  </a:cubicBezTo>
                  <a:close/>
                  <a:moveTo>
                    <a:pt x="5433" y="129255"/>
                  </a:moveTo>
                  <a:cubicBezTo>
                    <a:pt x="4826" y="128814"/>
                    <a:pt x="4301" y="128400"/>
                    <a:pt x="3888" y="128069"/>
                  </a:cubicBezTo>
                  <a:cubicBezTo>
                    <a:pt x="3446" y="130745"/>
                    <a:pt x="4219" y="130635"/>
                    <a:pt x="5433" y="129255"/>
                  </a:cubicBezTo>
                  <a:close/>
                  <a:moveTo>
                    <a:pt x="9296" y="117060"/>
                  </a:moveTo>
                  <a:cubicBezTo>
                    <a:pt x="9296" y="117088"/>
                    <a:pt x="9296" y="117143"/>
                    <a:pt x="9296" y="117171"/>
                  </a:cubicBezTo>
                  <a:cubicBezTo>
                    <a:pt x="9820" y="117446"/>
                    <a:pt x="10289" y="117805"/>
                    <a:pt x="10676" y="118191"/>
                  </a:cubicBezTo>
                  <a:cubicBezTo>
                    <a:pt x="10289" y="117281"/>
                    <a:pt x="9655" y="116039"/>
                    <a:pt x="9296" y="117060"/>
                  </a:cubicBezTo>
                  <a:close/>
                  <a:moveTo>
                    <a:pt x="27397" y="124868"/>
                  </a:moveTo>
                  <a:cubicBezTo>
                    <a:pt x="26514" y="124178"/>
                    <a:pt x="25576" y="123516"/>
                    <a:pt x="24610" y="122937"/>
                  </a:cubicBezTo>
                  <a:cubicBezTo>
                    <a:pt x="23093" y="122054"/>
                    <a:pt x="21520" y="121364"/>
                    <a:pt x="19947" y="120619"/>
                  </a:cubicBezTo>
                  <a:cubicBezTo>
                    <a:pt x="18181" y="119985"/>
                    <a:pt x="13490" y="119378"/>
                    <a:pt x="10979" y="118495"/>
                  </a:cubicBezTo>
                  <a:lnTo>
                    <a:pt x="10869" y="118357"/>
                  </a:lnTo>
                  <a:lnTo>
                    <a:pt x="10676" y="118191"/>
                  </a:lnTo>
                  <a:lnTo>
                    <a:pt x="10786" y="118412"/>
                  </a:lnTo>
                  <a:cubicBezTo>
                    <a:pt x="9848" y="118053"/>
                    <a:pt x="9241" y="117667"/>
                    <a:pt x="9296" y="117171"/>
                  </a:cubicBezTo>
                  <a:cubicBezTo>
                    <a:pt x="9185" y="117143"/>
                    <a:pt x="9075" y="117088"/>
                    <a:pt x="8965" y="117033"/>
                  </a:cubicBezTo>
                  <a:cubicBezTo>
                    <a:pt x="8413" y="116646"/>
                    <a:pt x="8054" y="116564"/>
                    <a:pt x="7889" y="116453"/>
                  </a:cubicBezTo>
                  <a:cubicBezTo>
                    <a:pt x="7144" y="116039"/>
                    <a:pt x="6509" y="116205"/>
                    <a:pt x="6233" y="116150"/>
                  </a:cubicBezTo>
                  <a:cubicBezTo>
                    <a:pt x="4991" y="115819"/>
                    <a:pt x="4136" y="116508"/>
                    <a:pt x="3501" y="116646"/>
                  </a:cubicBezTo>
                  <a:cubicBezTo>
                    <a:pt x="2591" y="116867"/>
                    <a:pt x="2122" y="117640"/>
                    <a:pt x="1514" y="118081"/>
                  </a:cubicBezTo>
                  <a:cubicBezTo>
                    <a:pt x="-196" y="119350"/>
                    <a:pt x="-527" y="121668"/>
                    <a:pt x="880" y="125310"/>
                  </a:cubicBezTo>
                  <a:cubicBezTo>
                    <a:pt x="963" y="125530"/>
                    <a:pt x="1790" y="126386"/>
                    <a:pt x="3391" y="127710"/>
                  </a:cubicBezTo>
                  <a:lnTo>
                    <a:pt x="3888" y="128069"/>
                  </a:lnTo>
                  <a:lnTo>
                    <a:pt x="3943" y="127710"/>
                  </a:lnTo>
                  <a:cubicBezTo>
                    <a:pt x="3943" y="127627"/>
                    <a:pt x="4108" y="127710"/>
                    <a:pt x="4274" y="127738"/>
                  </a:cubicBezTo>
                  <a:cubicBezTo>
                    <a:pt x="4908" y="128013"/>
                    <a:pt x="5598" y="128179"/>
                    <a:pt x="6261" y="128207"/>
                  </a:cubicBezTo>
                  <a:lnTo>
                    <a:pt x="6040" y="128538"/>
                  </a:lnTo>
                  <a:cubicBezTo>
                    <a:pt x="5929" y="128676"/>
                    <a:pt x="5791" y="128841"/>
                    <a:pt x="5681" y="128979"/>
                  </a:cubicBezTo>
                  <a:lnTo>
                    <a:pt x="5433" y="129255"/>
                  </a:lnTo>
                  <a:cubicBezTo>
                    <a:pt x="7613" y="130910"/>
                    <a:pt x="10676" y="133173"/>
                    <a:pt x="12138" y="134359"/>
                  </a:cubicBezTo>
                  <a:cubicBezTo>
                    <a:pt x="13462" y="135242"/>
                    <a:pt x="14677" y="136235"/>
                    <a:pt x="16001" y="137063"/>
                  </a:cubicBezTo>
                  <a:cubicBezTo>
                    <a:pt x="16912" y="137642"/>
                    <a:pt x="17850" y="138139"/>
                    <a:pt x="18816" y="138608"/>
                  </a:cubicBezTo>
                  <a:cubicBezTo>
                    <a:pt x="22651" y="140512"/>
                    <a:pt x="26514" y="141946"/>
                    <a:pt x="30488" y="143519"/>
                  </a:cubicBezTo>
                  <a:cubicBezTo>
                    <a:pt x="33357" y="145257"/>
                    <a:pt x="37110" y="144292"/>
                    <a:pt x="38848" y="141422"/>
                  </a:cubicBezTo>
                  <a:cubicBezTo>
                    <a:pt x="40559" y="138525"/>
                    <a:pt x="39621" y="134773"/>
                    <a:pt x="36724" y="133035"/>
                  </a:cubicBezTo>
                  <a:cubicBezTo>
                    <a:pt x="33523" y="130359"/>
                    <a:pt x="30708" y="127434"/>
                    <a:pt x="27397" y="124868"/>
                  </a:cubicBezTo>
                  <a:close/>
                  <a:moveTo>
                    <a:pt x="252008" y="63342"/>
                  </a:moveTo>
                  <a:cubicBezTo>
                    <a:pt x="251373" y="64032"/>
                    <a:pt x="249055" y="66074"/>
                    <a:pt x="246296" y="69053"/>
                  </a:cubicBezTo>
                  <a:cubicBezTo>
                    <a:pt x="245137" y="70323"/>
                    <a:pt x="243896" y="71674"/>
                    <a:pt x="242792" y="73192"/>
                  </a:cubicBezTo>
                  <a:cubicBezTo>
                    <a:pt x="241743" y="74627"/>
                    <a:pt x="240860" y="76227"/>
                    <a:pt x="240005" y="77744"/>
                  </a:cubicBezTo>
                  <a:cubicBezTo>
                    <a:pt x="238515" y="80421"/>
                    <a:pt x="237466" y="82931"/>
                    <a:pt x="236473" y="84614"/>
                  </a:cubicBezTo>
                  <a:cubicBezTo>
                    <a:pt x="236225" y="85111"/>
                    <a:pt x="236004" y="85801"/>
                    <a:pt x="236004" y="85801"/>
                  </a:cubicBezTo>
                  <a:lnTo>
                    <a:pt x="236335" y="85690"/>
                  </a:lnTo>
                  <a:cubicBezTo>
                    <a:pt x="234983" y="86408"/>
                    <a:pt x="233934" y="87677"/>
                    <a:pt x="233493" y="89277"/>
                  </a:cubicBezTo>
                  <a:cubicBezTo>
                    <a:pt x="232637" y="92395"/>
                    <a:pt x="234486" y="95595"/>
                    <a:pt x="237604" y="96450"/>
                  </a:cubicBezTo>
                  <a:cubicBezTo>
                    <a:pt x="238653" y="97002"/>
                    <a:pt x="241026" y="96726"/>
                    <a:pt x="244309" y="94657"/>
                  </a:cubicBezTo>
                  <a:cubicBezTo>
                    <a:pt x="246241" y="93443"/>
                    <a:pt x="249773" y="90270"/>
                    <a:pt x="253443" y="86297"/>
                  </a:cubicBezTo>
                  <a:cubicBezTo>
                    <a:pt x="254298" y="85387"/>
                    <a:pt x="255098" y="84421"/>
                    <a:pt x="255816" y="83400"/>
                  </a:cubicBezTo>
                  <a:cubicBezTo>
                    <a:pt x="256561" y="82352"/>
                    <a:pt x="257196" y="81303"/>
                    <a:pt x="257775" y="80200"/>
                  </a:cubicBezTo>
                  <a:cubicBezTo>
                    <a:pt x="260369" y="75289"/>
                    <a:pt x="261969" y="70874"/>
                    <a:pt x="262411" y="69743"/>
                  </a:cubicBezTo>
                  <a:cubicBezTo>
                    <a:pt x="264177" y="66874"/>
                    <a:pt x="263294" y="63122"/>
                    <a:pt x="260424" y="61356"/>
                  </a:cubicBezTo>
                  <a:cubicBezTo>
                    <a:pt x="257554" y="59590"/>
                    <a:pt x="253802" y="60473"/>
                    <a:pt x="252008" y="63342"/>
                  </a:cubicBezTo>
                  <a:close/>
                  <a:moveTo>
                    <a:pt x="675733" y="606481"/>
                  </a:moveTo>
                  <a:cubicBezTo>
                    <a:pt x="665027" y="602508"/>
                    <a:pt x="654514" y="598231"/>
                    <a:pt x="643890" y="594120"/>
                  </a:cubicBezTo>
                  <a:cubicBezTo>
                    <a:pt x="636799" y="591389"/>
                    <a:pt x="629707" y="588657"/>
                    <a:pt x="622561" y="586064"/>
                  </a:cubicBezTo>
                  <a:cubicBezTo>
                    <a:pt x="617759" y="584353"/>
                    <a:pt x="612958" y="582725"/>
                    <a:pt x="608129" y="581125"/>
                  </a:cubicBezTo>
                  <a:cubicBezTo>
                    <a:pt x="600872" y="578753"/>
                    <a:pt x="593532" y="576573"/>
                    <a:pt x="586220" y="574338"/>
                  </a:cubicBezTo>
                  <a:cubicBezTo>
                    <a:pt x="582274" y="573207"/>
                    <a:pt x="569581" y="567413"/>
                    <a:pt x="561138" y="565316"/>
                  </a:cubicBezTo>
                  <a:cubicBezTo>
                    <a:pt x="556861" y="564268"/>
                    <a:pt x="553356" y="564047"/>
                    <a:pt x="551314" y="564737"/>
                  </a:cubicBezTo>
                  <a:cubicBezTo>
                    <a:pt x="548196" y="565592"/>
                    <a:pt x="546348" y="568793"/>
                    <a:pt x="547203" y="571910"/>
                  </a:cubicBezTo>
                  <a:cubicBezTo>
                    <a:pt x="548031" y="574918"/>
                    <a:pt x="551038" y="576739"/>
                    <a:pt x="554046" y="576076"/>
                  </a:cubicBezTo>
                  <a:lnTo>
                    <a:pt x="554046" y="576104"/>
                  </a:lnTo>
                  <a:cubicBezTo>
                    <a:pt x="554046" y="576242"/>
                    <a:pt x="554267" y="576049"/>
                    <a:pt x="554377" y="576021"/>
                  </a:cubicBezTo>
                  <a:cubicBezTo>
                    <a:pt x="554681" y="576104"/>
                    <a:pt x="555177" y="576380"/>
                    <a:pt x="555536" y="576463"/>
                  </a:cubicBezTo>
                  <a:cubicBezTo>
                    <a:pt x="557688" y="577042"/>
                    <a:pt x="560365" y="578228"/>
                    <a:pt x="563180" y="579498"/>
                  </a:cubicBezTo>
                  <a:cubicBezTo>
                    <a:pt x="570492" y="582836"/>
                    <a:pt x="578466" y="587195"/>
                    <a:pt x="581474" y="588354"/>
                  </a:cubicBezTo>
                  <a:cubicBezTo>
                    <a:pt x="590387" y="591665"/>
                    <a:pt x="599189" y="595196"/>
                    <a:pt x="608102" y="598452"/>
                  </a:cubicBezTo>
                  <a:cubicBezTo>
                    <a:pt x="614089" y="600604"/>
                    <a:pt x="620077" y="602673"/>
                    <a:pt x="626120" y="604632"/>
                  </a:cubicBezTo>
                  <a:cubicBezTo>
                    <a:pt x="641269" y="609543"/>
                    <a:pt x="656583" y="613847"/>
                    <a:pt x="671981" y="618096"/>
                  </a:cubicBezTo>
                  <a:cubicBezTo>
                    <a:pt x="675209" y="619144"/>
                    <a:pt x="678631" y="617379"/>
                    <a:pt x="679679" y="614151"/>
                  </a:cubicBezTo>
                  <a:cubicBezTo>
                    <a:pt x="680700" y="610950"/>
                    <a:pt x="678934" y="607529"/>
                    <a:pt x="675733" y="606481"/>
                  </a:cubicBezTo>
                  <a:close/>
                  <a:moveTo>
                    <a:pt x="674685" y="699735"/>
                  </a:moveTo>
                  <a:lnTo>
                    <a:pt x="674657" y="699735"/>
                  </a:lnTo>
                  <a:cubicBezTo>
                    <a:pt x="670684" y="696176"/>
                    <a:pt x="663068" y="684588"/>
                    <a:pt x="662240" y="683429"/>
                  </a:cubicBezTo>
                  <a:cubicBezTo>
                    <a:pt x="656915" y="676339"/>
                    <a:pt x="652279" y="668862"/>
                    <a:pt x="647284" y="661661"/>
                  </a:cubicBezTo>
                  <a:cubicBezTo>
                    <a:pt x="643863" y="656722"/>
                    <a:pt x="640248" y="651894"/>
                    <a:pt x="636578" y="647176"/>
                  </a:cubicBezTo>
                  <a:cubicBezTo>
                    <a:pt x="630287" y="639120"/>
                    <a:pt x="623609" y="631450"/>
                    <a:pt x="616214" y="624166"/>
                  </a:cubicBezTo>
                  <a:cubicBezTo>
                    <a:pt x="613979" y="621655"/>
                    <a:pt x="610116" y="621462"/>
                    <a:pt x="607605" y="623697"/>
                  </a:cubicBezTo>
                  <a:cubicBezTo>
                    <a:pt x="605094" y="625959"/>
                    <a:pt x="604901" y="629822"/>
                    <a:pt x="607136" y="632333"/>
                  </a:cubicBezTo>
                  <a:cubicBezTo>
                    <a:pt x="613620" y="640416"/>
                    <a:pt x="619001" y="649024"/>
                    <a:pt x="624603" y="657522"/>
                  </a:cubicBezTo>
                  <a:cubicBezTo>
                    <a:pt x="628466" y="663344"/>
                    <a:pt x="632301" y="669165"/>
                    <a:pt x="636413" y="674821"/>
                  </a:cubicBezTo>
                  <a:cubicBezTo>
                    <a:pt x="640883" y="680974"/>
                    <a:pt x="645767" y="686851"/>
                    <a:pt x="650844" y="692644"/>
                  </a:cubicBezTo>
                  <a:cubicBezTo>
                    <a:pt x="651920" y="693831"/>
                    <a:pt x="662268" y="705777"/>
                    <a:pt x="667290" y="709198"/>
                  </a:cubicBezTo>
                  <a:cubicBezTo>
                    <a:pt x="671070" y="711792"/>
                    <a:pt x="674354" y="711461"/>
                    <a:pt x="675844" y="710550"/>
                  </a:cubicBezTo>
                  <a:cubicBezTo>
                    <a:pt x="678713" y="709033"/>
                    <a:pt x="679817" y="705501"/>
                    <a:pt x="678299" y="702660"/>
                  </a:cubicBezTo>
                  <a:cubicBezTo>
                    <a:pt x="677527" y="701170"/>
                    <a:pt x="676175" y="700149"/>
                    <a:pt x="674685" y="699735"/>
                  </a:cubicBezTo>
                  <a:close/>
                  <a:moveTo>
                    <a:pt x="568947" y="707019"/>
                  </a:moveTo>
                  <a:lnTo>
                    <a:pt x="570023" y="717282"/>
                  </a:lnTo>
                  <a:cubicBezTo>
                    <a:pt x="570078" y="717945"/>
                    <a:pt x="569995" y="721559"/>
                    <a:pt x="569774" y="723049"/>
                  </a:cubicBezTo>
                  <a:cubicBezTo>
                    <a:pt x="568726" y="730802"/>
                    <a:pt x="559206" y="727436"/>
                    <a:pt x="558820" y="726498"/>
                  </a:cubicBezTo>
                  <a:cubicBezTo>
                    <a:pt x="558158" y="725422"/>
                    <a:pt x="557909" y="724180"/>
                    <a:pt x="558020" y="723021"/>
                  </a:cubicBezTo>
                  <a:cubicBezTo>
                    <a:pt x="558213" y="722938"/>
                    <a:pt x="558240" y="722580"/>
                    <a:pt x="558158" y="722138"/>
                  </a:cubicBezTo>
                  <a:cubicBezTo>
                    <a:pt x="558351" y="721311"/>
                    <a:pt x="558737" y="720538"/>
                    <a:pt x="559289" y="719848"/>
                  </a:cubicBezTo>
                  <a:cubicBezTo>
                    <a:pt x="558903" y="720262"/>
                    <a:pt x="558323" y="720897"/>
                    <a:pt x="558130" y="721973"/>
                  </a:cubicBezTo>
                  <a:cubicBezTo>
                    <a:pt x="557882" y="720952"/>
                    <a:pt x="557275" y="719600"/>
                    <a:pt x="557275" y="719600"/>
                  </a:cubicBezTo>
                  <a:cubicBezTo>
                    <a:pt x="557275" y="719600"/>
                    <a:pt x="557247" y="719848"/>
                    <a:pt x="557275" y="719903"/>
                  </a:cubicBezTo>
                  <a:lnTo>
                    <a:pt x="554101" y="710606"/>
                  </a:lnTo>
                  <a:cubicBezTo>
                    <a:pt x="553467" y="708619"/>
                    <a:pt x="552666" y="706688"/>
                    <a:pt x="552004" y="704674"/>
                  </a:cubicBezTo>
                  <a:cubicBezTo>
                    <a:pt x="551342" y="702660"/>
                    <a:pt x="550707" y="700646"/>
                    <a:pt x="550128" y="698604"/>
                  </a:cubicBezTo>
                  <a:cubicBezTo>
                    <a:pt x="549438" y="696093"/>
                    <a:pt x="548886" y="693555"/>
                    <a:pt x="548334" y="691017"/>
                  </a:cubicBezTo>
                  <a:cubicBezTo>
                    <a:pt x="547451" y="687099"/>
                    <a:pt x="546761" y="683236"/>
                    <a:pt x="545989" y="679291"/>
                  </a:cubicBezTo>
                  <a:cubicBezTo>
                    <a:pt x="544940" y="676090"/>
                    <a:pt x="546679" y="672642"/>
                    <a:pt x="549879" y="671593"/>
                  </a:cubicBezTo>
                  <a:cubicBezTo>
                    <a:pt x="553080" y="670545"/>
                    <a:pt x="556530" y="672283"/>
                    <a:pt x="557578" y="675483"/>
                  </a:cubicBezTo>
                  <a:cubicBezTo>
                    <a:pt x="559289" y="679098"/>
                    <a:pt x="561110" y="682574"/>
                    <a:pt x="562738" y="686243"/>
                  </a:cubicBezTo>
                  <a:cubicBezTo>
                    <a:pt x="563842" y="688699"/>
                    <a:pt x="564918" y="691155"/>
                    <a:pt x="565801" y="693693"/>
                  </a:cubicBezTo>
                  <a:cubicBezTo>
                    <a:pt x="566546" y="695845"/>
                    <a:pt x="567181" y="698024"/>
                    <a:pt x="567705" y="700232"/>
                  </a:cubicBezTo>
                  <a:cubicBezTo>
                    <a:pt x="568229" y="702467"/>
                    <a:pt x="568588" y="704729"/>
                    <a:pt x="568947" y="707019"/>
                  </a:cubicBezTo>
                  <a:close/>
                  <a:moveTo>
                    <a:pt x="562076" y="717945"/>
                  </a:moveTo>
                  <a:cubicBezTo>
                    <a:pt x="561634" y="718083"/>
                    <a:pt x="561220" y="718248"/>
                    <a:pt x="560834" y="718496"/>
                  </a:cubicBezTo>
                  <a:cubicBezTo>
                    <a:pt x="560365" y="718772"/>
                    <a:pt x="559979" y="719103"/>
                    <a:pt x="559620" y="719462"/>
                  </a:cubicBezTo>
                  <a:cubicBezTo>
                    <a:pt x="560282" y="718524"/>
                    <a:pt x="561165" y="718138"/>
                    <a:pt x="562076" y="717945"/>
                  </a:cubicBezTo>
                  <a:close/>
                  <a:moveTo>
                    <a:pt x="557964" y="723021"/>
                  </a:moveTo>
                  <a:lnTo>
                    <a:pt x="558020" y="723021"/>
                  </a:lnTo>
                  <a:lnTo>
                    <a:pt x="558047" y="722718"/>
                  </a:lnTo>
                  <a:cubicBezTo>
                    <a:pt x="558020" y="722773"/>
                    <a:pt x="557799" y="723049"/>
                    <a:pt x="557964" y="723021"/>
                  </a:cubicBezTo>
                  <a:close/>
                  <a:moveTo>
                    <a:pt x="558130" y="721973"/>
                  </a:moveTo>
                  <a:lnTo>
                    <a:pt x="558102" y="722028"/>
                  </a:lnTo>
                  <a:cubicBezTo>
                    <a:pt x="558102" y="722138"/>
                    <a:pt x="558075" y="722249"/>
                    <a:pt x="558075" y="722359"/>
                  </a:cubicBezTo>
                  <a:lnTo>
                    <a:pt x="558047" y="722635"/>
                  </a:lnTo>
                  <a:cubicBezTo>
                    <a:pt x="558075" y="722469"/>
                    <a:pt x="558102" y="722304"/>
                    <a:pt x="558158" y="722138"/>
                  </a:cubicBezTo>
                  <a:lnTo>
                    <a:pt x="558130" y="721973"/>
                  </a:lnTo>
                  <a:close/>
                  <a:moveTo>
                    <a:pt x="558047" y="722663"/>
                  </a:moveTo>
                  <a:lnTo>
                    <a:pt x="558047" y="722690"/>
                  </a:lnTo>
                  <a:lnTo>
                    <a:pt x="558047" y="722718"/>
                  </a:lnTo>
                  <a:lnTo>
                    <a:pt x="558047" y="722635"/>
                  </a:lnTo>
                  <a:lnTo>
                    <a:pt x="558047" y="722663"/>
                  </a:lnTo>
                  <a:close/>
                  <a:moveTo>
                    <a:pt x="734259" y="522165"/>
                  </a:moveTo>
                  <a:cubicBezTo>
                    <a:pt x="731941" y="519737"/>
                    <a:pt x="728051" y="519682"/>
                    <a:pt x="725650" y="522000"/>
                  </a:cubicBezTo>
                  <a:cubicBezTo>
                    <a:pt x="719690" y="527021"/>
                    <a:pt x="713067" y="531049"/>
                    <a:pt x="706417" y="535243"/>
                  </a:cubicBezTo>
                  <a:cubicBezTo>
                    <a:pt x="701864" y="538085"/>
                    <a:pt x="697229" y="540871"/>
                    <a:pt x="692786" y="543879"/>
                  </a:cubicBezTo>
                  <a:cubicBezTo>
                    <a:pt x="687819" y="547272"/>
                    <a:pt x="683128" y="550997"/>
                    <a:pt x="678548" y="554777"/>
                  </a:cubicBezTo>
                  <a:cubicBezTo>
                    <a:pt x="676727" y="556405"/>
                    <a:pt x="665082" y="567137"/>
                    <a:pt x="661054" y="570889"/>
                  </a:cubicBezTo>
                  <a:cubicBezTo>
                    <a:pt x="660612" y="571276"/>
                    <a:pt x="660198" y="571690"/>
                    <a:pt x="659812" y="572076"/>
                  </a:cubicBezTo>
                  <a:cubicBezTo>
                    <a:pt x="652914" y="577070"/>
                    <a:pt x="651286" y="582615"/>
                    <a:pt x="654072" y="584574"/>
                  </a:cubicBezTo>
                  <a:cubicBezTo>
                    <a:pt x="655700" y="587278"/>
                    <a:pt x="661192" y="586699"/>
                    <a:pt x="667124" y="581291"/>
                  </a:cubicBezTo>
                  <a:cubicBezTo>
                    <a:pt x="667621" y="580987"/>
                    <a:pt x="668117" y="580656"/>
                    <a:pt x="668642" y="580298"/>
                  </a:cubicBezTo>
                  <a:cubicBezTo>
                    <a:pt x="673084" y="577208"/>
                    <a:pt x="685860" y="568213"/>
                    <a:pt x="687874" y="566861"/>
                  </a:cubicBezTo>
                  <a:cubicBezTo>
                    <a:pt x="692427" y="563606"/>
                    <a:pt x="697311" y="560736"/>
                    <a:pt x="702030" y="557591"/>
                  </a:cubicBezTo>
                  <a:cubicBezTo>
                    <a:pt x="706886" y="554308"/>
                    <a:pt x="711660" y="550859"/>
                    <a:pt x="716268" y="547272"/>
                  </a:cubicBezTo>
                  <a:cubicBezTo>
                    <a:pt x="722697" y="542223"/>
                    <a:pt x="728713" y="536816"/>
                    <a:pt x="734121" y="530774"/>
                  </a:cubicBezTo>
                  <a:cubicBezTo>
                    <a:pt x="736549" y="528456"/>
                    <a:pt x="736605" y="524566"/>
                    <a:pt x="734259" y="522165"/>
                  </a:cubicBezTo>
                  <a:close/>
                  <a:moveTo>
                    <a:pt x="606308" y="563054"/>
                  </a:moveTo>
                  <a:cubicBezTo>
                    <a:pt x="608322" y="561895"/>
                    <a:pt x="610254" y="560957"/>
                    <a:pt x="612241" y="559743"/>
                  </a:cubicBezTo>
                  <a:cubicBezTo>
                    <a:pt x="614145" y="558557"/>
                    <a:pt x="616049" y="557453"/>
                    <a:pt x="617787" y="556046"/>
                  </a:cubicBezTo>
                  <a:cubicBezTo>
                    <a:pt x="619139" y="554942"/>
                    <a:pt x="620353" y="553646"/>
                    <a:pt x="621540" y="552349"/>
                  </a:cubicBezTo>
                  <a:cubicBezTo>
                    <a:pt x="623388" y="550280"/>
                    <a:pt x="624851" y="548128"/>
                    <a:pt x="626589" y="545975"/>
                  </a:cubicBezTo>
                  <a:cubicBezTo>
                    <a:pt x="629211" y="543851"/>
                    <a:pt x="629652" y="540016"/>
                    <a:pt x="627528" y="537395"/>
                  </a:cubicBezTo>
                  <a:cubicBezTo>
                    <a:pt x="625430" y="534774"/>
                    <a:pt x="621595" y="534333"/>
                    <a:pt x="618974" y="536457"/>
                  </a:cubicBezTo>
                  <a:cubicBezTo>
                    <a:pt x="616407" y="537726"/>
                    <a:pt x="613952" y="538802"/>
                    <a:pt x="611496" y="540320"/>
                  </a:cubicBezTo>
                  <a:cubicBezTo>
                    <a:pt x="609923" y="541285"/>
                    <a:pt x="608405" y="542306"/>
                    <a:pt x="607053" y="543548"/>
                  </a:cubicBezTo>
                  <a:cubicBezTo>
                    <a:pt x="605315" y="545120"/>
                    <a:pt x="603880" y="546914"/>
                    <a:pt x="602445" y="548735"/>
                  </a:cubicBezTo>
                  <a:cubicBezTo>
                    <a:pt x="600955" y="550611"/>
                    <a:pt x="599741" y="552487"/>
                    <a:pt x="598389" y="554473"/>
                  </a:cubicBezTo>
                  <a:cubicBezTo>
                    <a:pt x="596016" y="556653"/>
                    <a:pt x="595878" y="560350"/>
                    <a:pt x="598058" y="562723"/>
                  </a:cubicBezTo>
                  <a:cubicBezTo>
                    <a:pt x="600238" y="565095"/>
                    <a:pt x="603935" y="565234"/>
                    <a:pt x="606308" y="563054"/>
                  </a:cubicBezTo>
                  <a:close/>
                  <a:moveTo>
                    <a:pt x="653934" y="518799"/>
                  </a:moveTo>
                  <a:cubicBezTo>
                    <a:pt x="654459" y="518799"/>
                    <a:pt x="656142" y="519434"/>
                    <a:pt x="658101" y="517861"/>
                  </a:cubicBezTo>
                  <a:cubicBezTo>
                    <a:pt x="658736" y="517475"/>
                    <a:pt x="659288" y="516978"/>
                    <a:pt x="659729" y="516427"/>
                  </a:cubicBezTo>
                  <a:lnTo>
                    <a:pt x="659701" y="516371"/>
                  </a:lnTo>
                  <a:cubicBezTo>
                    <a:pt x="659426" y="516040"/>
                    <a:pt x="659701" y="515709"/>
                    <a:pt x="660226" y="515378"/>
                  </a:cubicBezTo>
                  <a:cubicBezTo>
                    <a:pt x="660198" y="515516"/>
                    <a:pt x="660171" y="515654"/>
                    <a:pt x="660143" y="515792"/>
                  </a:cubicBezTo>
                  <a:lnTo>
                    <a:pt x="660281" y="515599"/>
                  </a:lnTo>
                  <a:lnTo>
                    <a:pt x="660447" y="515240"/>
                  </a:lnTo>
                  <a:cubicBezTo>
                    <a:pt x="661357" y="514716"/>
                    <a:pt x="662792" y="514192"/>
                    <a:pt x="663261" y="513861"/>
                  </a:cubicBezTo>
                  <a:lnTo>
                    <a:pt x="670684" y="508508"/>
                  </a:lnTo>
                  <a:cubicBezTo>
                    <a:pt x="672367" y="507156"/>
                    <a:pt x="674105" y="505915"/>
                    <a:pt x="675733" y="504480"/>
                  </a:cubicBezTo>
                  <a:cubicBezTo>
                    <a:pt x="676782" y="503542"/>
                    <a:pt x="677830" y="502576"/>
                    <a:pt x="678796" y="501556"/>
                  </a:cubicBezTo>
                  <a:cubicBezTo>
                    <a:pt x="682494" y="497665"/>
                    <a:pt x="685777" y="493554"/>
                    <a:pt x="689475" y="489692"/>
                  </a:cubicBezTo>
                  <a:cubicBezTo>
                    <a:pt x="692096" y="487567"/>
                    <a:pt x="692483" y="483732"/>
                    <a:pt x="690358" y="481111"/>
                  </a:cubicBezTo>
                  <a:cubicBezTo>
                    <a:pt x="688233" y="478490"/>
                    <a:pt x="684398" y="478104"/>
                    <a:pt x="681776" y="480228"/>
                  </a:cubicBezTo>
                  <a:cubicBezTo>
                    <a:pt x="677030" y="483181"/>
                    <a:pt x="672367" y="486022"/>
                    <a:pt x="667952" y="489416"/>
                  </a:cubicBezTo>
                  <a:cubicBezTo>
                    <a:pt x="666793" y="490299"/>
                    <a:pt x="665689" y="491265"/>
                    <a:pt x="664641" y="492258"/>
                  </a:cubicBezTo>
                  <a:cubicBezTo>
                    <a:pt x="663040" y="493720"/>
                    <a:pt x="661605" y="495348"/>
                    <a:pt x="660115" y="496920"/>
                  </a:cubicBezTo>
                  <a:lnTo>
                    <a:pt x="653934" y="504149"/>
                  </a:lnTo>
                  <a:cubicBezTo>
                    <a:pt x="652969" y="505418"/>
                    <a:pt x="650513" y="508398"/>
                    <a:pt x="650044" y="509308"/>
                  </a:cubicBezTo>
                  <a:cubicBezTo>
                    <a:pt x="648167" y="513005"/>
                    <a:pt x="649216" y="515571"/>
                    <a:pt x="649961" y="516344"/>
                  </a:cubicBezTo>
                  <a:cubicBezTo>
                    <a:pt x="650954" y="517392"/>
                    <a:pt x="651975" y="518799"/>
                    <a:pt x="653934" y="518799"/>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9" name="Google Shape;139;p2"/>
            <p:cNvSpPr/>
            <p:nvPr/>
          </p:nvSpPr>
          <p:spPr>
            <a:xfrm>
              <a:off x="214020" y="3793355"/>
              <a:ext cx="1034010" cy="1027993"/>
            </a:xfrm>
            <a:custGeom>
              <a:avLst/>
              <a:gdLst/>
              <a:ahLst/>
              <a:cxnLst/>
              <a:rect l="l" t="t" r="r" b="b"/>
              <a:pathLst>
                <a:path w="2068020" h="2055985" extrusionOk="0">
                  <a:moveTo>
                    <a:pt x="443427" y="515797"/>
                  </a:moveTo>
                  <a:cubicBezTo>
                    <a:pt x="443427" y="529785"/>
                    <a:pt x="432224" y="541124"/>
                    <a:pt x="418455" y="541124"/>
                  </a:cubicBezTo>
                  <a:cubicBezTo>
                    <a:pt x="404686" y="541124"/>
                    <a:pt x="393510" y="529785"/>
                    <a:pt x="393510" y="515797"/>
                  </a:cubicBezTo>
                  <a:cubicBezTo>
                    <a:pt x="393510" y="501808"/>
                    <a:pt x="404686" y="490469"/>
                    <a:pt x="418455" y="490469"/>
                  </a:cubicBezTo>
                  <a:cubicBezTo>
                    <a:pt x="432224" y="490469"/>
                    <a:pt x="443427" y="501808"/>
                    <a:pt x="443427" y="515797"/>
                  </a:cubicBezTo>
                  <a:close/>
                  <a:moveTo>
                    <a:pt x="367711" y="1049692"/>
                  </a:moveTo>
                  <a:cubicBezTo>
                    <a:pt x="353941" y="1049692"/>
                    <a:pt x="342766" y="1061032"/>
                    <a:pt x="342766" y="1075020"/>
                  </a:cubicBezTo>
                  <a:cubicBezTo>
                    <a:pt x="342766" y="1089008"/>
                    <a:pt x="353941" y="1100348"/>
                    <a:pt x="367711" y="1100348"/>
                  </a:cubicBezTo>
                  <a:cubicBezTo>
                    <a:pt x="381480" y="1100348"/>
                    <a:pt x="392683" y="1089008"/>
                    <a:pt x="392683" y="1075020"/>
                  </a:cubicBezTo>
                  <a:cubicBezTo>
                    <a:pt x="392683" y="1061032"/>
                    <a:pt x="381480" y="1049692"/>
                    <a:pt x="367711" y="1049692"/>
                  </a:cubicBezTo>
                  <a:close/>
                  <a:moveTo>
                    <a:pt x="876589" y="2005330"/>
                  </a:moveTo>
                  <a:cubicBezTo>
                    <a:pt x="862820" y="2005330"/>
                    <a:pt x="851645" y="2016669"/>
                    <a:pt x="851645" y="2030657"/>
                  </a:cubicBezTo>
                  <a:cubicBezTo>
                    <a:pt x="851645" y="2044646"/>
                    <a:pt x="862820" y="2055985"/>
                    <a:pt x="876589" y="2055985"/>
                  </a:cubicBezTo>
                  <a:cubicBezTo>
                    <a:pt x="890358" y="2055985"/>
                    <a:pt x="901534" y="2044646"/>
                    <a:pt x="901534" y="2030657"/>
                  </a:cubicBezTo>
                  <a:cubicBezTo>
                    <a:pt x="901534" y="2016669"/>
                    <a:pt x="890358" y="2005330"/>
                    <a:pt x="876589" y="2005330"/>
                  </a:cubicBezTo>
                  <a:close/>
                  <a:moveTo>
                    <a:pt x="948277" y="1706667"/>
                  </a:moveTo>
                  <a:cubicBezTo>
                    <a:pt x="934480" y="1706667"/>
                    <a:pt x="923305" y="1718007"/>
                    <a:pt x="923305" y="1731995"/>
                  </a:cubicBezTo>
                  <a:cubicBezTo>
                    <a:pt x="923305" y="1745983"/>
                    <a:pt x="934480" y="1757323"/>
                    <a:pt x="948277" y="1757323"/>
                  </a:cubicBezTo>
                  <a:cubicBezTo>
                    <a:pt x="962046" y="1757323"/>
                    <a:pt x="973222" y="1745983"/>
                    <a:pt x="973222" y="1731995"/>
                  </a:cubicBezTo>
                  <a:cubicBezTo>
                    <a:pt x="973222" y="1718007"/>
                    <a:pt x="962046" y="1706667"/>
                    <a:pt x="948277" y="1706667"/>
                  </a:cubicBezTo>
                  <a:close/>
                  <a:moveTo>
                    <a:pt x="1348714" y="1993301"/>
                  </a:moveTo>
                  <a:cubicBezTo>
                    <a:pt x="1334944" y="1993301"/>
                    <a:pt x="1323769" y="2004668"/>
                    <a:pt x="1323769" y="2018628"/>
                  </a:cubicBezTo>
                  <a:cubicBezTo>
                    <a:pt x="1323769" y="2032616"/>
                    <a:pt x="1334944" y="2043983"/>
                    <a:pt x="1348714" y="2043983"/>
                  </a:cubicBezTo>
                  <a:cubicBezTo>
                    <a:pt x="1362510" y="2043983"/>
                    <a:pt x="1373686" y="2032616"/>
                    <a:pt x="1373686" y="2018628"/>
                  </a:cubicBezTo>
                  <a:cubicBezTo>
                    <a:pt x="1373686" y="2004668"/>
                    <a:pt x="1362510" y="1993301"/>
                    <a:pt x="1348714" y="1993301"/>
                  </a:cubicBezTo>
                  <a:close/>
                  <a:moveTo>
                    <a:pt x="1610714" y="1617579"/>
                  </a:moveTo>
                  <a:cubicBezTo>
                    <a:pt x="1596917" y="1617579"/>
                    <a:pt x="1585741" y="1628918"/>
                    <a:pt x="1585741" y="1642906"/>
                  </a:cubicBezTo>
                  <a:cubicBezTo>
                    <a:pt x="1585741" y="1656895"/>
                    <a:pt x="1596917" y="1668234"/>
                    <a:pt x="1610714" y="1668234"/>
                  </a:cubicBezTo>
                  <a:cubicBezTo>
                    <a:pt x="1624483" y="1668234"/>
                    <a:pt x="1635658" y="1656895"/>
                    <a:pt x="1635658" y="1642906"/>
                  </a:cubicBezTo>
                  <a:cubicBezTo>
                    <a:pt x="1635658" y="1628918"/>
                    <a:pt x="1624483" y="1617579"/>
                    <a:pt x="1610714" y="1617579"/>
                  </a:cubicBezTo>
                  <a:close/>
                  <a:moveTo>
                    <a:pt x="2043048" y="1837472"/>
                  </a:moveTo>
                  <a:cubicBezTo>
                    <a:pt x="2029279" y="1837472"/>
                    <a:pt x="2018103" y="1848839"/>
                    <a:pt x="2018103" y="1862799"/>
                  </a:cubicBezTo>
                  <a:cubicBezTo>
                    <a:pt x="2018103" y="1876788"/>
                    <a:pt x="2029279" y="1888155"/>
                    <a:pt x="2043048" y="1888155"/>
                  </a:cubicBezTo>
                  <a:cubicBezTo>
                    <a:pt x="2056817" y="1888155"/>
                    <a:pt x="2068020" y="1876788"/>
                    <a:pt x="2068020" y="1862799"/>
                  </a:cubicBezTo>
                  <a:cubicBezTo>
                    <a:pt x="2067992" y="1848839"/>
                    <a:pt x="2056817" y="1837472"/>
                    <a:pt x="2043048" y="1837472"/>
                  </a:cubicBezTo>
                  <a:close/>
                  <a:moveTo>
                    <a:pt x="24944" y="711410"/>
                  </a:moveTo>
                  <a:cubicBezTo>
                    <a:pt x="11175" y="711410"/>
                    <a:pt x="0" y="722750"/>
                    <a:pt x="0" y="736738"/>
                  </a:cubicBezTo>
                  <a:cubicBezTo>
                    <a:pt x="0" y="750726"/>
                    <a:pt x="11175" y="762066"/>
                    <a:pt x="24944" y="762066"/>
                  </a:cubicBezTo>
                  <a:cubicBezTo>
                    <a:pt x="38714" y="762066"/>
                    <a:pt x="49917" y="750726"/>
                    <a:pt x="49917" y="736738"/>
                  </a:cubicBezTo>
                  <a:cubicBezTo>
                    <a:pt x="49917" y="722750"/>
                    <a:pt x="38714" y="711410"/>
                    <a:pt x="24944" y="711410"/>
                  </a:cubicBezTo>
                  <a:close/>
                  <a:moveTo>
                    <a:pt x="147570" y="0"/>
                  </a:moveTo>
                  <a:cubicBezTo>
                    <a:pt x="133801" y="0"/>
                    <a:pt x="122625" y="11340"/>
                    <a:pt x="122625" y="25328"/>
                  </a:cubicBezTo>
                  <a:cubicBezTo>
                    <a:pt x="122625" y="39316"/>
                    <a:pt x="133801" y="50655"/>
                    <a:pt x="147570" y="50655"/>
                  </a:cubicBezTo>
                  <a:cubicBezTo>
                    <a:pt x="161367" y="50655"/>
                    <a:pt x="172542" y="39316"/>
                    <a:pt x="172542" y="25328"/>
                  </a:cubicBezTo>
                  <a:cubicBezTo>
                    <a:pt x="172542" y="11340"/>
                    <a:pt x="161367" y="0"/>
                    <a:pt x="147570" y="0"/>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0" name="Google Shape;140;p2"/>
            <p:cNvSpPr/>
            <p:nvPr/>
          </p:nvSpPr>
          <p:spPr>
            <a:xfrm>
              <a:off x="312877" y="3620932"/>
              <a:ext cx="141038" cy="137687"/>
            </a:xfrm>
            <a:custGeom>
              <a:avLst/>
              <a:gdLst/>
              <a:ahLst/>
              <a:cxnLst/>
              <a:rect l="l" t="t" r="r" b="b"/>
              <a:pathLst>
                <a:path w="282076" h="275374" extrusionOk="0">
                  <a:moveTo>
                    <a:pt x="163620" y="203695"/>
                  </a:moveTo>
                  <a:cubicBezTo>
                    <a:pt x="169995" y="234347"/>
                    <a:pt x="170133" y="272835"/>
                    <a:pt x="131805" y="275263"/>
                  </a:cubicBezTo>
                  <a:cubicBezTo>
                    <a:pt x="88704" y="277967"/>
                    <a:pt x="95382" y="230733"/>
                    <a:pt x="111220" y="193817"/>
                  </a:cubicBezTo>
                  <a:cubicBezTo>
                    <a:pt x="93202" y="220580"/>
                    <a:pt x="66271" y="247783"/>
                    <a:pt x="39064" y="227808"/>
                  </a:cubicBezTo>
                  <a:cubicBezTo>
                    <a:pt x="11167" y="207336"/>
                    <a:pt x="37905" y="179388"/>
                    <a:pt x="70493" y="159661"/>
                  </a:cubicBezTo>
                  <a:cubicBezTo>
                    <a:pt x="32027" y="164682"/>
                    <a:pt x="-8756" y="158916"/>
                    <a:pt x="1647" y="122331"/>
                  </a:cubicBezTo>
                  <a:cubicBezTo>
                    <a:pt x="10559" y="90879"/>
                    <a:pt x="42430" y="93307"/>
                    <a:pt x="70575" y="102660"/>
                  </a:cubicBezTo>
                  <a:cubicBezTo>
                    <a:pt x="45272" y="83816"/>
                    <a:pt x="22176" y="57688"/>
                    <a:pt x="43561" y="34071"/>
                  </a:cubicBezTo>
                  <a:cubicBezTo>
                    <a:pt x="66105" y="9129"/>
                    <a:pt x="92843" y="34954"/>
                    <a:pt x="111276" y="66572"/>
                  </a:cubicBezTo>
                  <a:cubicBezTo>
                    <a:pt x="101066" y="32526"/>
                    <a:pt x="101839" y="-3121"/>
                    <a:pt x="139228" y="218"/>
                  </a:cubicBezTo>
                  <a:cubicBezTo>
                    <a:pt x="178328" y="3722"/>
                    <a:pt x="176286" y="44058"/>
                    <a:pt x="168698" y="75014"/>
                  </a:cubicBezTo>
                  <a:cubicBezTo>
                    <a:pt x="181777" y="44914"/>
                    <a:pt x="204210" y="11033"/>
                    <a:pt x="235529" y="27035"/>
                  </a:cubicBezTo>
                  <a:cubicBezTo>
                    <a:pt x="270683" y="44996"/>
                    <a:pt x="238150" y="83429"/>
                    <a:pt x="204210" y="108647"/>
                  </a:cubicBezTo>
                  <a:cubicBezTo>
                    <a:pt x="235943" y="99873"/>
                    <a:pt x="276809" y="97169"/>
                    <a:pt x="281665" y="138996"/>
                  </a:cubicBezTo>
                  <a:cubicBezTo>
                    <a:pt x="286991" y="184575"/>
                    <a:pt x="239585" y="181153"/>
                    <a:pt x="200541" y="166807"/>
                  </a:cubicBezTo>
                  <a:cubicBezTo>
                    <a:pt x="228162" y="184988"/>
                    <a:pt x="256500" y="212082"/>
                    <a:pt x="234618" y="237823"/>
                  </a:cubicBezTo>
                  <a:cubicBezTo>
                    <a:pt x="212019" y="264420"/>
                    <a:pt x="183157" y="236389"/>
                    <a:pt x="163620" y="203695"/>
                  </a:cubicBezTo>
                  <a:lnTo>
                    <a:pt x="163620" y="203695"/>
                  </a:lnTo>
                  <a:close/>
                  <a:moveTo>
                    <a:pt x="128356" y="164186"/>
                  </a:moveTo>
                  <a:cubicBezTo>
                    <a:pt x="133957" y="159882"/>
                    <a:pt x="140414" y="161813"/>
                    <a:pt x="145188" y="163882"/>
                  </a:cubicBezTo>
                  <a:cubicBezTo>
                    <a:pt x="140552" y="146804"/>
                    <a:pt x="163620" y="148349"/>
                    <a:pt x="161027" y="145176"/>
                  </a:cubicBezTo>
                  <a:cubicBezTo>
                    <a:pt x="161027" y="145176"/>
                    <a:pt x="162296" y="145728"/>
                    <a:pt x="164503" y="146776"/>
                  </a:cubicBezTo>
                  <a:cubicBezTo>
                    <a:pt x="160392" y="139465"/>
                    <a:pt x="164586" y="130802"/>
                    <a:pt x="166269" y="126194"/>
                  </a:cubicBezTo>
                  <a:cubicBezTo>
                    <a:pt x="159261" y="122745"/>
                    <a:pt x="157219" y="112151"/>
                    <a:pt x="155260" y="114330"/>
                  </a:cubicBezTo>
                  <a:cubicBezTo>
                    <a:pt x="155260" y="114330"/>
                    <a:pt x="155618" y="112868"/>
                    <a:pt x="156308" y="110330"/>
                  </a:cubicBezTo>
                  <a:cubicBezTo>
                    <a:pt x="153604" y="109474"/>
                    <a:pt x="139255" y="121669"/>
                    <a:pt x="130039" y="108840"/>
                  </a:cubicBezTo>
                  <a:cubicBezTo>
                    <a:pt x="130094" y="109033"/>
                    <a:pt x="130150" y="109199"/>
                    <a:pt x="130205" y="109392"/>
                  </a:cubicBezTo>
                  <a:cubicBezTo>
                    <a:pt x="134095" y="122469"/>
                    <a:pt x="123306" y="125146"/>
                    <a:pt x="117429" y="126718"/>
                  </a:cubicBezTo>
                  <a:cubicBezTo>
                    <a:pt x="117843" y="129257"/>
                    <a:pt x="119830" y="134140"/>
                    <a:pt x="119526" y="138996"/>
                  </a:cubicBezTo>
                  <a:cubicBezTo>
                    <a:pt x="130563" y="140430"/>
                    <a:pt x="130315" y="156488"/>
                    <a:pt x="133074" y="154253"/>
                  </a:cubicBezTo>
                  <a:cubicBezTo>
                    <a:pt x="133074" y="154253"/>
                    <a:pt x="131391" y="158143"/>
                    <a:pt x="128356" y="164186"/>
                  </a:cubicBezTo>
                  <a:lnTo>
                    <a:pt x="128356" y="164186"/>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1" name="Google Shape;141;p2"/>
            <p:cNvSpPr/>
            <p:nvPr/>
          </p:nvSpPr>
          <p:spPr>
            <a:xfrm>
              <a:off x="365644" y="3672675"/>
              <a:ext cx="34426" cy="35318"/>
            </a:xfrm>
            <a:custGeom>
              <a:avLst/>
              <a:gdLst/>
              <a:ahLst/>
              <a:cxnLst/>
              <a:rect l="l" t="t" r="r" b="b"/>
              <a:pathLst>
                <a:path w="68852" h="70636" extrusionOk="0">
                  <a:moveTo>
                    <a:pt x="33944" y="70634"/>
                  </a:moveTo>
                  <a:cubicBezTo>
                    <a:pt x="14959" y="70413"/>
                    <a:pt x="-272" y="54383"/>
                    <a:pt x="4" y="34877"/>
                  </a:cubicBezTo>
                  <a:cubicBezTo>
                    <a:pt x="252" y="15398"/>
                    <a:pt x="15870" y="-245"/>
                    <a:pt x="34882" y="3"/>
                  </a:cubicBezTo>
                  <a:cubicBezTo>
                    <a:pt x="53866" y="251"/>
                    <a:pt x="69098" y="16281"/>
                    <a:pt x="68849" y="35760"/>
                  </a:cubicBezTo>
                  <a:cubicBezTo>
                    <a:pt x="68573" y="55266"/>
                    <a:pt x="52956" y="70882"/>
                    <a:pt x="33944" y="70634"/>
                  </a:cubicBezTo>
                  <a:lnTo>
                    <a:pt x="33944" y="70634"/>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2" name="Google Shape;142;p2"/>
            <p:cNvSpPr/>
            <p:nvPr/>
          </p:nvSpPr>
          <p:spPr>
            <a:xfrm>
              <a:off x="1291833" y="4552255"/>
              <a:ext cx="139933" cy="148021"/>
            </a:xfrm>
            <a:custGeom>
              <a:avLst/>
              <a:gdLst/>
              <a:ahLst/>
              <a:cxnLst/>
              <a:rect l="l" t="t" r="r" b="b"/>
              <a:pathLst>
                <a:path w="279867" h="296043" extrusionOk="0">
                  <a:moveTo>
                    <a:pt x="72214" y="125436"/>
                  </a:moveTo>
                  <a:cubicBezTo>
                    <a:pt x="40950" y="119311"/>
                    <a:pt x="1795" y="119836"/>
                    <a:pt x="57" y="160145"/>
                  </a:cubicBezTo>
                  <a:cubicBezTo>
                    <a:pt x="-1875" y="205448"/>
                    <a:pt x="46027" y="197612"/>
                    <a:pt x="83278" y="180313"/>
                  </a:cubicBezTo>
                  <a:cubicBezTo>
                    <a:pt x="56375" y="199709"/>
                    <a:pt x="29250" y="228485"/>
                    <a:pt x="50056" y="256710"/>
                  </a:cubicBezTo>
                  <a:cubicBezTo>
                    <a:pt x="71413" y="285624"/>
                    <a:pt x="99310" y="257069"/>
                    <a:pt x="118736" y="222498"/>
                  </a:cubicBezTo>
                  <a:cubicBezTo>
                    <a:pt x="114376" y="262973"/>
                    <a:pt x="121026" y="305683"/>
                    <a:pt x="158002" y="294122"/>
                  </a:cubicBezTo>
                  <a:cubicBezTo>
                    <a:pt x="189817" y="284190"/>
                    <a:pt x="186726" y="250778"/>
                    <a:pt x="176710" y="221367"/>
                  </a:cubicBezTo>
                  <a:cubicBezTo>
                    <a:pt x="196329" y="247633"/>
                    <a:pt x="223315" y="271416"/>
                    <a:pt x="246935" y="248543"/>
                  </a:cubicBezTo>
                  <a:cubicBezTo>
                    <a:pt x="271880" y="224430"/>
                    <a:pt x="245114" y="196812"/>
                    <a:pt x="212609" y="177996"/>
                  </a:cubicBezTo>
                  <a:cubicBezTo>
                    <a:pt x="247432" y="188121"/>
                    <a:pt x="283635" y="186659"/>
                    <a:pt x="279551" y="147453"/>
                  </a:cubicBezTo>
                  <a:cubicBezTo>
                    <a:pt x="275274" y="106482"/>
                    <a:pt x="234298" y="109351"/>
                    <a:pt x="202951" y="117822"/>
                  </a:cubicBezTo>
                  <a:cubicBezTo>
                    <a:pt x="233304" y="103585"/>
                    <a:pt x="267327" y="79416"/>
                    <a:pt x="250467" y="46805"/>
                  </a:cubicBezTo>
                  <a:cubicBezTo>
                    <a:pt x="231538" y="10220"/>
                    <a:pt x="193073" y="45067"/>
                    <a:pt x="168073" y="81155"/>
                  </a:cubicBezTo>
                  <a:cubicBezTo>
                    <a:pt x="176406" y="47660"/>
                    <a:pt x="178366" y="4702"/>
                    <a:pt x="135761" y="316"/>
                  </a:cubicBezTo>
                  <a:cubicBezTo>
                    <a:pt x="89321" y="-4430"/>
                    <a:pt x="93709" y="45287"/>
                    <a:pt x="109023" y="86038"/>
                  </a:cubicBezTo>
                  <a:cubicBezTo>
                    <a:pt x="90011" y="57344"/>
                    <a:pt x="61949" y="28071"/>
                    <a:pt x="36177" y="51495"/>
                  </a:cubicBezTo>
                  <a:cubicBezTo>
                    <a:pt x="9549" y="75692"/>
                    <a:pt x="38605" y="105516"/>
                    <a:pt x="72214" y="125436"/>
                  </a:cubicBezTo>
                  <a:lnTo>
                    <a:pt x="72214" y="125436"/>
                  </a:lnTo>
                  <a:close/>
                  <a:moveTo>
                    <a:pt x="113052" y="161773"/>
                  </a:moveTo>
                  <a:cubicBezTo>
                    <a:pt x="117329" y="155841"/>
                    <a:pt x="115232" y="149081"/>
                    <a:pt x="113052" y="144115"/>
                  </a:cubicBezTo>
                  <a:cubicBezTo>
                    <a:pt x="130491" y="148695"/>
                    <a:pt x="128477" y="124499"/>
                    <a:pt x="131760" y="127147"/>
                  </a:cubicBezTo>
                  <a:cubicBezTo>
                    <a:pt x="131760" y="127147"/>
                    <a:pt x="131181" y="125823"/>
                    <a:pt x="130077" y="123505"/>
                  </a:cubicBezTo>
                  <a:cubicBezTo>
                    <a:pt x="137582" y="127726"/>
                    <a:pt x="146302" y="123147"/>
                    <a:pt x="150965" y="121326"/>
                  </a:cubicBezTo>
                  <a:cubicBezTo>
                    <a:pt x="154608" y="128609"/>
                    <a:pt x="165424" y="130568"/>
                    <a:pt x="163244" y="132638"/>
                  </a:cubicBezTo>
                  <a:cubicBezTo>
                    <a:pt x="163244" y="132638"/>
                    <a:pt x="164707" y="132251"/>
                    <a:pt x="167273" y="131479"/>
                  </a:cubicBezTo>
                  <a:cubicBezTo>
                    <a:pt x="168211" y="134293"/>
                    <a:pt x="156098" y="149605"/>
                    <a:pt x="169287" y="159069"/>
                  </a:cubicBezTo>
                  <a:cubicBezTo>
                    <a:pt x="169094" y="159014"/>
                    <a:pt x="168901" y="158931"/>
                    <a:pt x="168708" y="158876"/>
                  </a:cubicBezTo>
                  <a:cubicBezTo>
                    <a:pt x="155380" y="155013"/>
                    <a:pt x="152842" y="166408"/>
                    <a:pt x="151352" y="172616"/>
                  </a:cubicBezTo>
                  <a:cubicBezTo>
                    <a:pt x="148785" y="172229"/>
                    <a:pt x="143763" y="170215"/>
                    <a:pt x="138824" y="170629"/>
                  </a:cubicBezTo>
                  <a:cubicBezTo>
                    <a:pt x="137169" y="159069"/>
                    <a:pt x="120861" y="159593"/>
                    <a:pt x="123068" y="156669"/>
                  </a:cubicBezTo>
                  <a:cubicBezTo>
                    <a:pt x="123068" y="156669"/>
                    <a:pt x="119150" y="158489"/>
                    <a:pt x="113052" y="161773"/>
                  </a:cubicBezTo>
                  <a:lnTo>
                    <a:pt x="113052" y="161773"/>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3" name="Google Shape;143;p2"/>
            <p:cNvSpPr/>
            <p:nvPr/>
          </p:nvSpPr>
          <p:spPr>
            <a:xfrm>
              <a:off x="1343191" y="4608757"/>
              <a:ext cx="35916" cy="36161"/>
            </a:xfrm>
            <a:custGeom>
              <a:avLst/>
              <a:gdLst/>
              <a:ahLst/>
              <a:cxnLst/>
              <a:rect l="l" t="t" r="r" b="b"/>
              <a:pathLst>
                <a:path w="71832" h="72321" extrusionOk="0">
                  <a:moveTo>
                    <a:pt x="17" y="37291"/>
                  </a:moveTo>
                  <a:cubicBezTo>
                    <a:pt x="-590" y="17344"/>
                    <a:pt x="15000" y="651"/>
                    <a:pt x="34813" y="17"/>
                  </a:cubicBezTo>
                  <a:cubicBezTo>
                    <a:pt x="54625" y="-590"/>
                    <a:pt x="71208" y="15109"/>
                    <a:pt x="71815" y="35056"/>
                  </a:cubicBezTo>
                  <a:cubicBezTo>
                    <a:pt x="72422" y="55004"/>
                    <a:pt x="56832" y="71696"/>
                    <a:pt x="37020" y="72303"/>
                  </a:cubicBezTo>
                  <a:cubicBezTo>
                    <a:pt x="17208" y="72938"/>
                    <a:pt x="624" y="57239"/>
                    <a:pt x="17" y="37291"/>
                  </a:cubicBezTo>
                  <a:lnTo>
                    <a:pt x="17" y="3729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144" name="Google Shape;144;p2"/>
          <p:cNvGrpSpPr/>
          <p:nvPr/>
        </p:nvGrpSpPr>
        <p:grpSpPr>
          <a:xfrm>
            <a:off x="7646248" y="3612158"/>
            <a:ext cx="1227065" cy="1257297"/>
            <a:chOff x="7646248" y="3612158"/>
            <a:chExt cx="1227065" cy="1257297"/>
          </a:xfrm>
        </p:grpSpPr>
        <p:sp>
          <p:nvSpPr>
            <p:cNvPr id="145" name="Google Shape;145;p2"/>
            <p:cNvSpPr/>
            <p:nvPr/>
          </p:nvSpPr>
          <p:spPr>
            <a:xfrm rot="-5400000">
              <a:off x="8409319" y="4212142"/>
              <a:ext cx="349807" cy="85895"/>
            </a:xfrm>
            <a:custGeom>
              <a:avLst/>
              <a:gdLst/>
              <a:ahLst/>
              <a:cxnLst/>
              <a:rect l="l" t="t" r="r" b="b"/>
              <a:pathLst>
                <a:path w="699613" h="171789" extrusionOk="0">
                  <a:moveTo>
                    <a:pt x="61589" y="73570"/>
                  </a:moveTo>
                  <a:cubicBezTo>
                    <a:pt x="91086" y="40324"/>
                    <a:pt x="137360" y="18170"/>
                    <a:pt x="180378" y="7685"/>
                  </a:cubicBezTo>
                  <a:cubicBezTo>
                    <a:pt x="185400" y="6444"/>
                    <a:pt x="221631" y="-4289"/>
                    <a:pt x="225577" y="1919"/>
                  </a:cubicBezTo>
                  <a:cubicBezTo>
                    <a:pt x="227812" y="5395"/>
                    <a:pt x="205406" y="19108"/>
                    <a:pt x="203116" y="20736"/>
                  </a:cubicBezTo>
                  <a:cubicBezTo>
                    <a:pt x="196079" y="25757"/>
                    <a:pt x="188712" y="30999"/>
                    <a:pt x="181179" y="36158"/>
                  </a:cubicBezTo>
                  <a:cubicBezTo>
                    <a:pt x="187277" y="35303"/>
                    <a:pt x="193403" y="34475"/>
                    <a:pt x="199556" y="34172"/>
                  </a:cubicBezTo>
                  <a:cubicBezTo>
                    <a:pt x="204964" y="33896"/>
                    <a:pt x="210373" y="33813"/>
                    <a:pt x="215781" y="34144"/>
                  </a:cubicBezTo>
                  <a:cubicBezTo>
                    <a:pt x="218871" y="34337"/>
                    <a:pt x="221934" y="34641"/>
                    <a:pt x="224970" y="35193"/>
                  </a:cubicBezTo>
                  <a:cubicBezTo>
                    <a:pt x="256343" y="41042"/>
                    <a:pt x="210483" y="61100"/>
                    <a:pt x="201957" y="64107"/>
                  </a:cubicBezTo>
                  <a:cubicBezTo>
                    <a:pt x="173397" y="74205"/>
                    <a:pt x="141665" y="77792"/>
                    <a:pt x="111257" y="77019"/>
                  </a:cubicBezTo>
                  <a:cubicBezTo>
                    <a:pt x="104717" y="76854"/>
                    <a:pt x="61589" y="73570"/>
                    <a:pt x="61589" y="73570"/>
                  </a:cubicBezTo>
                  <a:close/>
                  <a:moveTo>
                    <a:pt x="3394" y="85351"/>
                  </a:moveTo>
                  <a:cubicBezTo>
                    <a:pt x="2980" y="85269"/>
                    <a:pt x="2621" y="85158"/>
                    <a:pt x="2207" y="85075"/>
                  </a:cubicBezTo>
                  <a:lnTo>
                    <a:pt x="0" y="83779"/>
                  </a:lnTo>
                  <a:cubicBezTo>
                    <a:pt x="441" y="84413"/>
                    <a:pt x="828" y="84910"/>
                    <a:pt x="1242" y="85517"/>
                  </a:cubicBezTo>
                  <a:moveTo>
                    <a:pt x="1297" y="85572"/>
                  </a:moveTo>
                  <a:cubicBezTo>
                    <a:pt x="10872" y="99146"/>
                    <a:pt x="17660" y="109162"/>
                    <a:pt x="35375" y="119342"/>
                  </a:cubicBezTo>
                  <a:cubicBezTo>
                    <a:pt x="44205" y="124419"/>
                    <a:pt x="53283" y="129164"/>
                    <a:pt x="62444" y="133634"/>
                  </a:cubicBezTo>
                  <a:cubicBezTo>
                    <a:pt x="71715" y="138214"/>
                    <a:pt x="116803" y="161665"/>
                    <a:pt x="95225" y="132586"/>
                  </a:cubicBezTo>
                  <a:cubicBezTo>
                    <a:pt x="93321" y="130020"/>
                    <a:pt x="91334" y="127426"/>
                    <a:pt x="89072" y="125136"/>
                  </a:cubicBezTo>
                  <a:cubicBezTo>
                    <a:pt x="86450" y="122543"/>
                    <a:pt x="83443" y="120336"/>
                    <a:pt x="80463" y="118073"/>
                  </a:cubicBezTo>
                  <a:cubicBezTo>
                    <a:pt x="92797" y="121494"/>
                    <a:pt x="105352" y="124171"/>
                    <a:pt x="118017" y="125716"/>
                  </a:cubicBezTo>
                  <a:cubicBezTo>
                    <a:pt x="124281" y="126461"/>
                    <a:pt x="139761" y="129799"/>
                    <a:pt x="144700" y="123977"/>
                  </a:cubicBezTo>
                  <a:cubicBezTo>
                    <a:pt x="150771" y="116804"/>
                    <a:pt x="131372" y="106679"/>
                    <a:pt x="127178" y="104609"/>
                  </a:cubicBezTo>
                  <a:cubicBezTo>
                    <a:pt x="104938" y="93656"/>
                    <a:pt x="79386" y="91007"/>
                    <a:pt x="55159" y="87862"/>
                  </a:cubicBezTo>
                  <a:lnTo>
                    <a:pt x="23041" y="79171"/>
                  </a:lnTo>
                  <a:cubicBezTo>
                    <a:pt x="18653" y="78068"/>
                    <a:pt x="8112" y="86317"/>
                    <a:pt x="3587" y="85379"/>
                  </a:cubicBezTo>
                  <a:moveTo>
                    <a:pt x="285316" y="110514"/>
                  </a:moveTo>
                  <a:cubicBezTo>
                    <a:pt x="263435" y="94815"/>
                    <a:pt x="227481" y="82455"/>
                    <a:pt x="200135" y="80882"/>
                  </a:cubicBezTo>
                  <a:cubicBezTo>
                    <a:pt x="196272" y="78950"/>
                    <a:pt x="195693" y="80827"/>
                    <a:pt x="197128" y="83861"/>
                  </a:cubicBezTo>
                  <a:cubicBezTo>
                    <a:pt x="200273" y="90676"/>
                    <a:pt x="208000" y="109272"/>
                    <a:pt x="211890" y="115728"/>
                  </a:cubicBezTo>
                  <a:cubicBezTo>
                    <a:pt x="223562" y="135151"/>
                    <a:pt x="239208" y="151236"/>
                    <a:pt x="258634" y="163349"/>
                  </a:cubicBezTo>
                  <a:cubicBezTo>
                    <a:pt x="262469" y="165749"/>
                    <a:pt x="274555" y="174440"/>
                    <a:pt x="279632" y="170991"/>
                  </a:cubicBezTo>
                  <a:cubicBezTo>
                    <a:pt x="287358" y="165749"/>
                    <a:pt x="275272" y="148919"/>
                    <a:pt x="272044" y="144615"/>
                  </a:cubicBezTo>
                  <a:cubicBezTo>
                    <a:pt x="267933" y="139152"/>
                    <a:pt x="263021" y="133551"/>
                    <a:pt x="257668" y="127978"/>
                  </a:cubicBezTo>
                  <a:cubicBezTo>
                    <a:pt x="272596" y="134434"/>
                    <a:pt x="288324" y="138959"/>
                    <a:pt x="302480" y="137635"/>
                  </a:cubicBezTo>
                  <a:cubicBezTo>
                    <a:pt x="317242" y="136255"/>
                    <a:pt x="288573" y="112831"/>
                    <a:pt x="285316" y="110514"/>
                  </a:cubicBezTo>
                  <a:close/>
                  <a:moveTo>
                    <a:pt x="297099" y="74564"/>
                  </a:moveTo>
                  <a:cubicBezTo>
                    <a:pt x="299444" y="73929"/>
                    <a:pt x="372181" y="66894"/>
                    <a:pt x="392186" y="59168"/>
                  </a:cubicBezTo>
                  <a:cubicBezTo>
                    <a:pt x="400381" y="56023"/>
                    <a:pt x="413571" y="51802"/>
                    <a:pt x="417876" y="43359"/>
                  </a:cubicBezTo>
                  <a:cubicBezTo>
                    <a:pt x="425133" y="29123"/>
                    <a:pt x="386695" y="33703"/>
                    <a:pt x="382777" y="34448"/>
                  </a:cubicBezTo>
                  <a:cubicBezTo>
                    <a:pt x="378665" y="35220"/>
                    <a:pt x="373698" y="36682"/>
                    <a:pt x="368428" y="38476"/>
                  </a:cubicBezTo>
                  <a:cubicBezTo>
                    <a:pt x="374112" y="34834"/>
                    <a:pt x="380045" y="31496"/>
                    <a:pt x="385315" y="27357"/>
                  </a:cubicBezTo>
                  <a:cubicBezTo>
                    <a:pt x="389620" y="23991"/>
                    <a:pt x="404134" y="13783"/>
                    <a:pt x="399443" y="6389"/>
                  </a:cubicBezTo>
                  <a:cubicBezTo>
                    <a:pt x="393400" y="-3130"/>
                    <a:pt x="372015" y="5147"/>
                    <a:pt x="364979" y="8154"/>
                  </a:cubicBezTo>
                  <a:cubicBezTo>
                    <a:pt x="338213" y="19549"/>
                    <a:pt x="307226" y="57844"/>
                    <a:pt x="299196" y="70287"/>
                  </a:cubicBezTo>
                  <a:cubicBezTo>
                    <a:pt x="296768" y="71694"/>
                    <a:pt x="296630" y="74674"/>
                    <a:pt x="297099" y="74564"/>
                  </a:cubicBezTo>
                  <a:close/>
                  <a:moveTo>
                    <a:pt x="449829" y="114376"/>
                  </a:moveTo>
                  <a:cubicBezTo>
                    <a:pt x="425105" y="97656"/>
                    <a:pt x="370994" y="91890"/>
                    <a:pt x="355625" y="87945"/>
                  </a:cubicBezTo>
                  <a:cubicBezTo>
                    <a:pt x="354521" y="87669"/>
                    <a:pt x="356701" y="89959"/>
                    <a:pt x="357501" y="90731"/>
                  </a:cubicBezTo>
                  <a:cubicBezTo>
                    <a:pt x="357556" y="90787"/>
                    <a:pt x="357611" y="90814"/>
                    <a:pt x="357666" y="90869"/>
                  </a:cubicBezTo>
                  <a:cubicBezTo>
                    <a:pt x="359957" y="95173"/>
                    <a:pt x="371353" y="108610"/>
                    <a:pt x="374443" y="112307"/>
                  </a:cubicBezTo>
                  <a:cubicBezTo>
                    <a:pt x="390172" y="130985"/>
                    <a:pt x="406645" y="151705"/>
                    <a:pt x="427726" y="164921"/>
                  </a:cubicBezTo>
                  <a:cubicBezTo>
                    <a:pt x="430044" y="166356"/>
                    <a:pt x="432417" y="167680"/>
                    <a:pt x="434956" y="168646"/>
                  </a:cubicBezTo>
                  <a:cubicBezTo>
                    <a:pt x="442020" y="171350"/>
                    <a:pt x="448366" y="169115"/>
                    <a:pt x="446711" y="160865"/>
                  </a:cubicBezTo>
                  <a:cubicBezTo>
                    <a:pt x="445441" y="154547"/>
                    <a:pt x="404713" y="123426"/>
                    <a:pt x="378693" y="104333"/>
                  </a:cubicBezTo>
                  <a:cubicBezTo>
                    <a:pt x="406783" y="119122"/>
                    <a:pt x="462522" y="145939"/>
                    <a:pt x="466385" y="140228"/>
                  </a:cubicBezTo>
                  <a:cubicBezTo>
                    <a:pt x="472842" y="130737"/>
                    <a:pt x="456341" y="118763"/>
                    <a:pt x="449829" y="114376"/>
                  </a:cubicBezTo>
                  <a:close/>
                  <a:moveTo>
                    <a:pt x="641162" y="44766"/>
                  </a:moveTo>
                  <a:cubicBezTo>
                    <a:pt x="639837" y="42256"/>
                    <a:pt x="634539" y="42725"/>
                    <a:pt x="632332" y="42725"/>
                  </a:cubicBezTo>
                  <a:cubicBezTo>
                    <a:pt x="621598" y="42725"/>
                    <a:pt x="610754" y="43856"/>
                    <a:pt x="600103" y="45097"/>
                  </a:cubicBezTo>
                  <a:cubicBezTo>
                    <a:pt x="554380" y="50477"/>
                    <a:pt x="521903" y="85075"/>
                    <a:pt x="530760" y="83834"/>
                  </a:cubicBezTo>
                  <a:cubicBezTo>
                    <a:pt x="560754" y="79613"/>
                    <a:pt x="590693" y="73212"/>
                    <a:pt x="618673" y="61872"/>
                  </a:cubicBezTo>
                  <a:cubicBezTo>
                    <a:pt x="621957" y="60548"/>
                    <a:pt x="644997" y="52023"/>
                    <a:pt x="641162" y="44766"/>
                  </a:cubicBezTo>
                  <a:close/>
                  <a:moveTo>
                    <a:pt x="673474" y="130571"/>
                  </a:moveTo>
                  <a:cubicBezTo>
                    <a:pt x="643452" y="109272"/>
                    <a:pt x="566825" y="93159"/>
                    <a:pt x="552752" y="91366"/>
                  </a:cubicBezTo>
                  <a:cubicBezTo>
                    <a:pt x="538680" y="89545"/>
                    <a:pt x="585009" y="117411"/>
                    <a:pt x="589038" y="119784"/>
                  </a:cubicBezTo>
                  <a:cubicBezTo>
                    <a:pt x="614396" y="134655"/>
                    <a:pt x="640803" y="147898"/>
                    <a:pt x="668783" y="157224"/>
                  </a:cubicBezTo>
                  <a:cubicBezTo>
                    <a:pt x="674108" y="158989"/>
                    <a:pt x="694555" y="167763"/>
                    <a:pt x="698943" y="160148"/>
                  </a:cubicBezTo>
                  <a:cubicBezTo>
                    <a:pt x="704020" y="151236"/>
                    <a:pt x="678799" y="134324"/>
                    <a:pt x="673474" y="13057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6" name="Google Shape;146;p2"/>
            <p:cNvSpPr/>
            <p:nvPr/>
          </p:nvSpPr>
          <p:spPr>
            <a:xfrm rot="-5400000">
              <a:off x="8338583" y="4278386"/>
              <a:ext cx="489244" cy="12667"/>
            </a:xfrm>
            <a:custGeom>
              <a:avLst/>
              <a:gdLst/>
              <a:ahLst/>
              <a:cxnLst/>
              <a:rect l="l" t="t" r="r" b="b"/>
              <a:pathLst>
                <a:path w="978488" h="25334" extrusionOk="0">
                  <a:moveTo>
                    <a:pt x="972776" y="13635"/>
                  </a:moveTo>
                  <a:cubicBezTo>
                    <a:pt x="976004" y="13718"/>
                    <a:pt x="978543" y="16394"/>
                    <a:pt x="978488" y="19622"/>
                  </a:cubicBezTo>
                  <a:cubicBezTo>
                    <a:pt x="978405" y="22850"/>
                    <a:pt x="975728" y="25388"/>
                    <a:pt x="972500" y="25333"/>
                  </a:cubicBezTo>
                  <a:lnTo>
                    <a:pt x="776255" y="22547"/>
                  </a:lnTo>
                  <a:cubicBezTo>
                    <a:pt x="699021" y="21388"/>
                    <a:pt x="608404" y="20367"/>
                    <a:pt x="522561" y="19181"/>
                  </a:cubicBezTo>
                  <a:cubicBezTo>
                    <a:pt x="461634" y="18353"/>
                    <a:pt x="403109" y="17470"/>
                    <a:pt x="353468" y="16918"/>
                  </a:cubicBezTo>
                  <a:cubicBezTo>
                    <a:pt x="309981" y="16422"/>
                    <a:pt x="273337" y="16091"/>
                    <a:pt x="247895" y="16256"/>
                  </a:cubicBezTo>
                  <a:cubicBezTo>
                    <a:pt x="198062" y="16477"/>
                    <a:pt x="135286" y="24616"/>
                    <a:pt x="77892" y="22574"/>
                  </a:cubicBezTo>
                  <a:cubicBezTo>
                    <a:pt x="51733" y="21664"/>
                    <a:pt x="26679" y="18657"/>
                    <a:pt x="4383" y="11952"/>
                  </a:cubicBezTo>
                  <a:cubicBezTo>
                    <a:pt x="1155" y="11014"/>
                    <a:pt x="-694" y="7620"/>
                    <a:pt x="244" y="4393"/>
                  </a:cubicBezTo>
                  <a:cubicBezTo>
                    <a:pt x="1182" y="1164"/>
                    <a:pt x="4576" y="-712"/>
                    <a:pt x="7805" y="254"/>
                  </a:cubicBezTo>
                  <a:cubicBezTo>
                    <a:pt x="29217" y="6351"/>
                    <a:pt x="53223" y="8834"/>
                    <a:pt x="78251" y="9386"/>
                  </a:cubicBezTo>
                  <a:cubicBezTo>
                    <a:pt x="135535" y="10683"/>
                    <a:pt x="198062" y="1827"/>
                    <a:pt x="247730" y="1027"/>
                  </a:cubicBezTo>
                  <a:cubicBezTo>
                    <a:pt x="292017" y="419"/>
                    <a:pt x="370245" y="613"/>
                    <a:pt x="459372" y="1799"/>
                  </a:cubicBezTo>
                  <a:cubicBezTo>
                    <a:pt x="500127" y="2323"/>
                    <a:pt x="543146" y="3123"/>
                    <a:pt x="586247" y="4006"/>
                  </a:cubicBezTo>
                  <a:cubicBezTo>
                    <a:pt x="652112" y="5331"/>
                    <a:pt x="718143" y="6958"/>
                    <a:pt x="776531" y="8393"/>
                  </a:cubicBezTo>
                  <a:lnTo>
                    <a:pt x="972776" y="13635"/>
                  </a:lnTo>
                  <a:lnTo>
                    <a:pt x="972776" y="1363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7" name="Google Shape;147;p2"/>
            <p:cNvSpPr/>
            <p:nvPr/>
          </p:nvSpPr>
          <p:spPr>
            <a:xfrm rot="-5400000">
              <a:off x="8362928" y="4127580"/>
              <a:ext cx="439940" cy="111413"/>
            </a:xfrm>
            <a:custGeom>
              <a:avLst/>
              <a:gdLst/>
              <a:ahLst/>
              <a:cxnLst/>
              <a:rect l="l" t="t" r="r" b="b"/>
              <a:pathLst>
                <a:path w="879880" h="222825" extrusionOk="0">
                  <a:moveTo>
                    <a:pt x="879847" y="5640"/>
                  </a:moveTo>
                  <a:cubicBezTo>
                    <a:pt x="881034" y="7516"/>
                    <a:pt x="850405" y="40955"/>
                    <a:pt x="792900" y="57620"/>
                  </a:cubicBezTo>
                  <a:cubicBezTo>
                    <a:pt x="703691" y="83444"/>
                    <a:pt x="588267" y="114897"/>
                    <a:pt x="575078" y="110096"/>
                  </a:cubicBezTo>
                  <a:cubicBezTo>
                    <a:pt x="562992" y="105682"/>
                    <a:pt x="694143" y="48349"/>
                    <a:pt x="770467" y="24318"/>
                  </a:cubicBezTo>
                  <a:cubicBezTo>
                    <a:pt x="790610" y="17973"/>
                    <a:pt x="868451" y="-12376"/>
                    <a:pt x="879847" y="5640"/>
                  </a:cubicBezTo>
                  <a:close/>
                  <a:moveTo>
                    <a:pt x="674359" y="183375"/>
                  </a:moveTo>
                  <a:cubicBezTo>
                    <a:pt x="653360" y="165580"/>
                    <a:pt x="618813" y="150074"/>
                    <a:pt x="599277" y="150653"/>
                  </a:cubicBezTo>
                  <a:cubicBezTo>
                    <a:pt x="588378" y="150957"/>
                    <a:pt x="565503" y="161965"/>
                    <a:pt x="579217" y="172312"/>
                  </a:cubicBezTo>
                  <a:cubicBezTo>
                    <a:pt x="603830" y="190935"/>
                    <a:pt x="657803" y="214635"/>
                    <a:pt x="688652" y="217587"/>
                  </a:cubicBezTo>
                  <a:cubicBezTo>
                    <a:pt x="701042" y="218773"/>
                    <a:pt x="693840" y="199874"/>
                    <a:pt x="674359" y="183375"/>
                  </a:cubicBezTo>
                  <a:close/>
                  <a:moveTo>
                    <a:pt x="625932" y="55826"/>
                  </a:moveTo>
                  <a:cubicBezTo>
                    <a:pt x="646490" y="17421"/>
                    <a:pt x="508908" y="69318"/>
                    <a:pt x="516800" y="88962"/>
                  </a:cubicBezTo>
                  <a:cubicBezTo>
                    <a:pt x="518952" y="94287"/>
                    <a:pt x="553941" y="94094"/>
                    <a:pt x="581728" y="85375"/>
                  </a:cubicBezTo>
                  <a:cubicBezTo>
                    <a:pt x="602837" y="78726"/>
                    <a:pt x="624635" y="58227"/>
                    <a:pt x="625932" y="55826"/>
                  </a:cubicBezTo>
                  <a:close/>
                  <a:moveTo>
                    <a:pt x="438021" y="163952"/>
                  </a:moveTo>
                  <a:cubicBezTo>
                    <a:pt x="422513" y="150681"/>
                    <a:pt x="374335" y="128995"/>
                    <a:pt x="367961" y="130347"/>
                  </a:cubicBezTo>
                  <a:cubicBezTo>
                    <a:pt x="348618" y="134486"/>
                    <a:pt x="366526" y="148612"/>
                    <a:pt x="369423" y="151288"/>
                  </a:cubicBezTo>
                  <a:cubicBezTo>
                    <a:pt x="382751" y="163648"/>
                    <a:pt x="426266" y="188369"/>
                    <a:pt x="437855" y="188617"/>
                  </a:cubicBezTo>
                  <a:cubicBezTo>
                    <a:pt x="469312" y="189280"/>
                    <a:pt x="443043" y="168256"/>
                    <a:pt x="438021" y="163952"/>
                  </a:cubicBezTo>
                  <a:close/>
                  <a:moveTo>
                    <a:pt x="357945" y="155840"/>
                  </a:moveTo>
                  <a:cubicBezTo>
                    <a:pt x="355378" y="154488"/>
                    <a:pt x="352785" y="153247"/>
                    <a:pt x="350025" y="152336"/>
                  </a:cubicBezTo>
                  <a:cubicBezTo>
                    <a:pt x="328116" y="145025"/>
                    <a:pt x="353254" y="192204"/>
                    <a:pt x="396217" y="218028"/>
                  </a:cubicBezTo>
                  <a:cubicBezTo>
                    <a:pt x="431509" y="233589"/>
                    <a:pt x="419009" y="199791"/>
                    <a:pt x="408413" y="190631"/>
                  </a:cubicBezTo>
                  <a:cubicBezTo>
                    <a:pt x="392436" y="176781"/>
                    <a:pt x="375715" y="165414"/>
                    <a:pt x="357945" y="155840"/>
                  </a:cubicBezTo>
                  <a:close/>
                  <a:moveTo>
                    <a:pt x="376984" y="43769"/>
                  </a:moveTo>
                  <a:cubicBezTo>
                    <a:pt x="354523" y="49288"/>
                    <a:pt x="323287" y="58392"/>
                    <a:pt x="307531" y="76077"/>
                  </a:cubicBezTo>
                  <a:cubicBezTo>
                    <a:pt x="296328" y="88631"/>
                    <a:pt x="323508" y="87169"/>
                    <a:pt x="329413" y="86231"/>
                  </a:cubicBezTo>
                  <a:cubicBezTo>
                    <a:pt x="348866" y="83196"/>
                    <a:pt x="375329" y="76353"/>
                    <a:pt x="389429" y="61951"/>
                  </a:cubicBezTo>
                  <a:cubicBezTo>
                    <a:pt x="407227" y="43769"/>
                    <a:pt x="385924" y="41562"/>
                    <a:pt x="376984" y="43769"/>
                  </a:cubicBezTo>
                  <a:close/>
                  <a:moveTo>
                    <a:pt x="377950" y="25174"/>
                  </a:moveTo>
                  <a:cubicBezTo>
                    <a:pt x="387883" y="4316"/>
                    <a:pt x="349915" y="1860"/>
                    <a:pt x="338188" y="9916"/>
                  </a:cubicBezTo>
                  <a:cubicBezTo>
                    <a:pt x="318817" y="23215"/>
                    <a:pt x="281649" y="57978"/>
                    <a:pt x="284105" y="64131"/>
                  </a:cubicBezTo>
                  <a:cubicBezTo>
                    <a:pt x="286616" y="70394"/>
                    <a:pt x="300688" y="67221"/>
                    <a:pt x="305131" y="66283"/>
                  </a:cubicBezTo>
                  <a:cubicBezTo>
                    <a:pt x="326102" y="61758"/>
                    <a:pt x="375825" y="29671"/>
                    <a:pt x="377950" y="25174"/>
                  </a:cubicBezTo>
                  <a:close/>
                  <a:moveTo>
                    <a:pt x="213631" y="159675"/>
                  </a:moveTo>
                  <a:cubicBezTo>
                    <a:pt x="209602" y="156834"/>
                    <a:pt x="194840" y="150102"/>
                    <a:pt x="189983" y="154268"/>
                  </a:cubicBezTo>
                  <a:cubicBezTo>
                    <a:pt x="183913" y="159427"/>
                    <a:pt x="188300" y="176367"/>
                    <a:pt x="190783" y="179154"/>
                  </a:cubicBezTo>
                  <a:cubicBezTo>
                    <a:pt x="202235" y="191983"/>
                    <a:pt x="224475" y="211021"/>
                    <a:pt x="240203" y="218635"/>
                  </a:cubicBezTo>
                  <a:cubicBezTo>
                    <a:pt x="245225" y="221063"/>
                    <a:pt x="256456" y="225919"/>
                    <a:pt x="260954" y="220015"/>
                  </a:cubicBezTo>
                  <a:cubicBezTo>
                    <a:pt x="265010" y="214690"/>
                    <a:pt x="258305" y="205613"/>
                    <a:pt x="255324" y="201309"/>
                  </a:cubicBezTo>
                  <a:cubicBezTo>
                    <a:pt x="244315" y="185610"/>
                    <a:pt x="230766" y="171650"/>
                    <a:pt x="213631" y="159675"/>
                  </a:cubicBezTo>
                  <a:close/>
                  <a:moveTo>
                    <a:pt x="225772" y="129382"/>
                  </a:moveTo>
                  <a:cubicBezTo>
                    <a:pt x="220088" y="127450"/>
                    <a:pt x="195999" y="123008"/>
                    <a:pt x="195309" y="133051"/>
                  </a:cubicBezTo>
                  <a:cubicBezTo>
                    <a:pt x="194757" y="132637"/>
                    <a:pt x="207395" y="152502"/>
                    <a:pt x="220612" y="160613"/>
                  </a:cubicBezTo>
                  <a:cubicBezTo>
                    <a:pt x="236478" y="170353"/>
                    <a:pt x="242659" y="175595"/>
                    <a:pt x="257891" y="178299"/>
                  </a:cubicBezTo>
                  <a:cubicBezTo>
                    <a:pt x="263133" y="179237"/>
                    <a:pt x="271825" y="180451"/>
                    <a:pt x="274861" y="174850"/>
                  </a:cubicBezTo>
                  <a:cubicBezTo>
                    <a:pt x="278420" y="168283"/>
                    <a:pt x="273840" y="160586"/>
                    <a:pt x="269480" y="155537"/>
                  </a:cubicBezTo>
                  <a:cubicBezTo>
                    <a:pt x="258498" y="142873"/>
                    <a:pt x="241500" y="134706"/>
                    <a:pt x="225772" y="129382"/>
                  </a:cubicBezTo>
                  <a:close/>
                  <a:moveTo>
                    <a:pt x="197047" y="63579"/>
                  </a:moveTo>
                  <a:cubicBezTo>
                    <a:pt x="195474" y="54309"/>
                    <a:pt x="184658" y="53260"/>
                    <a:pt x="177014" y="53674"/>
                  </a:cubicBezTo>
                  <a:cubicBezTo>
                    <a:pt x="157809" y="54723"/>
                    <a:pt x="137556" y="59717"/>
                    <a:pt x="120503" y="68187"/>
                  </a:cubicBezTo>
                  <a:cubicBezTo>
                    <a:pt x="115784" y="70532"/>
                    <a:pt x="106044" y="75581"/>
                    <a:pt x="107258" y="82230"/>
                  </a:cubicBezTo>
                  <a:cubicBezTo>
                    <a:pt x="108555" y="89210"/>
                    <a:pt x="117881" y="90866"/>
                    <a:pt x="123648" y="91335"/>
                  </a:cubicBezTo>
                  <a:cubicBezTo>
                    <a:pt x="139377" y="92659"/>
                    <a:pt x="155629" y="89514"/>
                    <a:pt x="170309" y="84410"/>
                  </a:cubicBezTo>
                  <a:cubicBezTo>
                    <a:pt x="176904" y="82092"/>
                    <a:pt x="198620" y="72822"/>
                    <a:pt x="197047" y="63579"/>
                  </a:cubicBezTo>
                  <a:close/>
                  <a:moveTo>
                    <a:pt x="123676" y="57868"/>
                  </a:moveTo>
                  <a:cubicBezTo>
                    <a:pt x="144482" y="54226"/>
                    <a:pt x="165204" y="46115"/>
                    <a:pt x="183581" y="36155"/>
                  </a:cubicBezTo>
                  <a:cubicBezTo>
                    <a:pt x="188686" y="33396"/>
                    <a:pt x="210154" y="23187"/>
                    <a:pt x="206043" y="13972"/>
                  </a:cubicBezTo>
                  <a:cubicBezTo>
                    <a:pt x="201931" y="4757"/>
                    <a:pt x="185541" y="6882"/>
                    <a:pt x="177318" y="8289"/>
                  </a:cubicBezTo>
                  <a:cubicBezTo>
                    <a:pt x="155326" y="12041"/>
                    <a:pt x="133361" y="20980"/>
                    <a:pt x="115784" y="34389"/>
                  </a:cubicBezTo>
                  <a:cubicBezTo>
                    <a:pt x="110817" y="38169"/>
                    <a:pt x="100056" y="46032"/>
                    <a:pt x="102070" y="53592"/>
                  </a:cubicBezTo>
                  <a:cubicBezTo>
                    <a:pt x="104168" y="61537"/>
                    <a:pt x="118240" y="58834"/>
                    <a:pt x="123676" y="57868"/>
                  </a:cubicBezTo>
                  <a:close/>
                  <a:moveTo>
                    <a:pt x="94482" y="130154"/>
                  </a:moveTo>
                  <a:cubicBezTo>
                    <a:pt x="86094" y="126733"/>
                    <a:pt x="77236" y="124415"/>
                    <a:pt x="68379" y="122456"/>
                  </a:cubicBezTo>
                  <a:cubicBezTo>
                    <a:pt x="56376" y="119835"/>
                    <a:pt x="13716" y="119201"/>
                    <a:pt x="24615" y="135258"/>
                  </a:cubicBezTo>
                  <a:cubicBezTo>
                    <a:pt x="35515" y="151316"/>
                    <a:pt x="88605" y="160751"/>
                    <a:pt x="109521" y="158903"/>
                  </a:cubicBezTo>
                  <a:cubicBezTo>
                    <a:pt x="111562" y="158710"/>
                    <a:pt x="113632" y="158461"/>
                    <a:pt x="115619" y="157937"/>
                  </a:cubicBezTo>
                  <a:cubicBezTo>
                    <a:pt x="122876" y="156006"/>
                    <a:pt x="122462" y="150488"/>
                    <a:pt x="118268" y="145329"/>
                  </a:cubicBezTo>
                  <a:cubicBezTo>
                    <a:pt x="112418" y="138100"/>
                    <a:pt x="102953" y="133630"/>
                    <a:pt x="94482" y="130154"/>
                  </a:cubicBezTo>
                  <a:close/>
                  <a:moveTo>
                    <a:pt x="71469" y="169166"/>
                  </a:moveTo>
                  <a:cubicBezTo>
                    <a:pt x="70227" y="168118"/>
                    <a:pt x="68241" y="166518"/>
                    <a:pt x="66971" y="165552"/>
                  </a:cubicBezTo>
                  <a:cubicBezTo>
                    <a:pt x="55189" y="156641"/>
                    <a:pt x="41447" y="148501"/>
                    <a:pt x="27402" y="143673"/>
                  </a:cubicBezTo>
                  <a:cubicBezTo>
                    <a:pt x="20614" y="141328"/>
                    <a:pt x="1906" y="139811"/>
                    <a:pt x="168" y="148584"/>
                  </a:cubicBezTo>
                  <a:cubicBezTo>
                    <a:pt x="-1571" y="157358"/>
                    <a:pt x="10543" y="166904"/>
                    <a:pt x="20918" y="174271"/>
                  </a:cubicBezTo>
                  <a:cubicBezTo>
                    <a:pt x="27954" y="179237"/>
                    <a:pt x="35846" y="183155"/>
                    <a:pt x="44096" y="185748"/>
                  </a:cubicBezTo>
                  <a:cubicBezTo>
                    <a:pt x="49643" y="187486"/>
                    <a:pt x="55355" y="188673"/>
                    <a:pt x="61094" y="189473"/>
                  </a:cubicBezTo>
                  <a:cubicBezTo>
                    <a:pt x="64681" y="189969"/>
                    <a:pt x="68296" y="190300"/>
                    <a:pt x="71911" y="190356"/>
                  </a:cubicBezTo>
                  <a:cubicBezTo>
                    <a:pt x="73953" y="190411"/>
                    <a:pt x="76022" y="190383"/>
                    <a:pt x="78036" y="190052"/>
                  </a:cubicBezTo>
                  <a:cubicBezTo>
                    <a:pt x="91033" y="187872"/>
                    <a:pt x="75774" y="172836"/>
                    <a:pt x="71469" y="169166"/>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8" name="Google Shape;148;p2"/>
            <p:cNvSpPr/>
            <p:nvPr/>
          </p:nvSpPr>
          <p:spPr>
            <a:xfrm rot="-5400000">
              <a:off x="7954774" y="4461008"/>
              <a:ext cx="293313" cy="510693"/>
            </a:xfrm>
            <a:custGeom>
              <a:avLst/>
              <a:gdLst/>
              <a:ahLst/>
              <a:cxnLst/>
              <a:rect l="l" t="t" r="r" b="b"/>
              <a:pathLst>
                <a:path w="586626" h="1021386" extrusionOk="0">
                  <a:moveTo>
                    <a:pt x="152606" y="835423"/>
                  </a:moveTo>
                  <a:cubicBezTo>
                    <a:pt x="202357" y="889582"/>
                    <a:pt x="228295" y="970062"/>
                    <a:pt x="224818" y="1018373"/>
                  </a:cubicBezTo>
                  <a:cubicBezTo>
                    <a:pt x="223825" y="1031478"/>
                    <a:pt x="124102" y="1002039"/>
                    <a:pt x="54456" y="926194"/>
                  </a:cubicBezTo>
                  <a:cubicBezTo>
                    <a:pt x="3518" y="870766"/>
                    <a:pt x="-3187" y="758198"/>
                    <a:pt x="1063" y="754446"/>
                  </a:cubicBezTo>
                  <a:cubicBezTo>
                    <a:pt x="4374" y="751494"/>
                    <a:pt x="90521" y="767855"/>
                    <a:pt x="152606" y="835423"/>
                  </a:cubicBezTo>
                  <a:close/>
                  <a:moveTo>
                    <a:pt x="274183" y="631146"/>
                  </a:moveTo>
                  <a:cubicBezTo>
                    <a:pt x="218775" y="717613"/>
                    <a:pt x="216926" y="820000"/>
                    <a:pt x="230033" y="817379"/>
                  </a:cubicBezTo>
                  <a:cubicBezTo>
                    <a:pt x="278267" y="807612"/>
                    <a:pt x="350037" y="761288"/>
                    <a:pt x="389606" y="699514"/>
                  </a:cubicBezTo>
                  <a:cubicBezTo>
                    <a:pt x="438943" y="622483"/>
                    <a:pt x="431659" y="536512"/>
                    <a:pt x="427878" y="534139"/>
                  </a:cubicBezTo>
                  <a:cubicBezTo>
                    <a:pt x="423050" y="531159"/>
                    <a:pt x="314690" y="567937"/>
                    <a:pt x="274183" y="631146"/>
                  </a:cubicBezTo>
                  <a:close/>
                  <a:moveTo>
                    <a:pt x="215326" y="627118"/>
                  </a:moveTo>
                  <a:cubicBezTo>
                    <a:pt x="221369" y="579056"/>
                    <a:pt x="199763" y="497362"/>
                    <a:pt x="152937" y="440692"/>
                  </a:cubicBezTo>
                  <a:cubicBezTo>
                    <a:pt x="94549" y="370006"/>
                    <a:pt x="9423" y="349258"/>
                    <a:pt x="5919" y="352017"/>
                  </a:cubicBezTo>
                  <a:cubicBezTo>
                    <a:pt x="1504" y="355576"/>
                    <a:pt x="2194" y="468309"/>
                    <a:pt x="50096" y="526304"/>
                  </a:cubicBezTo>
                  <a:cubicBezTo>
                    <a:pt x="115631" y="605597"/>
                    <a:pt x="213615" y="640168"/>
                    <a:pt x="215326" y="627118"/>
                  </a:cubicBezTo>
                  <a:close/>
                  <a:moveTo>
                    <a:pt x="586513" y="183883"/>
                  </a:moveTo>
                  <a:cubicBezTo>
                    <a:pt x="583588" y="179082"/>
                    <a:pt x="470014" y="163797"/>
                    <a:pt x="404838" y="202230"/>
                  </a:cubicBezTo>
                  <a:cubicBezTo>
                    <a:pt x="315739" y="254817"/>
                    <a:pt x="267091" y="345340"/>
                    <a:pt x="279977" y="348817"/>
                  </a:cubicBezTo>
                  <a:cubicBezTo>
                    <a:pt x="327521" y="361508"/>
                    <a:pt x="412812" y="352045"/>
                    <a:pt x="476471" y="314495"/>
                  </a:cubicBezTo>
                  <a:cubicBezTo>
                    <a:pt x="555857" y="267647"/>
                    <a:pt x="588831" y="187690"/>
                    <a:pt x="586513" y="183883"/>
                  </a:cubicBezTo>
                  <a:close/>
                  <a:moveTo>
                    <a:pt x="270044" y="296257"/>
                  </a:moveTo>
                  <a:cubicBezTo>
                    <a:pt x="281440" y="249134"/>
                    <a:pt x="269133" y="165591"/>
                    <a:pt x="228957" y="104203"/>
                  </a:cubicBezTo>
                  <a:cubicBezTo>
                    <a:pt x="178875" y="27613"/>
                    <a:pt x="96564" y="-2267"/>
                    <a:pt x="92811" y="133"/>
                  </a:cubicBezTo>
                  <a:cubicBezTo>
                    <a:pt x="88010" y="3168"/>
                    <a:pt x="76034" y="115267"/>
                    <a:pt x="117148" y="178117"/>
                  </a:cubicBezTo>
                  <a:cubicBezTo>
                    <a:pt x="173356" y="264060"/>
                    <a:pt x="266898" y="309032"/>
                    <a:pt x="270044" y="29625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9" name="Google Shape;149;p2"/>
            <p:cNvSpPr/>
            <p:nvPr/>
          </p:nvSpPr>
          <p:spPr>
            <a:xfrm rot="-5400000">
              <a:off x="7993651" y="4373352"/>
              <a:ext cx="234038" cy="683450"/>
            </a:xfrm>
            <a:custGeom>
              <a:avLst/>
              <a:gdLst/>
              <a:ahLst/>
              <a:cxnLst/>
              <a:rect l="l" t="t" r="r" b="b"/>
              <a:pathLst>
                <a:path w="468076" h="1366900" extrusionOk="0">
                  <a:moveTo>
                    <a:pt x="456640" y="373256"/>
                  </a:moveTo>
                  <a:cubicBezTo>
                    <a:pt x="457826" y="376402"/>
                    <a:pt x="456281" y="379933"/>
                    <a:pt x="453135" y="381147"/>
                  </a:cubicBezTo>
                  <a:cubicBezTo>
                    <a:pt x="426038" y="392128"/>
                    <a:pt x="398252" y="402833"/>
                    <a:pt x="370962" y="414559"/>
                  </a:cubicBezTo>
                  <a:cubicBezTo>
                    <a:pt x="352971" y="422256"/>
                    <a:pt x="335256" y="430533"/>
                    <a:pt x="318120" y="439583"/>
                  </a:cubicBezTo>
                  <a:cubicBezTo>
                    <a:pt x="289671" y="454619"/>
                    <a:pt x="262740" y="471974"/>
                    <a:pt x="239672" y="494956"/>
                  </a:cubicBezTo>
                  <a:cubicBezTo>
                    <a:pt x="234015" y="500502"/>
                    <a:pt x="229104" y="506544"/>
                    <a:pt x="224799" y="512972"/>
                  </a:cubicBezTo>
                  <a:cubicBezTo>
                    <a:pt x="220412" y="519539"/>
                    <a:pt x="216604" y="526492"/>
                    <a:pt x="213210" y="533775"/>
                  </a:cubicBezTo>
                  <a:cubicBezTo>
                    <a:pt x="211389" y="537638"/>
                    <a:pt x="209982" y="544508"/>
                    <a:pt x="207884" y="549943"/>
                  </a:cubicBezTo>
                  <a:cubicBezTo>
                    <a:pt x="206505" y="553420"/>
                    <a:pt x="204877" y="556427"/>
                    <a:pt x="202945" y="558413"/>
                  </a:cubicBezTo>
                  <a:cubicBezTo>
                    <a:pt x="202642" y="558744"/>
                    <a:pt x="202145" y="558689"/>
                    <a:pt x="201786" y="558938"/>
                  </a:cubicBezTo>
                  <a:cubicBezTo>
                    <a:pt x="192239" y="603164"/>
                    <a:pt x="184430" y="648523"/>
                    <a:pt x="178415" y="694681"/>
                  </a:cubicBezTo>
                  <a:cubicBezTo>
                    <a:pt x="178911" y="693660"/>
                    <a:pt x="179325" y="692584"/>
                    <a:pt x="179849" y="691563"/>
                  </a:cubicBezTo>
                  <a:cubicBezTo>
                    <a:pt x="183050" y="685245"/>
                    <a:pt x="186582" y="679092"/>
                    <a:pt x="190473" y="673105"/>
                  </a:cubicBezTo>
                  <a:cubicBezTo>
                    <a:pt x="197730" y="662125"/>
                    <a:pt x="206063" y="651006"/>
                    <a:pt x="215721" y="640935"/>
                  </a:cubicBezTo>
                  <a:cubicBezTo>
                    <a:pt x="222067" y="634314"/>
                    <a:pt x="228966" y="628133"/>
                    <a:pt x="236306" y="622643"/>
                  </a:cubicBezTo>
                  <a:cubicBezTo>
                    <a:pt x="255152" y="608517"/>
                    <a:pt x="276813" y="598722"/>
                    <a:pt x="300295" y="596791"/>
                  </a:cubicBezTo>
                  <a:cubicBezTo>
                    <a:pt x="303634" y="596405"/>
                    <a:pt x="306641" y="598833"/>
                    <a:pt x="307028" y="602171"/>
                  </a:cubicBezTo>
                  <a:cubicBezTo>
                    <a:pt x="307386" y="605510"/>
                    <a:pt x="304986" y="608545"/>
                    <a:pt x="301647" y="608903"/>
                  </a:cubicBezTo>
                  <a:cubicBezTo>
                    <a:pt x="285036" y="611248"/>
                    <a:pt x="269915" y="618311"/>
                    <a:pt x="256173" y="627720"/>
                  </a:cubicBezTo>
                  <a:cubicBezTo>
                    <a:pt x="245825" y="634783"/>
                    <a:pt x="236388" y="643308"/>
                    <a:pt x="227641" y="652413"/>
                  </a:cubicBezTo>
                  <a:cubicBezTo>
                    <a:pt x="218618" y="661793"/>
                    <a:pt x="210285" y="671726"/>
                    <a:pt x="203194" y="681796"/>
                  </a:cubicBezTo>
                  <a:cubicBezTo>
                    <a:pt x="199303" y="687176"/>
                    <a:pt x="195798" y="692722"/>
                    <a:pt x="192487" y="698433"/>
                  </a:cubicBezTo>
                  <a:cubicBezTo>
                    <a:pt x="189148" y="704199"/>
                    <a:pt x="186030" y="710104"/>
                    <a:pt x="183078" y="716118"/>
                  </a:cubicBezTo>
                  <a:cubicBezTo>
                    <a:pt x="181615" y="719043"/>
                    <a:pt x="178470" y="724478"/>
                    <a:pt x="176317" y="728810"/>
                  </a:cubicBezTo>
                  <a:lnTo>
                    <a:pt x="175793" y="729941"/>
                  </a:lnTo>
                  <a:cubicBezTo>
                    <a:pt x="176759" y="732341"/>
                    <a:pt x="175986" y="735211"/>
                    <a:pt x="173779" y="736811"/>
                  </a:cubicBezTo>
                  <a:cubicBezTo>
                    <a:pt x="173779" y="736811"/>
                    <a:pt x="173779" y="736811"/>
                    <a:pt x="173779" y="736811"/>
                  </a:cubicBezTo>
                  <a:cubicBezTo>
                    <a:pt x="170854" y="764898"/>
                    <a:pt x="168564" y="793150"/>
                    <a:pt x="167129" y="821678"/>
                  </a:cubicBezTo>
                  <a:cubicBezTo>
                    <a:pt x="168536" y="821430"/>
                    <a:pt x="169530" y="822368"/>
                    <a:pt x="167074" y="823416"/>
                  </a:cubicBezTo>
                  <a:cubicBezTo>
                    <a:pt x="167046" y="824078"/>
                    <a:pt x="167046" y="824740"/>
                    <a:pt x="167018" y="825403"/>
                  </a:cubicBezTo>
                  <a:cubicBezTo>
                    <a:pt x="171102" y="826644"/>
                    <a:pt x="168729" y="828134"/>
                    <a:pt x="166963" y="827499"/>
                  </a:cubicBezTo>
                  <a:cubicBezTo>
                    <a:pt x="165887" y="850785"/>
                    <a:pt x="164783" y="874044"/>
                    <a:pt x="164811" y="897551"/>
                  </a:cubicBezTo>
                  <a:cubicBezTo>
                    <a:pt x="164839" y="915374"/>
                    <a:pt x="165253" y="933225"/>
                    <a:pt x="165942" y="951131"/>
                  </a:cubicBezTo>
                  <a:cubicBezTo>
                    <a:pt x="166136" y="950551"/>
                    <a:pt x="166218" y="949917"/>
                    <a:pt x="166439" y="949337"/>
                  </a:cubicBezTo>
                  <a:cubicBezTo>
                    <a:pt x="169336" y="940895"/>
                    <a:pt x="172841" y="932645"/>
                    <a:pt x="176869" y="924672"/>
                  </a:cubicBezTo>
                  <a:cubicBezTo>
                    <a:pt x="185147" y="908476"/>
                    <a:pt x="194971" y="893109"/>
                    <a:pt x="205925" y="878486"/>
                  </a:cubicBezTo>
                  <a:cubicBezTo>
                    <a:pt x="214010" y="867671"/>
                    <a:pt x="222647" y="857214"/>
                    <a:pt x="231587" y="847061"/>
                  </a:cubicBezTo>
                  <a:cubicBezTo>
                    <a:pt x="240500" y="836963"/>
                    <a:pt x="249771" y="827223"/>
                    <a:pt x="258877" y="817512"/>
                  </a:cubicBezTo>
                  <a:cubicBezTo>
                    <a:pt x="271377" y="804406"/>
                    <a:pt x="283353" y="790832"/>
                    <a:pt x="295687" y="777589"/>
                  </a:cubicBezTo>
                  <a:cubicBezTo>
                    <a:pt x="301040" y="771878"/>
                    <a:pt x="306448" y="766194"/>
                    <a:pt x="311995" y="760649"/>
                  </a:cubicBezTo>
                  <a:cubicBezTo>
                    <a:pt x="314312" y="758221"/>
                    <a:pt x="318176" y="758110"/>
                    <a:pt x="320604" y="760428"/>
                  </a:cubicBezTo>
                  <a:cubicBezTo>
                    <a:pt x="323060" y="762746"/>
                    <a:pt x="323142" y="766608"/>
                    <a:pt x="320824" y="769064"/>
                  </a:cubicBezTo>
                  <a:cubicBezTo>
                    <a:pt x="315637" y="774775"/>
                    <a:pt x="310615" y="780596"/>
                    <a:pt x="305621" y="786445"/>
                  </a:cubicBezTo>
                  <a:cubicBezTo>
                    <a:pt x="293810" y="800268"/>
                    <a:pt x="282304" y="814311"/>
                    <a:pt x="270273" y="827968"/>
                  </a:cubicBezTo>
                  <a:cubicBezTo>
                    <a:pt x="261499" y="837790"/>
                    <a:pt x="252696" y="847778"/>
                    <a:pt x="243977" y="857876"/>
                  </a:cubicBezTo>
                  <a:cubicBezTo>
                    <a:pt x="235368" y="867836"/>
                    <a:pt x="226869" y="877907"/>
                    <a:pt x="218839" y="888308"/>
                  </a:cubicBezTo>
                  <a:cubicBezTo>
                    <a:pt x="208160" y="902075"/>
                    <a:pt x="198172" y="916339"/>
                    <a:pt x="189838" y="931542"/>
                  </a:cubicBezTo>
                  <a:cubicBezTo>
                    <a:pt x="185782" y="938798"/>
                    <a:pt x="182223" y="946330"/>
                    <a:pt x="179187" y="954055"/>
                  </a:cubicBezTo>
                  <a:cubicBezTo>
                    <a:pt x="176124" y="961808"/>
                    <a:pt x="173558" y="969754"/>
                    <a:pt x="171571" y="977838"/>
                  </a:cubicBezTo>
                  <a:cubicBezTo>
                    <a:pt x="171102" y="979659"/>
                    <a:pt x="170054" y="982694"/>
                    <a:pt x="169392" y="985729"/>
                  </a:cubicBezTo>
                  <a:cubicBezTo>
                    <a:pt x="169143" y="986777"/>
                    <a:pt x="168950" y="987825"/>
                    <a:pt x="168895" y="988791"/>
                  </a:cubicBezTo>
                  <a:cubicBezTo>
                    <a:pt x="168895" y="989150"/>
                    <a:pt x="168674" y="989812"/>
                    <a:pt x="168895" y="989784"/>
                  </a:cubicBezTo>
                  <a:cubicBezTo>
                    <a:pt x="168895" y="989729"/>
                    <a:pt x="168812" y="989674"/>
                    <a:pt x="168784" y="989619"/>
                  </a:cubicBezTo>
                  <a:lnTo>
                    <a:pt x="168895" y="989839"/>
                  </a:lnTo>
                  <a:cubicBezTo>
                    <a:pt x="169943" y="991688"/>
                    <a:pt x="169530" y="993702"/>
                    <a:pt x="168536" y="995440"/>
                  </a:cubicBezTo>
                  <a:cubicBezTo>
                    <a:pt x="173558" y="1066540"/>
                    <a:pt x="184264" y="1137943"/>
                    <a:pt x="201510" y="1208767"/>
                  </a:cubicBezTo>
                  <a:lnTo>
                    <a:pt x="202228" y="1209484"/>
                  </a:lnTo>
                  <a:cubicBezTo>
                    <a:pt x="202393" y="1209650"/>
                    <a:pt x="202338" y="1209898"/>
                    <a:pt x="202476" y="1210063"/>
                  </a:cubicBezTo>
                  <a:cubicBezTo>
                    <a:pt x="203138" y="1197731"/>
                    <a:pt x="205180" y="1185232"/>
                    <a:pt x="206615" y="1175852"/>
                  </a:cubicBezTo>
                  <a:cubicBezTo>
                    <a:pt x="211223" y="1145751"/>
                    <a:pt x="220301" y="1115761"/>
                    <a:pt x="232994" y="1087315"/>
                  </a:cubicBezTo>
                  <a:cubicBezTo>
                    <a:pt x="245660" y="1058953"/>
                    <a:pt x="261940" y="1032135"/>
                    <a:pt x="280842" y="1008187"/>
                  </a:cubicBezTo>
                  <a:cubicBezTo>
                    <a:pt x="292210" y="993923"/>
                    <a:pt x="307166" y="976569"/>
                    <a:pt x="324798" y="966443"/>
                  </a:cubicBezTo>
                  <a:cubicBezTo>
                    <a:pt x="337794" y="958994"/>
                    <a:pt x="352171" y="955324"/>
                    <a:pt x="367595" y="958552"/>
                  </a:cubicBezTo>
                  <a:cubicBezTo>
                    <a:pt x="390084" y="963353"/>
                    <a:pt x="399797" y="981369"/>
                    <a:pt x="399769" y="1002338"/>
                  </a:cubicBezTo>
                  <a:cubicBezTo>
                    <a:pt x="399769" y="1017733"/>
                    <a:pt x="394361" y="1034646"/>
                    <a:pt x="385559" y="1047641"/>
                  </a:cubicBezTo>
                  <a:cubicBezTo>
                    <a:pt x="378688" y="1057766"/>
                    <a:pt x="369803" y="1065491"/>
                    <a:pt x="360035" y="1068802"/>
                  </a:cubicBezTo>
                  <a:cubicBezTo>
                    <a:pt x="339947" y="1075562"/>
                    <a:pt x="325433" y="1066595"/>
                    <a:pt x="319693" y="1056000"/>
                  </a:cubicBezTo>
                  <a:cubicBezTo>
                    <a:pt x="314837" y="1047089"/>
                    <a:pt x="315858" y="1036963"/>
                    <a:pt x="323198" y="1031169"/>
                  </a:cubicBezTo>
                  <a:cubicBezTo>
                    <a:pt x="327668" y="1027638"/>
                    <a:pt x="334980" y="1025403"/>
                    <a:pt x="345797" y="1027362"/>
                  </a:cubicBezTo>
                  <a:cubicBezTo>
                    <a:pt x="349108" y="1027941"/>
                    <a:pt x="351343" y="1031087"/>
                    <a:pt x="350791" y="1034397"/>
                  </a:cubicBezTo>
                  <a:cubicBezTo>
                    <a:pt x="350239" y="1037736"/>
                    <a:pt x="347066" y="1039971"/>
                    <a:pt x="343755" y="1039391"/>
                  </a:cubicBezTo>
                  <a:cubicBezTo>
                    <a:pt x="336525" y="1038288"/>
                    <a:pt x="332027" y="1039115"/>
                    <a:pt x="330234" y="1042150"/>
                  </a:cubicBezTo>
                  <a:cubicBezTo>
                    <a:pt x="328965" y="1044302"/>
                    <a:pt x="329682" y="1047089"/>
                    <a:pt x="331117" y="1049600"/>
                  </a:cubicBezTo>
                  <a:cubicBezTo>
                    <a:pt x="334676" y="1055780"/>
                    <a:pt x="343644" y="1059891"/>
                    <a:pt x="355427" y="1055642"/>
                  </a:cubicBezTo>
                  <a:cubicBezTo>
                    <a:pt x="369886" y="1050400"/>
                    <a:pt x="380454" y="1031528"/>
                    <a:pt x="383517" y="1013153"/>
                  </a:cubicBezTo>
                  <a:cubicBezTo>
                    <a:pt x="386414" y="995799"/>
                    <a:pt x="382496" y="977948"/>
                    <a:pt x="364339" y="974361"/>
                  </a:cubicBezTo>
                  <a:cubicBezTo>
                    <a:pt x="352998" y="972071"/>
                    <a:pt x="342541" y="975189"/>
                    <a:pt x="333021" y="980707"/>
                  </a:cubicBezTo>
                  <a:cubicBezTo>
                    <a:pt x="317210" y="989867"/>
                    <a:pt x="303882" y="1005593"/>
                    <a:pt x="293617" y="1018395"/>
                  </a:cubicBezTo>
                  <a:cubicBezTo>
                    <a:pt x="275212" y="1041102"/>
                    <a:pt x="259319" y="1066623"/>
                    <a:pt x="246708" y="1093578"/>
                  </a:cubicBezTo>
                  <a:cubicBezTo>
                    <a:pt x="234071" y="1120672"/>
                    <a:pt x="224716" y="1149200"/>
                    <a:pt x="219694" y="1178004"/>
                  </a:cubicBezTo>
                  <a:cubicBezTo>
                    <a:pt x="217846" y="1188350"/>
                    <a:pt x="214728" y="1202642"/>
                    <a:pt x="214314" y="1216161"/>
                  </a:cubicBezTo>
                  <a:cubicBezTo>
                    <a:pt x="214148" y="1222093"/>
                    <a:pt x="211610" y="1235033"/>
                    <a:pt x="209623" y="1241185"/>
                  </a:cubicBezTo>
                  <a:cubicBezTo>
                    <a:pt x="220412" y="1280611"/>
                    <a:pt x="233243" y="1319789"/>
                    <a:pt x="248447" y="1358553"/>
                  </a:cubicBezTo>
                  <a:cubicBezTo>
                    <a:pt x="249689" y="1361671"/>
                    <a:pt x="248171" y="1365230"/>
                    <a:pt x="245025" y="1366472"/>
                  </a:cubicBezTo>
                  <a:cubicBezTo>
                    <a:pt x="241907" y="1367713"/>
                    <a:pt x="238348" y="1366168"/>
                    <a:pt x="237106" y="1363050"/>
                  </a:cubicBezTo>
                  <a:cubicBezTo>
                    <a:pt x="217349" y="1313885"/>
                    <a:pt x="201593" y="1263975"/>
                    <a:pt x="188790" y="1213761"/>
                  </a:cubicBezTo>
                  <a:cubicBezTo>
                    <a:pt x="175517" y="1201566"/>
                    <a:pt x="161803" y="1189178"/>
                    <a:pt x="148172" y="1176569"/>
                  </a:cubicBezTo>
                  <a:cubicBezTo>
                    <a:pt x="137963" y="1167106"/>
                    <a:pt x="127863" y="1157560"/>
                    <a:pt x="118150" y="1148179"/>
                  </a:cubicBezTo>
                  <a:cubicBezTo>
                    <a:pt x="108327" y="1138550"/>
                    <a:pt x="99001" y="1128728"/>
                    <a:pt x="90336" y="1118520"/>
                  </a:cubicBezTo>
                  <a:cubicBezTo>
                    <a:pt x="77091" y="1102876"/>
                    <a:pt x="65171" y="1086515"/>
                    <a:pt x="54189" y="1069547"/>
                  </a:cubicBezTo>
                  <a:cubicBezTo>
                    <a:pt x="36087" y="1041571"/>
                    <a:pt x="20718" y="1011884"/>
                    <a:pt x="6535" y="980652"/>
                  </a:cubicBezTo>
                  <a:cubicBezTo>
                    <a:pt x="5128" y="977727"/>
                    <a:pt x="6369" y="974224"/>
                    <a:pt x="9294" y="972844"/>
                  </a:cubicBezTo>
                  <a:cubicBezTo>
                    <a:pt x="12192" y="971464"/>
                    <a:pt x="15696" y="972706"/>
                    <a:pt x="17076" y="975603"/>
                  </a:cubicBezTo>
                  <a:cubicBezTo>
                    <a:pt x="32114" y="1005704"/>
                    <a:pt x="48505" y="1034066"/>
                    <a:pt x="67020" y="1060967"/>
                  </a:cubicBezTo>
                  <a:cubicBezTo>
                    <a:pt x="78112" y="1077107"/>
                    <a:pt x="90060" y="1092668"/>
                    <a:pt x="102946" y="1107787"/>
                  </a:cubicBezTo>
                  <a:cubicBezTo>
                    <a:pt x="111362" y="1117637"/>
                    <a:pt x="120082" y="1127404"/>
                    <a:pt x="129436" y="1136839"/>
                  </a:cubicBezTo>
                  <a:lnTo>
                    <a:pt x="182636" y="1189923"/>
                  </a:lnTo>
                  <a:cubicBezTo>
                    <a:pt x="159927" y="1092723"/>
                    <a:pt x="149414" y="994447"/>
                    <a:pt x="148779" y="897606"/>
                  </a:cubicBezTo>
                  <a:cubicBezTo>
                    <a:pt x="148614" y="873327"/>
                    <a:pt x="149276" y="849158"/>
                    <a:pt x="150324" y="825099"/>
                  </a:cubicBezTo>
                  <a:cubicBezTo>
                    <a:pt x="150049" y="825099"/>
                    <a:pt x="149745" y="825099"/>
                    <a:pt x="149497" y="825099"/>
                  </a:cubicBezTo>
                  <a:lnTo>
                    <a:pt x="149552" y="824989"/>
                  </a:lnTo>
                  <a:cubicBezTo>
                    <a:pt x="149690" y="824685"/>
                    <a:pt x="149745" y="824437"/>
                    <a:pt x="149717" y="824106"/>
                  </a:cubicBezTo>
                  <a:lnTo>
                    <a:pt x="149690" y="823940"/>
                  </a:lnTo>
                  <a:cubicBezTo>
                    <a:pt x="149690" y="823913"/>
                    <a:pt x="149662" y="823913"/>
                    <a:pt x="149662" y="823913"/>
                  </a:cubicBezTo>
                  <a:cubicBezTo>
                    <a:pt x="149911" y="823913"/>
                    <a:pt x="150159" y="823913"/>
                    <a:pt x="150380" y="823913"/>
                  </a:cubicBezTo>
                  <a:cubicBezTo>
                    <a:pt x="150683" y="816877"/>
                    <a:pt x="150876" y="809814"/>
                    <a:pt x="151290" y="802806"/>
                  </a:cubicBezTo>
                  <a:cubicBezTo>
                    <a:pt x="150242" y="802034"/>
                    <a:pt x="149248" y="801123"/>
                    <a:pt x="148862" y="799771"/>
                  </a:cubicBezTo>
                  <a:cubicBezTo>
                    <a:pt x="141881" y="777423"/>
                    <a:pt x="129547" y="756124"/>
                    <a:pt x="114784" y="735486"/>
                  </a:cubicBezTo>
                  <a:cubicBezTo>
                    <a:pt x="106892" y="724395"/>
                    <a:pt x="98256" y="713552"/>
                    <a:pt x="89288" y="702847"/>
                  </a:cubicBezTo>
                  <a:cubicBezTo>
                    <a:pt x="83383" y="695757"/>
                    <a:pt x="77340" y="688694"/>
                    <a:pt x="71269" y="681686"/>
                  </a:cubicBezTo>
                  <a:cubicBezTo>
                    <a:pt x="46959" y="653792"/>
                    <a:pt x="21739" y="627195"/>
                    <a:pt x="1430" y="602668"/>
                  </a:cubicBezTo>
                  <a:cubicBezTo>
                    <a:pt x="-695" y="600212"/>
                    <a:pt x="-419" y="596515"/>
                    <a:pt x="2037" y="594418"/>
                  </a:cubicBezTo>
                  <a:cubicBezTo>
                    <a:pt x="4465" y="592322"/>
                    <a:pt x="8163" y="592570"/>
                    <a:pt x="10288" y="595025"/>
                  </a:cubicBezTo>
                  <a:cubicBezTo>
                    <a:pt x="28665" y="615387"/>
                    <a:pt x="51126" y="636797"/>
                    <a:pt x="72925" y="659862"/>
                  </a:cubicBezTo>
                  <a:cubicBezTo>
                    <a:pt x="86804" y="674568"/>
                    <a:pt x="100518" y="689852"/>
                    <a:pt x="112825" y="705800"/>
                  </a:cubicBezTo>
                  <a:cubicBezTo>
                    <a:pt x="121296" y="716753"/>
                    <a:pt x="129050" y="728092"/>
                    <a:pt x="135921" y="739597"/>
                  </a:cubicBezTo>
                  <a:cubicBezTo>
                    <a:pt x="142929" y="751351"/>
                    <a:pt x="148503" y="763435"/>
                    <a:pt x="153277" y="775630"/>
                  </a:cubicBezTo>
                  <a:cubicBezTo>
                    <a:pt x="155043" y="752786"/>
                    <a:pt x="157112" y="729996"/>
                    <a:pt x="159872" y="707483"/>
                  </a:cubicBezTo>
                  <a:cubicBezTo>
                    <a:pt x="162217" y="688225"/>
                    <a:pt x="165197" y="669243"/>
                    <a:pt x="168233" y="650288"/>
                  </a:cubicBezTo>
                  <a:cubicBezTo>
                    <a:pt x="168095" y="650178"/>
                    <a:pt x="167929" y="650178"/>
                    <a:pt x="167846" y="650068"/>
                  </a:cubicBezTo>
                  <a:cubicBezTo>
                    <a:pt x="166467" y="648274"/>
                    <a:pt x="166273" y="645902"/>
                    <a:pt x="167184" y="643998"/>
                  </a:cubicBezTo>
                  <a:cubicBezTo>
                    <a:pt x="167239" y="643998"/>
                    <a:pt x="167267" y="644025"/>
                    <a:pt x="167322" y="644025"/>
                  </a:cubicBezTo>
                  <a:cubicBezTo>
                    <a:pt x="168122" y="644191"/>
                    <a:pt x="168371" y="643474"/>
                    <a:pt x="168315" y="642370"/>
                  </a:cubicBezTo>
                  <a:cubicBezTo>
                    <a:pt x="168509" y="642204"/>
                    <a:pt x="168702" y="642039"/>
                    <a:pt x="168895" y="641873"/>
                  </a:cubicBezTo>
                  <a:lnTo>
                    <a:pt x="168315" y="642315"/>
                  </a:lnTo>
                  <a:cubicBezTo>
                    <a:pt x="168205" y="639583"/>
                    <a:pt x="166384" y="634424"/>
                    <a:pt x="166246" y="633127"/>
                  </a:cubicBezTo>
                  <a:cubicBezTo>
                    <a:pt x="165446" y="624850"/>
                    <a:pt x="164563" y="616601"/>
                    <a:pt x="163487" y="608351"/>
                  </a:cubicBezTo>
                  <a:cubicBezTo>
                    <a:pt x="162769" y="602916"/>
                    <a:pt x="161997" y="597481"/>
                    <a:pt x="161058" y="592046"/>
                  </a:cubicBezTo>
                  <a:cubicBezTo>
                    <a:pt x="157609" y="571463"/>
                    <a:pt x="151870" y="549943"/>
                    <a:pt x="143785" y="529416"/>
                  </a:cubicBezTo>
                  <a:cubicBezTo>
                    <a:pt x="135838" y="509248"/>
                    <a:pt x="125601" y="490018"/>
                    <a:pt x="112328" y="473850"/>
                  </a:cubicBezTo>
                  <a:cubicBezTo>
                    <a:pt x="107113" y="467311"/>
                    <a:pt x="100822" y="459227"/>
                    <a:pt x="93344" y="453323"/>
                  </a:cubicBezTo>
                  <a:cubicBezTo>
                    <a:pt x="89095" y="449957"/>
                    <a:pt x="84486" y="447225"/>
                    <a:pt x="79354" y="446480"/>
                  </a:cubicBezTo>
                  <a:cubicBezTo>
                    <a:pt x="63653" y="444080"/>
                    <a:pt x="53499" y="455530"/>
                    <a:pt x="51291" y="467808"/>
                  </a:cubicBezTo>
                  <a:cubicBezTo>
                    <a:pt x="49001" y="480333"/>
                    <a:pt x="55044" y="493935"/>
                    <a:pt x="72290" y="495536"/>
                  </a:cubicBezTo>
                  <a:cubicBezTo>
                    <a:pt x="75657" y="495784"/>
                    <a:pt x="78195" y="498708"/>
                    <a:pt x="77947" y="502074"/>
                  </a:cubicBezTo>
                  <a:cubicBezTo>
                    <a:pt x="77698" y="505440"/>
                    <a:pt x="74774" y="507951"/>
                    <a:pt x="71407" y="507703"/>
                  </a:cubicBezTo>
                  <a:cubicBezTo>
                    <a:pt x="44448" y="506241"/>
                    <a:pt x="34487" y="485162"/>
                    <a:pt x="37357" y="465518"/>
                  </a:cubicBezTo>
                  <a:cubicBezTo>
                    <a:pt x="40227" y="445901"/>
                    <a:pt x="56396" y="427940"/>
                    <a:pt x="81479" y="430975"/>
                  </a:cubicBezTo>
                  <a:cubicBezTo>
                    <a:pt x="89315" y="431940"/>
                    <a:pt x="96628" y="435582"/>
                    <a:pt x="103222" y="440604"/>
                  </a:cubicBezTo>
                  <a:cubicBezTo>
                    <a:pt x="111804" y="447143"/>
                    <a:pt x="119144" y="456165"/>
                    <a:pt x="125132" y="463476"/>
                  </a:cubicBezTo>
                  <a:cubicBezTo>
                    <a:pt x="139259" y="481106"/>
                    <a:pt x="150324" y="501881"/>
                    <a:pt x="158437" y="523815"/>
                  </a:cubicBezTo>
                  <a:cubicBezTo>
                    <a:pt x="166494" y="545501"/>
                    <a:pt x="171654" y="568291"/>
                    <a:pt x="174634" y="589976"/>
                  </a:cubicBezTo>
                  <a:cubicBezTo>
                    <a:pt x="175297" y="594860"/>
                    <a:pt x="175821" y="599743"/>
                    <a:pt x="176317" y="604627"/>
                  </a:cubicBezTo>
                  <a:cubicBezTo>
                    <a:pt x="184430" y="561862"/>
                    <a:pt x="194005" y="520036"/>
                    <a:pt x="205015" y="479395"/>
                  </a:cubicBezTo>
                  <a:cubicBezTo>
                    <a:pt x="201510" y="453074"/>
                    <a:pt x="191770" y="429209"/>
                    <a:pt x="178553" y="406696"/>
                  </a:cubicBezTo>
                  <a:cubicBezTo>
                    <a:pt x="169999" y="392100"/>
                    <a:pt x="160065" y="378057"/>
                    <a:pt x="149690" y="364096"/>
                  </a:cubicBezTo>
                  <a:cubicBezTo>
                    <a:pt x="142819" y="354826"/>
                    <a:pt x="135783" y="345583"/>
                    <a:pt x="128774" y="336313"/>
                  </a:cubicBezTo>
                  <a:cubicBezTo>
                    <a:pt x="101429" y="300198"/>
                    <a:pt x="74442" y="263751"/>
                    <a:pt x="60590" y="222587"/>
                  </a:cubicBezTo>
                  <a:cubicBezTo>
                    <a:pt x="59514" y="219552"/>
                    <a:pt x="61115" y="216214"/>
                    <a:pt x="64150" y="215110"/>
                  </a:cubicBezTo>
                  <a:cubicBezTo>
                    <a:pt x="67185" y="214034"/>
                    <a:pt x="70524" y="215634"/>
                    <a:pt x="71600" y="218669"/>
                  </a:cubicBezTo>
                  <a:cubicBezTo>
                    <a:pt x="80541" y="242397"/>
                    <a:pt x="94282" y="264110"/>
                    <a:pt x="109679" y="285216"/>
                  </a:cubicBezTo>
                  <a:cubicBezTo>
                    <a:pt x="119834" y="299149"/>
                    <a:pt x="130705" y="312751"/>
                    <a:pt x="141522" y="326436"/>
                  </a:cubicBezTo>
                  <a:cubicBezTo>
                    <a:pt x="148807" y="335651"/>
                    <a:pt x="156091" y="344866"/>
                    <a:pt x="163017" y="354247"/>
                  </a:cubicBezTo>
                  <a:cubicBezTo>
                    <a:pt x="173696" y="368759"/>
                    <a:pt x="183685" y="383575"/>
                    <a:pt x="192184" y="398943"/>
                  </a:cubicBezTo>
                  <a:cubicBezTo>
                    <a:pt x="201317" y="415524"/>
                    <a:pt x="208381" y="432878"/>
                    <a:pt x="213017" y="451088"/>
                  </a:cubicBezTo>
                  <a:cubicBezTo>
                    <a:pt x="215197" y="443583"/>
                    <a:pt x="217156" y="435858"/>
                    <a:pt x="219418" y="428409"/>
                  </a:cubicBezTo>
                  <a:cubicBezTo>
                    <a:pt x="233270" y="383244"/>
                    <a:pt x="246350" y="338024"/>
                    <a:pt x="257967" y="292473"/>
                  </a:cubicBezTo>
                  <a:cubicBezTo>
                    <a:pt x="259098" y="288031"/>
                    <a:pt x="260036" y="283506"/>
                    <a:pt x="261140" y="279064"/>
                  </a:cubicBezTo>
                  <a:cubicBezTo>
                    <a:pt x="261140" y="275753"/>
                    <a:pt x="261526" y="270539"/>
                    <a:pt x="261526" y="269987"/>
                  </a:cubicBezTo>
                  <a:cubicBezTo>
                    <a:pt x="261554" y="263641"/>
                    <a:pt x="261361" y="257295"/>
                    <a:pt x="261085" y="250977"/>
                  </a:cubicBezTo>
                  <a:cubicBezTo>
                    <a:pt x="260781" y="244604"/>
                    <a:pt x="260367" y="238230"/>
                    <a:pt x="259871" y="231857"/>
                  </a:cubicBezTo>
                  <a:cubicBezTo>
                    <a:pt x="259125" y="221290"/>
                    <a:pt x="257939" y="207854"/>
                    <a:pt x="256007" y="193810"/>
                  </a:cubicBezTo>
                  <a:cubicBezTo>
                    <a:pt x="254352" y="181643"/>
                    <a:pt x="252089" y="169007"/>
                    <a:pt x="248309" y="157419"/>
                  </a:cubicBezTo>
                  <a:cubicBezTo>
                    <a:pt x="243094" y="141555"/>
                    <a:pt x="235423" y="127511"/>
                    <a:pt x="221957" y="120421"/>
                  </a:cubicBezTo>
                  <a:cubicBezTo>
                    <a:pt x="218922" y="118959"/>
                    <a:pt x="217653" y="115289"/>
                    <a:pt x="219115" y="112282"/>
                  </a:cubicBezTo>
                  <a:cubicBezTo>
                    <a:pt x="220605" y="109247"/>
                    <a:pt x="224247" y="107978"/>
                    <a:pt x="227283" y="109440"/>
                  </a:cubicBezTo>
                  <a:cubicBezTo>
                    <a:pt x="244335" y="117055"/>
                    <a:pt x="255704" y="133112"/>
                    <a:pt x="262989" y="152260"/>
                  </a:cubicBezTo>
                  <a:cubicBezTo>
                    <a:pt x="266769" y="162192"/>
                    <a:pt x="269445" y="172980"/>
                    <a:pt x="271211" y="183713"/>
                  </a:cubicBezTo>
                  <a:cubicBezTo>
                    <a:pt x="273419" y="197425"/>
                    <a:pt x="274109" y="210916"/>
                    <a:pt x="274523" y="222394"/>
                  </a:cubicBezTo>
                  <a:cubicBezTo>
                    <a:pt x="279379" y="199935"/>
                    <a:pt x="283849" y="177339"/>
                    <a:pt x="287712" y="154605"/>
                  </a:cubicBezTo>
                  <a:cubicBezTo>
                    <a:pt x="289947" y="141472"/>
                    <a:pt x="291907" y="128339"/>
                    <a:pt x="293673" y="115151"/>
                  </a:cubicBezTo>
                  <a:cubicBezTo>
                    <a:pt x="296377" y="95314"/>
                    <a:pt x="298695" y="75421"/>
                    <a:pt x="301150" y="55501"/>
                  </a:cubicBezTo>
                  <a:lnTo>
                    <a:pt x="305676" y="19965"/>
                  </a:lnTo>
                  <a:cubicBezTo>
                    <a:pt x="305786" y="19276"/>
                    <a:pt x="306862" y="10419"/>
                    <a:pt x="307193" y="6888"/>
                  </a:cubicBezTo>
                  <a:lnTo>
                    <a:pt x="307249" y="6253"/>
                  </a:lnTo>
                  <a:cubicBezTo>
                    <a:pt x="307083" y="3439"/>
                    <a:pt x="308959" y="845"/>
                    <a:pt x="311774" y="211"/>
                  </a:cubicBezTo>
                  <a:cubicBezTo>
                    <a:pt x="313981" y="-313"/>
                    <a:pt x="316658" y="-65"/>
                    <a:pt x="318341" y="3356"/>
                  </a:cubicBezTo>
                  <a:cubicBezTo>
                    <a:pt x="318507" y="3687"/>
                    <a:pt x="318921" y="4543"/>
                    <a:pt x="318948" y="5922"/>
                  </a:cubicBezTo>
                  <a:cubicBezTo>
                    <a:pt x="318948" y="6253"/>
                    <a:pt x="318921" y="6943"/>
                    <a:pt x="318838" y="7881"/>
                  </a:cubicBezTo>
                  <a:cubicBezTo>
                    <a:pt x="318562" y="11550"/>
                    <a:pt x="317513" y="20710"/>
                    <a:pt x="317430" y="21428"/>
                  </a:cubicBezTo>
                  <a:lnTo>
                    <a:pt x="313236" y="56936"/>
                  </a:lnTo>
                  <a:cubicBezTo>
                    <a:pt x="310946" y="76911"/>
                    <a:pt x="308821" y="96887"/>
                    <a:pt x="306310" y="116807"/>
                  </a:cubicBezTo>
                  <a:cubicBezTo>
                    <a:pt x="304627" y="130160"/>
                    <a:pt x="302778" y="143459"/>
                    <a:pt x="300626" y="156757"/>
                  </a:cubicBezTo>
                  <a:cubicBezTo>
                    <a:pt x="296266" y="183602"/>
                    <a:pt x="291024" y="210199"/>
                    <a:pt x="285367" y="236685"/>
                  </a:cubicBezTo>
                  <a:cubicBezTo>
                    <a:pt x="297756" y="211303"/>
                    <a:pt x="313098" y="183519"/>
                    <a:pt x="330593" y="159461"/>
                  </a:cubicBezTo>
                  <a:cubicBezTo>
                    <a:pt x="343479" y="141720"/>
                    <a:pt x="357551" y="126077"/>
                    <a:pt x="372259" y="114820"/>
                  </a:cubicBezTo>
                  <a:cubicBezTo>
                    <a:pt x="384814" y="105219"/>
                    <a:pt x="397921" y="98845"/>
                    <a:pt x="411138" y="96666"/>
                  </a:cubicBezTo>
                  <a:cubicBezTo>
                    <a:pt x="438731" y="92362"/>
                    <a:pt x="455977" y="105715"/>
                    <a:pt x="463703" y="124973"/>
                  </a:cubicBezTo>
                  <a:cubicBezTo>
                    <a:pt x="474299" y="151515"/>
                    <a:pt x="465387" y="190196"/>
                    <a:pt x="439725" y="206640"/>
                  </a:cubicBezTo>
                  <a:cubicBezTo>
                    <a:pt x="417126" y="221014"/>
                    <a:pt x="400294" y="213924"/>
                    <a:pt x="392567" y="202667"/>
                  </a:cubicBezTo>
                  <a:cubicBezTo>
                    <a:pt x="385917" y="193010"/>
                    <a:pt x="385752" y="179740"/>
                    <a:pt x="393644" y="171159"/>
                  </a:cubicBezTo>
                  <a:cubicBezTo>
                    <a:pt x="397727" y="166717"/>
                    <a:pt x="403991" y="163296"/>
                    <a:pt x="412959" y="162744"/>
                  </a:cubicBezTo>
                  <a:cubicBezTo>
                    <a:pt x="416325" y="162496"/>
                    <a:pt x="419250" y="165006"/>
                    <a:pt x="419526" y="168345"/>
                  </a:cubicBezTo>
                  <a:cubicBezTo>
                    <a:pt x="419775" y="171711"/>
                    <a:pt x="417264" y="174663"/>
                    <a:pt x="413897" y="174911"/>
                  </a:cubicBezTo>
                  <a:cubicBezTo>
                    <a:pt x="407578" y="175491"/>
                    <a:pt x="403522" y="178084"/>
                    <a:pt x="401729" y="181754"/>
                  </a:cubicBezTo>
                  <a:cubicBezTo>
                    <a:pt x="399714" y="185892"/>
                    <a:pt x="400652" y="191024"/>
                    <a:pt x="403495" y="194914"/>
                  </a:cubicBezTo>
                  <a:cubicBezTo>
                    <a:pt x="408296" y="201536"/>
                    <a:pt x="418505" y="203467"/>
                    <a:pt x="431778" y="194528"/>
                  </a:cubicBezTo>
                  <a:cubicBezTo>
                    <a:pt x="447975" y="183685"/>
                    <a:pt x="454653" y="161116"/>
                    <a:pt x="451811" y="142134"/>
                  </a:cubicBezTo>
                  <a:cubicBezTo>
                    <a:pt x="449134" y="124090"/>
                    <a:pt x="436883" y="109192"/>
                    <a:pt x="413787" y="112999"/>
                  </a:cubicBezTo>
                  <a:cubicBezTo>
                    <a:pt x="402970" y="114710"/>
                    <a:pt x="392402" y="120090"/>
                    <a:pt x="382082" y="127815"/>
                  </a:cubicBezTo>
                  <a:cubicBezTo>
                    <a:pt x="368340" y="138051"/>
                    <a:pt x="355178" y="152398"/>
                    <a:pt x="342872" y="168593"/>
                  </a:cubicBezTo>
                  <a:cubicBezTo>
                    <a:pt x="310698" y="210944"/>
                    <a:pt x="284677" y="265738"/>
                    <a:pt x="272177" y="295673"/>
                  </a:cubicBezTo>
                  <a:cubicBezTo>
                    <a:pt x="272094" y="295866"/>
                    <a:pt x="271874" y="295894"/>
                    <a:pt x="271791" y="296059"/>
                  </a:cubicBezTo>
                  <a:cubicBezTo>
                    <a:pt x="260450" y="341886"/>
                    <a:pt x="247647" y="387355"/>
                    <a:pt x="234071" y="432823"/>
                  </a:cubicBezTo>
                  <a:cubicBezTo>
                    <a:pt x="228552" y="451171"/>
                    <a:pt x="223502" y="469932"/>
                    <a:pt x="218536" y="488804"/>
                  </a:cubicBezTo>
                  <a:cubicBezTo>
                    <a:pt x="218563" y="489631"/>
                    <a:pt x="218729" y="490376"/>
                    <a:pt x="218756" y="491204"/>
                  </a:cubicBezTo>
                  <a:cubicBezTo>
                    <a:pt x="218811" y="493080"/>
                    <a:pt x="217901" y="494625"/>
                    <a:pt x="216604" y="495784"/>
                  </a:cubicBezTo>
                  <a:cubicBezTo>
                    <a:pt x="215887" y="498515"/>
                    <a:pt x="215224" y="501274"/>
                    <a:pt x="214534" y="504033"/>
                  </a:cubicBezTo>
                  <a:cubicBezTo>
                    <a:pt x="218839" y="497246"/>
                    <a:pt x="223613" y="490762"/>
                    <a:pt x="229325" y="484748"/>
                  </a:cubicBezTo>
                  <a:cubicBezTo>
                    <a:pt x="253027" y="460165"/>
                    <a:pt x="280566" y="440742"/>
                    <a:pt x="310394" y="424960"/>
                  </a:cubicBezTo>
                  <a:cubicBezTo>
                    <a:pt x="327971" y="415635"/>
                    <a:pt x="346376" y="407634"/>
                    <a:pt x="365057" y="400239"/>
                  </a:cubicBezTo>
                  <a:cubicBezTo>
                    <a:pt x="392761" y="389231"/>
                    <a:pt x="421154" y="379768"/>
                    <a:pt x="448748" y="369725"/>
                  </a:cubicBezTo>
                  <a:cubicBezTo>
                    <a:pt x="451893" y="368538"/>
                    <a:pt x="455425" y="370111"/>
                    <a:pt x="456640" y="373256"/>
                  </a:cubicBezTo>
                  <a:close/>
                  <a:moveTo>
                    <a:pt x="149635" y="823913"/>
                  </a:moveTo>
                  <a:cubicBezTo>
                    <a:pt x="148862" y="820602"/>
                    <a:pt x="137521" y="823830"/>
                    <a:pt x="149635" y="823913"/>
                  </a:cubicBezTo>
                  <a:lnTo>
                    <a:pt x="149635" y="823913"/>
                  </a:lnTo>
                  <a:close/>
                  <a:moveTo>
                    <a:pt x="168922" y="989839"/>
                  </a:moveTo>
                  <a:cubicBezTo>
                    <a:pt x="168922" y="989839"/>
                    <a:pt x="168895" y="989812"/>
                    <a:pt x="168895" y="989784"/>
                  </a:cubicBezTo>
                  <a:cubicBezTo>
                    <a:pt x="168895" y="989784"/>
                    <a:pt x="168867" y="989839"/>
                    <a:pt x="168922" y="989839"/>
                  </a:cubicBezTo>
                  <a:lnTo>
                    <a:pt x="168922" y="989839"/>
                  </a:lnTo>
                  <a:close/>
                  <a:moveTo>
                    <a:pt x="168288" y="642315"/>
                  </a:moveTo>
                  <a:cubicBezTo>
                    <a:pt x="167543" y="642894"/>
                    <a:pt x="166549" y="643750"/>
                    <a:pt x="167156" y="643998"/>
                  </a:cubicBezTo>
                  <a:cubicBezTo>
                    <a:pt x="167432" y="643391"/>
                    <a:pt x="167819" y="642867"/>
                    <a:pt x="168288" y="642370"/>
                  </a:cubicBezTo>
                  <a:lnTo>
                    <a:pt x="168288" y="64231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0" name="Google Shape;150;p2"/>
            <p:cNvSpPr/>
            <p:nvPr/>
          </p:nvSpPr>
          <p:spPr>
            <a:xfrm rot="-5400000">
              <a:off x="8456524" y="3916038"/>
              <a:ext cx="520395" cy="313185"/>
            </a:xfrm>
            <a:custGeom>
              <a:avLst/>
              <a:gdLst/>
              <a:ahLst/>
              <a:cxnLst/>
              <a:rect l="l" t="t" r="r" b="b"/>
              <a:pathLst>
                <a:path w="1040789" h="626370" extrusionOk="0">
                  <a:moveTo>
                    <a:pt x="275503" y="625078"/>
                  </a:moveTo>
                  <a:cubicBezTo>
                    <a:pt x="271750" y="629603"/>
                    <a:pt x="157209" y="624554"/>
                    <a:pt x="99870" y="572050"/>
                  </a:cubicBezTo>
                  <a:cubicBezTo>
                    <a:pt x="21477" y="500233"/>
                    <a:pt x="-10366" y="396052"/>
                    <a:pt x="2934" y="394756"/>
                  </a:cubicBezTo>
                  <a:cubicBezTo>
                    <a:pt x="51996" y="390258"/>
                    <a:pt x="134307" y="416055"/>
                    <a:pt x="190322" y="467373"/>
                  </a:cubicBezTo>
                  <a:cubicBezTo>
                    <a:pt x="260188" y="531354"/>
                    <a:pt x="278455" y="621546"/>
                    <a:pt x="275503" y="625078"/>
                  </a:cubicBezTo>
                  <a:close/>
                  <a:moveTo>
                    <a:pt x="491394" y="172931"/>
                  </a:moveTo>
                  <a:cubicBezTo>
                    <a:pt x="488938" y="168986"/>
                    <a:pt x="401384" y="162861"/>
                    <a:pt x="323984" y="216055"/>
                  </a:cubicBezTo>
                  <a:cubicBezTo>
                    <a:pt x="261954" y="258709"/>
                    <a:pt x="216204" y="334885"/>
                    <a:pt x="207181" y="385734"/>
                  </a:cubicBezTo>
                  <a:cubicBezTo>
                    <a:pt x="204781" y="399556"/>
                    <a:pt x="308836" y="395777"/>
                    <a:pt x="395672" y="336072"/>
                  </a:cubicBezTo>
                  <a:cubicBezTo>
                    <a:pt x="459165" y="292397"/>
                    <a:pt x="494512" y="177953"/>
                    <a:pt x="491394" y="172931"/>
                  </a:cubicBezTo>
                  <a:close/>
                  <a:moveTo>
                    <a:pt x="591613" y="460006"/>
                  </a:moveTo>
                  <a:cubicBezTo>
                    <a:pt x="533115" y="411862"/>
                    <a:pt x="449645" y="390590"/>
                    <a:pt x="400887" y="397791"/>
                  </a:cubicBezTo>
                  <a:cubicBezTo>
                    <a:pt x="387670" y="399805"/>
                    <a:pt x="424645" y="502136"/>
                    <a:pt x="506515" y="569539"/>
                  </a:cubicBezTo>
                  <a:cubicBezTo>
                    <a:pt x="566393" y="618815"/>
                    <a:pt x="681016" y="617546"/>
                    <a:pt x="684521" y="612828"/>
                  </a:cubicBezTo>
                  <a:cubicBezTo>
                    <a:pt x="687280" y="609131"/>
                    <a:pt x="664571" y="520070"/>
                    <a:pt x="591613" y="460006"/>
                  </a:cubicBezTo>
                  <a:close/>
                  <a:moveTo>
                    <a:pt x="829276" y="191224"/>
                  </a:moveTo>
                  <a:cubicBezTo>
                    <a:pt x="867107" y="122138"/>
                    <a:pt x="849419" y="3115"/>
                    <a:pt x="844480" y="107"/>
                  </a:cubicBezTo>
                  <a:cubicBezTo>
                    <a:pt x="840589" y="-2238"/>
                    <a:pt x="759934" y="33795"/>
                    <a:pt x="713797" y="118000"/>
                  </a:cubicBezTo>
                  <a:cubicBezTo>
                    <a:pt x="676822" y="185513"/>
                    <a:pt x="668792" y="275263"/>
                    <a:pt x="682589" y="324980"/>
                  </a:cubicBezTo>
                  <a:cubicBezTo>
                    <a:pt x="686397" y="338444"/>
                    <a:pt x="777511" y="285747"/>
                    <a:pt x="829276" y="191224"/>
                  </a:cubicBezTo>
                  <a:close/>
                  <a:moveTo>
                    <a:pt x="932255" y="374201"/>
                  </a:moveTo>
                  <a:cubicBezTo>
                    <a:pt x="869093" y="333119"/>
                    <a:pt x="783912" y="321670"/>
                    <a:pt x="736231" y="334471"/>
                  </a:cubicBezTo>
                  <a:cubicBezTo>
                    <a:pt x="723290" y="338003"/>
                    <a:pt x="770805" y="435451"/>
                    <a:pt x="859243" y="492949"/>
                  </a:cubicBezTo>
                  <a:cubicBezTo>
                    <a:pt x="923894" y="535024"/>
                    <a:pt x="1037662" y="520456"/>
                    <a:pt x="1040670" y="515380"/>
                  </a:cubicBezTo>
                  <a:cubicBezTo>
                    <a:pt x="1043015" y="511379"/>
                    <a:pt x="1011062" y="425463"/>
                    <a:pt x="932255" y="37420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1" name="Google Shape;151;p2"/>
            <p:cNvSpPr/>
            <p:nvPr/>
          </p:nvSpPr>
          <p:spPr>
            <a:xfrm rot="-5400000">
              <a:off x="8366262" y="3958934"/>
              <a:ext cx="693956" cy="249720"/>
            </a:xfrm>
            <a:custGeom>
              <a:avLst/>
              <a:gdLst/>
              <a:ahLst/>
              <a:cxnLst/>
              <a:rect l="l" t="t" r="r" b="b"/>
              <a:pathLst>
                <a:path w="1387911" h="499439" extrusionOk="0">
                  <a:moveTo>
                    <a:pt x="1387908" y="161124"/>
                  </a:moveTo>
                  <a:cubicBezTo>
                    <a:pt x="1387328" y="164048"/>
                    <a:pt x="1384652" y="166035"/>
                    <a:pt x="1381755" y="165814"/>
                  </a:cubicBezTo>
                  <a:cubicBezTo>
                    <a:pt x="1381617" y="165842"/>
                    <a:pt x="1381451" y="165869"/>
                    <a:pt x="1381286" y="165869"/>
                  </a:cubicBezTo>
                  <a:cubicBezTo>
                    <a:pt x="1377698" y="166283"/>
                    <a:pt x="1368731" y="167580"/>
                    <a:pt x="1368013" y="167690"/>
                  </a:cubicBezTo>
                  <a:lnTo>
                    <a:pt x="1331976" y="173070"/>
                  </a:lnTo>
                  <a:cubicBezTo>
                    <a:pt x="1311778" y="175995"/>
                    <a:pt x="1291607" y="178781"/>
                    <a:pt x="1271464" y="181954"/>
                  </a:cubicBezTo>
                  <a:cubicBezTo>
                    <a:pt x="1258108" y="184051"/>
                    <a:pt x="1244781" y="186341"/>
                    <a:pt x="1231481" y="188907"/>
                  </a:cubicBezTo>
                  <a:cubicBezTo>
                    <a:pt x="1207474" y="193570"/>
                    <a:pt x="1183634" y="198867"/>
                    <a:pt x="1159958" y="204633"/>
                  </a:cubicBezTo>
                  <a:cubicBezTo>
                    <a:pt x="1172320" y="204854"/>
                    <a:pt x="1187248" y="205240"/>
                    <a:pt x="1202507" y="207558"/>
                  </a:cubicBezTo>
                  <a:cubicBezTo>
                    <a:pt x="1213517" y="209213"/>
                    <a:pt x="1224555" y="211889"/>
                    <a:pt x="1234764" y="215697"/>
                  </a:cubicBezTo>
                  <a:cubicBezTo>
                    <a:pt x="1254162" y="222981"/>
                    <a:pt x="1270498" y="234513"/>
                    <a:pt x="1278472" y="252116"/>
                  </a:cubicBezTo>
                  <a:cubicBezTo>
                    <a:pt x="1279962" y="255123"/>
                    <a:pt x="1278721" y="258793"/>
                    <a:pt x="1275685" y="260282"/>
                  </a:cubicBezTo>
                  <a:cubicBezTo>
                    <a:pt x="1272678" y="261772"/>
                    <a:pt x="1269008" y="260531"/>
                    <a:pt x="1267518" y="257496"/>
                  </a:cubicBezTo>
                  <a:cubicBezTo>
                    <a:pt x="1260095" y="243535"/>
                    <a:pt x="1245802" y="235617"/>
                    <a:pt x="1229659" y="230402"/>
                  </a:cubicBezTo>
                  <a:cubicBezTo>
                    <a:pt x="1220195" y="227368"/>
                    <a:pt x="1210068" y="225436"/>
                    <a:pt x="1200052" y="223919"/>
                  </a:cubicBezTo>
                  <a:cubicBezTo>
                    <a:pt x="1182944" y="221298"/>
                    <a:pt x="1166167" y="220111"/>
                    <a:pt x="1153446" y="219477"/>
                  </a:cubicBezTo>
                  <a:cubicBezTo>
                    <a:pt x="1146962" y="219063"/>
                    <a:pt x="1140477" y="218759"/>
                    <a:pt x="1134020" y="218566"/>
                  </a:cubicBezTo>
                  <a:cubicBezTo>
                    <a:pt x="1127564" y="218373"/>
                    <a:pt x="1121134" y="218318"/>
                    <a:pt x="1114650" y="218483"/>
                  </a:cubicBezTo>
                  <a:cubicBezTo>
                    <a:pt x="1114098" y="218483"/>
                    <a:pt x="1108607" y="219008"/>
                    <a:pt x="1105268" y="219035"/>
                  </a:cubicBezTo>
                  <a:cubicBezTo>
                    <a:pt x="1100798" y="220277"/>
                    <a:pt x="1096300" y="221325"/>
                    <a:pt x="1091830" y="222567"/>
                  </a:cubicBezTo>
                  <a:cubicBezTo>
                    <a:pt x="1045749" y="235589"/>
                    <a:pt x="1000082" y="250102"/>
                    <a:pt x="954442" y="265414"/>
                  </a:cubicBezTo>
                  <a:cubicBezTo>
                    <a:pt x="946468" y="268063"/>
                    <a:pt x="938190" y="270408"/>
                    <a:pt x="930105" y="272974"/>
                  </a:cubicBezTo>
                  <a:cubicBezTo>
                    <a:pt x="949365" y="277554"/>
                    <a:pt x="967715" y="284865"/>
                    <a:pt x="985319" y="294522"/>
                  </a:cubicBezTo>
                  <a:cubicBezTo>
                    <a:pt x="1001047" y="303185"/>
                    <a:pt x="1016279" y="313393"/>
                    <a:pt x="1031180" y="324374"/>
                  </a:cubicBezTo>
                  <a:cubicBezTo>
                    <a:pt x="1040810" y="331437"/>
                    <a:pt x="1050274" y="338887"/>
                    <a:pt x="1059739" y="346336"/>
                  </a:cubicBezTo>
                  <a:cubicBezTo>
                    <a:pt x="1073784" y="357372"/>
                    <a:pt x="1087774" y="368518"/>
                    <a:pt x="1102067" y="378892"/>
                  </a:cubicBezTo>
                  <a:cubicBezTo>
                    <a:pt x="1123839" y="394646"/>
                    <a:pt x="1146189" y="408690"/>
                    <a:pt x="1170471" y="417629"/>
                  </a:cubicBezTo>
                  <a:cubicBezTo>
                    <a:pt x="1173507" y="418677"/>
                    <a:pt x="1175135" y="422016"/>
                    <a:pt x="1174059" y="425078"/>
                  </a:cubicBezTo>
                  <a:cubicBezTo>
                    <a:pt x="1173010" y="428113"/>
                    <a:pt x="1169671" y="429741"/>
                    <a:pt x="1166636" y="428665"/>
                  </a:cubicBezTo>
                  <a:cubicBezTo>
                    <a:pt x="1124584" y="414842"/>
                    <a:pt x="1087056" y="387142"/>
                    <a:pt x="1049860" y="359110"/>
                  </a:cubicBezTo>
                  <a:cubicBezTo>
                    <a:pt x="1040341" y="351909"/>
                    <a:pt x="1030848" y="344708"/>
                    <a:pt x="1021356" y="337673"/>
                  </a:cubicBezTo>
                  <a:cubicBezTo>
                    <a:pt x="1006980" y="327050"/>
                    <a:pt x="992549" y="316897"/>
                    <a:pt x="977593" y="308151"/>
                  </a:cubicBezTo>
                  <a:cubicBezTo>
                    <a:pt x="954304" y="294549"/>
                    <a:pt x="929718" y="284700"/>
                    <a:pt x="902677" y="281499"/>
                  </a:cubicBezTo>
                  <a:cubicBezTo>
                    <a:pt x="864653" y="292866"/>
                    <a:pt x="825581" y="302909"/>
                    <a:pt x="785681" y="311710"/>
                  </a:cubicBezTo>
                  <a:cubicBezTo>
                    <a:pt x="787171" y="311876"/>
                    <a:pt x="788661" y="311986"/>
                    <a:pt x="790151" y="312152"/>
                  </a:cubicBezTo>
                  <a:cubicBezTo>
                    <a:pt x="812336" y="314938"/>
                    <a:pt x="835680" y="320015"/>
                    <a:pt x="857948" y="328127"/>
                  </a:cubicBezTo>
                  <a:cubicBezTo>
                    <a:pt x="880326" y="336266"/>
                    <a:pt x="901573" y="347495"/>
                    <a:pt x="919730" y="361952"/>
                  </a:cubicBezTo>
                  <a:cubicBezTo>
                    <a:pt x="927290" y="368132"/>
                    <a:pt x="936617" y="375719"/>
                    <a:pt x="943405" y="384631"/>
                  </a:cubicBezTo>
                  <a:cubicBezTo>
                    <a:pt x="948565" y="391363"/>
                    <a:pt x="952317" y="398840"/>
                    <a:pt x="953449" y="406924"/>
                  </a:cubicBezTo>
                  <a:cubicBezTo>
                    <a:pt x="956953" y="432941"/>
                    <a:pt x="939100" y="449992"/>
                    <a:pt x="919398" y="453413"/>
                  </a:cubicBezTo>
                  <a:cubicBezTo>
                    <a:pt x="908637" y="455289"/>
                    <a:pt x="897462" y="453110"/>
                    <a:pt x="889073" y="446322"/>
                  </a:cubicBezTo>
                  <a:cubicBezTo>
                    <a:pt x="882037" y="440584"/>
                    <a:pt x="876739" y="431644"/>
                    <a:pt x="875828" y="418732"/>
                  </a:cubicBezTo>
                  <a:cubicBezTo>
                    <a:pt x="875525" y="415394"/>
                    <a:pt x="878008" y="412414"/>
                    <a:pt x="881375" y="412111"/>
                  </a:cubicBezTo>
                  <a:cubicBezTo>
                    <a:pt x="884714" y="411807"/>
                    <a:pt x="887694" y="414290"/>
                    <a:pt x="887997" y="417656"/>
                  </a:cubicBezTo>
                  <a:cubicBezTo>
                    <a:pt x="889956" y="435921"/>
                    <a:pt x="903946" y="442184"/>
                    <a:pt x="916749" y="439535"/>
                  </a:cubicBezTo>
                  <a:cubicBezTo>
                    <a:pt x="929304" y="436942"/>
                    <a:pt x="940701" y="425878"/>
                    <a:pt x="937941" y="409269"/>
                  </a:cubicBezTo>
                  <a:cubicBezTo>
                    <a:pt x="937086" y="403834"/>
                    <a:pt x="934216" y="398978"/>
                    <a:pt x="930684" y="394508"/>
                  </a:cubicBezTo>
                  <a:cubicBezTo>
                    <a:pt x="924531" y="386728"/>
                    <a:pt x="916142" y="380189"/>
                    <a:pt x="909354" y="374809"/>
                  </a:cubicBezTo>
                  <a:cubicBezTo>
                    <a:pt x="892716" y="361179"/>
                    <a:pt x="873041" y="350778"/>
                    <a:pt x="852429" y="342804"/>
                  </a:cubicBezTo>
                  <a:cubicBezTo>
                    <a:pt x="831375" y="334638"/>
                    <a:pt x="809328" y="329009"/>
                    <a:pt x="788247" y="325754"/>
                  </a:cubicBezTo>
                  <a:cubicBezTo>
                    <a:pt x="781321" y="324650"/>
                    <a:pt x="774395" y="323795"/>
                    <a:pt x="767469" y="323050"/>
                  </a:cubicBezTo>
                  <a:cubicBezTo>
                    <a:pt x="760460" y="322305"/>
                    <a:pt x="753451" y="321670"/>
                    <a:pt x="746415" y="321091"/>
                  </a:cubicBezTo>
                  <a:cubicBezTo>
                    <a:pt x="746111" y="321063"/>
                    <a:pt x="745118" y="320787"/>
                    <a:pt x="744456" y="320622"/>
                  </a:cubicBezTo>
                  <a:cubicBezTo>
                    <a:pt x="720505" y="325229"/>
                    <a:pt x="696305" y="329340"/>
                    <a:pt x="671885" y="332872"/>
                  </a:cubicBezTo>
                  <a:cubicBezTo>
                    <a:pt x="648458" y="336238"/>
                    <a:pt x="624755" y="338887"/>
                    <a:pt x="600942" y="341149"/>
                  </a:cubicBezTo>
                  <a:cubicBezTo>
                    <a:pt x="614160" y="346088"/>
                    <a:pt x="627239" y="351992"/>
                    <a:pt x="639987" y="359607"/>
                  </a:cubicBezTo>
                  <a:cubicBezTo>
                    <a:pt x="651825" y="366642"/>
                    <a:pt x="663497" y="374616"/>
                    <a:pt x="674810" y="383334"/>
                  </a:cubicBezTo>
                  <a:cubicBezTo>
                    <a:pt x="691201" y="395971"/>
                    <a:pt x="706984" y="410069"/>
                    <a:pt x="722133" y="424333"/>
                  </a:cubicBezTo>
                  <a:cubicBezTo>
                    <a:pt x="745918" y="446736"/>
                    <a:pt x="768021" y="469829"/>
                    <a:pt x="789019" y="488701"/>
                  </a:cubicBezTo>
                  <a:cubicBezTo>
                    <a:pt x="791448" y="490798"/>
                    <a:pt x="791723" y="494495"/>
                    <a:pt x="789626" y="496950"/>
                  </a:cubicBezTo>
                  <a:cubicBezTo>
                    <a:pt x="787529" y="499378"/>
                    <a:pt x="783832" y="499654"/>
                    <a:pt x="781376" y="497557"/>
                  </a:cubicBezTo>
                  <a:cubicBezTo>
                    <a:pt x="756128" y="476699"/>
                    <a:pt x="728700" y="450709"/>
                    <a:pt x="699975" y="425740"/>
                  </a:cubicBezTo>
                  <a:cubicBezTo>
                    <a:pt x="692773" y="419477"/>
                    <a:pt x="685489" y="413269"/>
                    <a:pt x="678176" y="407172"/>
                  </a:cubicBezTo>
                  <a:cubicBezTo>
                    <a:pt x="667111" y="397957"/>
                    <a:pt x="655936" y="389073"/>
                    <a:pt x="644540" y="380961"/>
                  </a:cubicBezTo>
                  <a:cubicBezTo>
                    <a:pt x="623155" y="365759"/>
                    <a:pt x="601163" y="353123"/>
                    <a:pt x="578205" y="346198"/>
                  </a:cubicBezTo>
                  <a:cubicBezTo>
                    <a:pt x="576743" y="345784"/>
                    <a:pt x="575667" y="344763"/>
                    <a:pt x="574894" y="343604"/>
                  </a:cubicBezTo>
                  <a:cubicBezTo>
                    <a:pt x="543024" y="346088"/>
                    <a:pt x="510905" y="347550"/>
                    <a:pt x="478565" y="347881"/>
                  </a:cubicBezTo>
                  <a:cubicBezTo>
                    <a:pt x="379891" y="348929"/>
                    <a:pt x="279533" y="339604"/>
                    <a:pt x="180114" y="317394"/>
                  </a:cubicBezTo>
                  <a:lnTo>
                    <a:pt x="235908" y="373236"/>
                  </a:lnTo>
                  <a:cubicBezTo>
                    <a:pt x="245649" y="382865"/>
                    <a:pt x="255665" y="391832"/>
                    <a:pt x="265820" y="400440"/>
                  </a:cubicBezTo>
                  <a:cubicBezTo>
                    <a:pt x="281410" y="413711"/>
                    <a:pt x="297414" y="425961"/>
                    <a:pt x="314025" y="437300"/>
                  </a:cubicBezTo>
                  <a:cubicBezTo>
                    <a:pt x="341812" y="456310"/>
                    <a:pt x="371033" y="473030"/>
                    <a:pt x="401993" y="488315"/>
                  </a:cubicBezTo>
                  <a:cubicBezTo>
                    <a:pt x="404891" y="489694"/>
                    <a:pt x="406160" y="493170"/>
                    <a:pt x="404780" y="496095"/>
                  </a:cubicBezTo>
                  <a:cubicBezTo>
                    <a:pt x="403401" y="498992"/>
                    <a:pt x="399924" y="500261"/>
                    <a:pt x="396999" y="498881"/>
                  </a:cubicBezTo>
                  <a:cubicBezTo>
                    <a:pt x="364880" y="484452"/>
                    <a:pt x="334334" y="468753"/>
                    <a:pt x="305471" y="450157"/>
                  </a:cubicBezTo>
                  <a:cubicBezTo>
                    <a:pt x="288060" y="438928"/>
                    <a:pt x="271228" y="426678"/>
                    <a:pt x="255113" y="413049"/>
                  </a:cubicBezTo>
                  <a:cubicBezTo>
                    <a:pt x="244600" y="404165"/>
                    <a:pt x="234501" y="394619"/>
                    <a:pt x="224595" y="384548"/>
                  </a:cubicBezTo>
                  <a:cubicBezTo>
                    <a:pt x="214854" y="374505"/>
                    <a:pt x="204976" y="364076"/>
                    <a:pt x="195153" y="353509"/>
                  </a:cubicBezTo>
                  <a:cubicBezTo>
                    <a:pt x="182073" y="339411"/>
                    <a:pt x="169215" y="325229"/>
                    <a:pt x="156577" y="311517"/>
                  </a:cubicBezTo>
                  <a:cubicBezTo>
                    <a:pt x="149706" y="309834"/>
                    <a:pt x="142808" y="308179"/>
                    <a:pt x="135965" y="306386"/>
                  </a:cubicBezTo>
                  <a:cubicBezTo>
                    <a:pt x="135192" y="306468"/>
                    <a:pt x="134392" y="306634"/>
                    <a:pt x="133647" y="306717"/>
                  </a:cubicBezTo>
                  <a:cubicBezTo>
                    <a:pt x="131743" y="306910"/>
                    <a:pt x="130170" y="305972"/>
                    <a:pt x="128956" y="304647"/>
                  </a:cubicBezTo>
                  <a:cubicBezTo>
                    <a:pt x="86959" y="293308"/>
                    <a:pt x="45182" y="279761"/>
                    <a:pt x="3875" y="263455"/>
                  </a:cubicBezTo>
                  <a:cubicBezTo>
                    <a:pt x="757" y="262241"/>
                    <a:pt x="-816" y="258710"/>
                    <a:pt x="426" y="255564"/>
                  </a:cubicBezTo>
                  <a:cubicBezTo>
                    <a:pt x="1640" y="252419"/>
                    <a:pt x="5172" y="250874"/>
                    <a:pt x="8317" y="252088"/>
                  </a:cubicBezTo>
                  <a:cubicBezTo>
                    <a:pt x="51998" y="268946"/>
                    <a:pt x="96175" y="282548"/>
                    <a:pt x="140573" y="293749"/>
                  </a:cubicBezTo>
                  <a:cubicBezTo>
                    <a:pt x="176168" y="288755"/>
                    <a:pt x="214137" y="276698"/>
                    <a:pt x="249291" y="261193"/>
                  </a:cubicBezTo>
                  <a:cubicBezTo>
                    <a:pt x="291316" y="242680"/>
                    <a:pt x="329202" y="219670"/>
                    <a:pt x="353236" y="198757"/>
                  </a:cubicBezTo>
                  <a:cubicBezTo>
                    <a:pt x="366177" y="187665"/>
                    <a:pt x="381988" y="173263"/>
                    <a:pt x="391011" y="156323"/>
                  </a:cubicBezTo>
                  <a:cubicBezTo>
                    <a:pt x="396419" y="146170"/>
                    <a:pt x="399317" y="135079"/>
                    <a:pt x="396778" y="123160"/>
                  </a:cubicBezTo>
                  <a:cubicBezTo>
                    <a:pt x="392777" y="104095"/>
                    <a:pt x="374538" y="100067"/>
                    <a:pt x="356850" y="103460"/>
                  </a:cubicBezTo>
                  <a:cubicBezTo>
                    <a:pt x="338197" y="107020"/>
                    <a:pt x="319185" y="118607"/>
                    <a:pt x="314136" y="133920"/>
                  </a:cubicBezTo>
                  <a:cubicBezTo>
                    <a:pt x="309969" y="146556"/>
                    <a:pt x="314329" y="156019"/>
                    <a:pt x="320758" y="159772"/>
                  </a:cubicBezTo>
                  <a:cubicBezTo>
                    <a:pt x="323352" y="161289"/>
                    <a:pt x="326249" y="162007"/>
                    <a:pt x="328429" y="160599"/>
                  </a:cubicBezTo>
                  <a:cubicBezTo>
                    <a:pt x="331520" y="158558"/>
                    <a:pt x="332347" y="153729"/>
                    <a:pt x="331023" y="145977"/>
                  </a:cubicBezTo>
                  <a:cubicBezTo>
                    <a:pt x="330416" y="142638"/>
                    <a:pt x="332623" y="139465"/>
                    <a:pt x="335935" y="138859"/>
                  </a:cubicBezTo>
                  <a:cubicBezTo>
                    <a:pt x="339246" y="138279"/>
                    <a:pt x="342447" y="140459"/>
                    <a:pt x="343026" y="143769"/>
                  </a:cubicBezTo>
                  <a:cubicBezTo>
                    <a:pt x="345923" y="158558"/>
                    <a:pt x="341370" y="167166"/>
                    <a:pt x="335548" y="171194"/>
                  </a:cubicBezTo>
                  <a:cubicBezTo>
                    <a:pt x="329671" y="175222"/>
                    <a:pt x="321586" y="175222"/>
                    <a:pt x="314274" y="171194"/>
                  </a:cubicBezTo>
                  <a:cubicBezTo>
                    <a:pt x="303650" y="165317"/>
                    <a:pt x="294434" y="150474"/>
                    <a:pt x="300808" y="129671"/>
                  </a:cubicBezTo>
                  <a:cubicBezTo>
                    <a:pt x="308065" y="106109"/>
                    <a:pt x="339963" y="87375"/>
                    <a:pt x="367695" y="86934"/>
                  </a:cubicBezTo>
                  <a:cubicBezTo>
                    <a:pt x="388859" y="86575"/>
                    <a:pt x="407291" y="96315"/>
                    <a:pt x="412562" y="119711"/>
                  </a:cubicBezTo>
                  <a:cubicBezTo>
                    <a:pt x="416094" y="135575"/>
                    <a:pt x="412727" y="150502"/>
                    <a:pt x="405553" y="164048"/>
                  </a:cubicBezTo>
                  <a:cubicBezTo>
                    <a:pt x="395647" y="182837"/>
                    <a:pt x="378208" y="198894"/>
                    <a:pt x="363859" y="211144"/>
                  </a:cubicBezTo>
                  <a:cubicBezTo>
                    <a:pt x="338556" y="232499"/>
                    <a:pt x="298987" y="256061"/>
                    <a:pt x="254975" y="274464"/>
                  </a:cubicBezTo>
                  <a:cubicBezTo>
                    <a:pt x="227713" y="285886"/>
                    <a:pt x="198740" y="295073"/>
                    <a:pt x="170484" y="300950"/>
                  </a:cubicBezTo>
                  <a:cubicBezTo>
                    <a:pt x="241206" y="316897"/>
                    <a:pt x="312370" y="326167"/>
                    <a:pt x="383092" y="329892"/>
                  </a:cubicBezTo>
                  <a:cubicBezTo>
                    <a:pt x="389245" y="328016"/>
                    <a:pt x="395785" y="326416"/>
                    <a:pt x="396751" y="326140"/>
                  </a:cubicBezTo>
                  <a:cubicBezTo>
                    <a:pt x="404946" y="323905"/>
                    <a:pt x="413003" y="321091"/>
                    <a:pt x="420840" y="317752"/>
                  </a:cubicBezTo>
                  <a:cubicBezTo>
                    <a:pt x="428621" y="314414"/>
                    <a:pt x="436209" y="310552"/>
                    <a:pt x="443494" y="306192"/>
                  </a:cubicBezTo>
                  <a:cubicBezTo>
                    <a:pt x="458836" y="297170"/>
                    <a:pt x="473157" y="286410"/>
                    <a:pt x="487009" y="274905"/>
                  </a:cubicBezTo>
                  <a:cubicBezTo>
                    <a:pt x="497412" y="266297"/>
                    <a:pt x="507511" y="257220"/>
                    <a:pt x="517444" y="247977"/>
                  </a:cubicBezTo>
                  <a:cubicBezTo>
                    <a:pt x="527516" y="238652"/>
                    <a:pt x="537477" y="229271"/>
                    <a:pt x="547301" y="219863"/>
                  </a:cubicBezTo>
                  <a:cubicBezTo>
                    <a:pt x="560932" y="207006"/>
                    <a:pt x="575004" y="194646"/>
                    <a:pt x="588829" y="181982"/>
                  </a:cubicBezTo>
                  <a:cubicBezTo>
                    <a:pt x="594679" y="176602"/>
                    <a:pt x="600528" y="171222"/>
                    <a:pt x="606213" y="165649"/>
                  </a:cubicBezTo>
                  <a:cubicBezTo>
                    <a:pt x="608586" y="163248"/>
                    <a:pt x="612449" y="163220"/>
                    <a:pt x="614849" y="165593"/>
                  </a:cubicBezTo>
                  <a:cubicBezTo>
                    <a:pt x="617250" y="167939"/>
                    <a:pt x="617305" y="171801"/>
                    <a:pt x="614932" y="174201"/>
                  </a:cubicBezTo>
                  <a:cubicBezTo>
                    <a:pt x="609386" y="180106"/>
                    <a:pt x="603757" y="185900"/>
                    <a:pt x="598017" y="191611"/>
                  </a:cubicBezTo>
                  <a:cubicBezTo>
                    <a:pt x="584800" y="204771"/>
                    <a:pt x="571224" y="217573"/>
                    <a:pt x="558145" y="230927"/>
                  </a:cubicBezTo>
                  <a:cubicBezTo>
                    <a:pt x="548460" y="240638"/>
                    <a:pt x="538747" y="250488"/>
                    <a:pt x="528675" y="260007"/>
                  </a:cubicBezTo>
                  <a:cubicBezTo>
                    <a:pt x="518548" y="269553"/>
                    <a:pt x="508090" y="278823"/>
                    <a:pt x="497274" y="287486"/>
                  </a:cubicBezTo>
                  <a:cubicBezTo>
                    <a:pt x="482566" y="299267"/>
                    <a:pt x="467086" y="309917"/>
                    <a:pt x="450751" y="318911"/>
                  </a:cubicBezTo>
                  <a:cubicBezTo>
                    <a:pt x="442721" y="323298"/>
                    <a:pt x="434416" y="327133"/>
                    <a:pt x="425917" y="330334"/>
                  </a:cubicBezTo>
                  <a:cubicBezTo>
                    <a:pt x="424510" y="330858"/>
                    <a:pt x="423020" y="331134"/>
                    <a:pt x="421612" y="331630"/>
                  </a:cubicBezTo>
                  <a:cubicBezTo>
                    <a:pt x="440597" y="332099"/>
                    <a:pt x="459553" y="332210"/>
                    <a:pt x="478400" y="331906"/>
                  </a:cubicBezTo>
                  <a:cubicBezTo>
                    <a:pt x="537229" y="330968"/>
                    <a:pt x="595368" y="326278"/>
                    <a:pt x="652432" y="318718"/>
                  </a:cubicBezTo>
                  <a:cubicBezTo>
                    <a:pt x="656212" y="316566"/>
                    <a:pt x="660241" y="314166"/>
                    <a:pt x="662641" y="312897"/>
                  </a:cubicBezTo>
                  <a:cubicBezTo>
                    <a:pt x="668712" y="309696"/>
                    <a:pt x="674644" y="306330"/>
                    <a:pt x="680467" y="302716"/>
                  </a:cubicBezTo>
                  <a:cubicBezTo>
                    <a:pt x="686179" y="299157"/>
                    <a:pt x="691780" y="295377"/>
                    <a:pt x="697161" y="291238"/>
                  </a:cubicBezTo>
                  <a:cubicBezTo>
                    <a:pt x="707343" y="283541"/>
                    <a:pt x="717359" y="274547"/>
                    <a:pt x="726824" y="264780"/>
                  </a:cubicBezTo>
                  <a:cubicBezTo>
                    <a:pt x="735902" y="255399"/>
                    <a:pt x="744428" y="245246"/>
                    <a:pt x="751382" y="234210"/>
                  </a:cubicBezTo>
                  <a:cubicBezTo>
                    <a:pt x="760626" y="219615"/>
                    <a:pt x="767441" y="203640"/>
                    <a:pt x="769511" y="186203"/>
                  </a:cubicBezTo>
                  <a:cubicBezTo>
                    <a:pt x="769814" y="182837"/>
                    <a:pt x="772767" y="180354"/>
                    <a:pt x="776133" y="180658"/>
                  </a:cubicBezTo>
                  <a:cubicBezTo>
                    <a:pt x="779472" y="180961"/>
                    <a:pt x="781955" y="183941"/>
                    <a:pt x="781652" y="187279"/>
                  </a:cubicBezTo>
                  <a:cubicBezTo>
                    <a:pt x="780162" y="211752"/>
                    <a:pt x="770725" y="234431"/>
                    <a:pt x="756901" y="254295"/>
                  </a:cubicBezTo>
                  <a:cubicBezTo>
                    <a:pt x="751465" y="262103"/>
                    <a:pt x="745311" y="269498"/>
                    <a:pt x="738689" y="276285"/>
                  </a:cubicBezTo>
                  <a:cubicBezTo>
                    <a:pt x="728590" y="286686"/>
                    <a:pt x="717359" y="295736"/>
                    <a:pt x="706239" y="303627"/>
                  </a:cubicBezTo>
                  <a:cubicBezTo>
                    <a:pt x="701355" y="307020"/>
                    <a:pt x="696305" y="310027"/>
                    <a:pt x="691228" y="312924"/>
                  </a:cubicBezTo>
                  <a:cubicBezTo>
                    <a:pt x="742938" y="304813"/>
                    <a:pt x="793490" y="294301"/>
                    <a:pt x="842606" y="281748"/>
                  </a:cubicBezTo>
                  <a:cubicBezTo>
                    <a:pt x="847573" y="278354"/>
                    <a:pt x="852319" y="275347"/>
                    <a:pt x="853919" y="274547"/>
                  </a:cubicBezTo>
                  <a:cubicBezTo>
                    <a:pt x="861287" y="270822"/>
                    <a:pt x="868295" y="266711"/>
                    <a:pt x="874918" y="261965"/>
                  </a:cubicBezTo>
                  <a:cubicBezTo>
                    <a:pt x="881375" y="257358"/>
                    <a:pt x="887390" y="252116"/>
                    <a:pt x="892936" y="246073"/>
                  </a:cubicBezTo>
                  <a:cubicBezTo>
                    <a:pt x="915949" y="221353"/>
                    <a:pt x="933168" y="192632"/>
                    <a:pt x="947958" y="162310"/>
                  </a:cubicBezTo>
                  <a:cubicBezTo>
                    <a:pt x="956815" y="144128"/>
                    <a:pt x="964873" y="125394"/>
                    <a:pt x="972350" y="106385"/>
                  </a:cubicBezTo>
                  <a:cubicBezTo>
                    <a:pt x="983691" y="77581"/>
                    <a:pt x="994011" y="48280"/>
                    <a:pt x="1004662" y="19697"/>
                  </a:cubicBezTo>
                  <a:cubicBezTo>
                    <a:pt x="1005794" y="16524"/>
                    <a:pt x="1009270" y="14869"/>
                    <a:pt x="1012444" y="15972"/>
                  </a:cubicBezTo>
                  <a:cubicBezTo>
                    <a:pt x="1015617" y="17104"/>
                    <a:pt x="1017300" y="20580"/>
                    <a:pt x="1016169" y="23753"/>
                  </a:cubicBezTo>
                  <a:cubicBezTo>
                    <a:pt x="1006511" y="52805"/>
                    <a:pt x="997460" y="82658"/>
                    <a:pt x="986837" y="111848"/>
                  </a:cubicBezTo>
                  <a:cubicBezTo>
                    <a:pt x="979663" y="131547"/>
                    <a:pt x="971936" y="150970"/>
                    <a:pt x="962831" y="169566"/>
                  </a:cubicBezTo>
                  <a:cubicBezTo>
                    <a:pt x="947295" y="201267"/>
                    <a:pt x="928063" y="230651"/>
                    <a:pt x="903450" y="256061"/>
                  </a:cubicBezTo>
                  <a:cubicBezTo>
                    <a:pt x="898483" y="261083"/>
                    <a:pt x="892991" y="265166"/>
                    <a:pt x="887473" y="269194"/>
                  </a:cubicBezTo>
                  <a:cubicBezTo>
                    <a:pt x="888439" y="268559"/>
                    <a:pt x="889432" y="267897"/>
                    <a:pt x="890674" y="267925"/>
                  </a:cubicBezTo>
                  <a:cubicBezTo>
                    <a:pt x="891584" y="267925"/>
                    <a:pt x="892440" y="268118"/>
                    <a:pt x="893350" y="268118"/>
                  </a:cubicBezTo>
                  <a:cubicBezTo>
                    <a:pt x="912362" y="262600"/>
                    <a:pt x="931264" y="256972"/>
                    <a:pt x="949724" y="250902"/>
                  </a:cubicBezTo>
                  <a:cubicBezTo>
                    <a:pt x="995612" y="235865"/>
                    <a:pt x="1041582" y="221573"/>
                    <a:pt x="1087912" y="208882"/>
                  </a:cubicBezTo>
                  <a:cubicBezTo>
                    <a:pt x="1088133" y="208744"/>
                    <a:pt x="1088188" y="208441"/>
                    <a:pt x="1088436" y="208330"/>
                  </a:cubicBezTo>
                  <a:cubicBezTo>
                    <a:pt x="1118761" y="194673"/>
                    <a:pt x="1174362" y="166228"/>
                    <a:pt x="1216884" y="131492"/>
                  </a:cubicBezTo>
                  <a:cubicBezTo>
                    <a:pt x="1233054" y="118276"/>
                    <a:pt x="1247292" y="104178"/>
                    <a:pt x="1257363" y="89583"/>
                  </a:cubicBezTo>
                  <a:cubicBezTo>
                    <a:pt x="1264924" y="78657"/>
                    <a:pt x="1270084" y="67510"/>
                    <a:pt x="1271601" y="56226"/>
                  </a:cubicBezTo>
                  <a:cubicBezTo>
                    <a:pt x="1275051" y="31781"/>
                    <a:pt x="1259902" y="18952"/>
                    <a:pt x="1241470" y="16331"/>
                  </a:cubicBezTo>
                  <a:cubicBezTo>
                    <a:pt x="1222016" y="13544"/>
                    <a:pt x="1199003" y="21021"/>
                    <a:pt x="1188214" y="38375"/>
                  </a:cubicBezTo>
                  <a:cubicBezTo>
                    <a:pt x="1179246" y="52640"/>
                    <a:pt x="1181426" y="63510"/>
                    <a:pt x="1188242" y="68587"/>
                  </a:cubicBezTo>
                  <a:cubicBezTo>
                    <a:pt x="1192270" y="71566"/>
                    <a:pt x="1197623" y="72532"/>
                    <a:pt x="1201818" y="70297"/>
                  </a:cubicBezTo>
                  <a:cubicBezTo>
                    <a:pt x="1205598" y="68283"/>
                    <a:pt x="1208164" y="63896"/>
                    <a:pt x="1208633" y="57109"/>
                  </a:cubicBezTo>
                  <a:cubicBezTo>
                    <a:pt x="1208826" y="53743"/>
                    <a:pt x="1211724" y="51177"/>
                    <a:pt x="1215063" y="51370"/>
                  </a:cubicBezTo>
                  <a:cubicBezTo>
                    <a:pt x="1218429" y="51564"/>
                    <a:pt x="1221023" y="54433"/>
                    <a:pt x="1220830" y="57799"/>
                  </a:cubicBezTo>
                  <a:cubicBezTo>
                    <a:pt x="1220305" y="70132"/>
                    <a:pt x="1214759" y="77664"/>
                    <a:pt x="1208026" y="81526"/>
                  </a:cubicBezTo>
                  <a:cubicBezTo>
                    <a:pt x="1199638" y="86299"/>
                    <a:pt x="1188711" y="85306"/>
                    <a:pt x="1180377" y="79430"/>
                  </a:cubicBezTo>
                  <a:cubicBezTo>
                    <a:pt x="1169147" y="71511"/>
                    <a:pt x="1161945" y="54240"/>
                    <a:pt x="1175825" y="30816"/>
                  </a:cubicBezTo>
                  <a:cubicBezTo>
                    <a:pt x="1189290" y="8220"/>
                    <a:pt x="1218512" y="-2651"/>
                    <a:pt x="1243622" y="549"/>
                  </a:cubicBezTo>
                  <a:cubicBezTo>
                    <a:pt x="1270553" y="3998"/>
                    <a:pt x="1292710" y="22760"/>
                    <a:pt x="1287992" y="58461"/>
                  </a:cubicBezTo>
                  <a:cubicBezTo>
                    <a:pt x="1286088" y="72146"/>
                    <a:pt x="1280017" y="85775"/>
                    <a:pt x="1270719" y="98908"/>
                  </a:cubicBezTo>
                  <a:cubicBezTo>
                    <a:pt x="1259681" y="114524"/>
                    <a:pt x="1244146" y="129561"/>
                    <a:pt x="1226431" y="143439"/>
                  </a:cubicBezTo>
                  <a:cubicBezTo>
                    <a:pt x="1201349" y="163083"/>
                    <a:pt x="1172072" y="180382"/>
                    <a:pt x="1145582" y="194177"/>
                  </a:cubicBezTo>
                  <a:cubicBezTo>
                    <a:pt x="1173231" y="187500"/>
                    <a:pt x="1201017" y="181264"/>
                    <a:pt x="1229135" y="176050"/>
                  </a:cubicBezTo>
                  <a:cubicBezTo>
                    <a:pt x="1242601" y="173567"/>
                    <a:pt x="1256094" y="171387"/>
                    <a:pt x="1269642" y="169373"/>
                  </a:cubicBezTo>
                  <a:cubicBezTo>
                    <a:pt x="1289841" y="166393"/>
                    <a:pt x="1310094" y="163772"/>
                    <a:pt x="1330376" y="161013"/>
                  </a:cubicBezTo>
                  <a:lnTo>
                    <a:pt x="1366385" y="155992"/>
                  </a:lnTo>
                  <a:cubicBezTo>
                    <a:pt x="1367130" y="155882"/>
                    <a:pt x="1376429" y="154612"/>
                    <a:pt x="1380154" y="154226"/>
                  </a:cubicBezTo>
                  <a:cubicBezTo>
                    <a:pt x="1386556" y="153592"/>
                    <a:pt x="1387991" y="160765"/>
                    <a:pt x="1387908" y="161124"/>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2" name="Google Shape;152;p2"/>
            <p:cNvSpPr/>
            <p:nvPr/>
          </p:nvSpPr>
          <p:spPr>
            <a:xfrm rot="-5400000">
              <a:off x="8203032" y="4380056"/>
              <a:ext cx="89171" cy="351601"/>
            </a:xfrm>
            <a:custGeom>
              <a:avLst/>
              <a:gdLst/>
              <a:ahLst/>
              <a:cxnLst/>
              <a:rect l="l" t="t" r="r" b="b"/>
              <a:pathLst>
                <a:path w="178341" h="703201" extrusionOk="0">
                  <a:moveTo>
                    <a:pt x="81380" y="592869"/>
                  </a:moveTo>
                  <a:cubicBezTo>
                    <a:pt x="83035" y="562492"/>
                    <a:pt x="89106" y="531150"/>
                    <a:pt x="101440" y="503504"/>
                  </a:cubicBezTo>
                  <a:cubicBezTo>
                    <a:pt x="105110" y="495255"/>
                    <a:pt x="128758" y="451138"/>
                    <a:pt x="132096" y="482867"/>
                  </a:cubicBezTo>
                  <a:cubicBezTo>
                    <a:pt x="132400" y="485930"/>
                    <a:pt x="132455" y="489020"/>
                    <a:pt x="132400" y="492110"/>
                  </a:cubicBezTo>
                  <a:cubicBezTo>
                    <a:pt x="132290" y="497517"/>
                    <a:pt x="131793" y="502925"/>
                    <a:pt x="131076" y="508278"/>
                  </a:cubicBezTo>
                  <a:cubicBezTo>
                    <a:pt x="130275" y="514403"/>
                    <a:pt x="128951" y="520417"/>
                    <a:pt x="127626" y="526432"/>
                  </a:cubicBezTo>
                  <a:cubicBezTo>
                    <a:pt x="133366" y="519341"/>
                    <a:pt x="139188" y="512416"/>
                    <a:pt x="144762" y="505794"/>
                  </a:cubicBezTo>
                  <a:cubicBezTo>
                    <a:pt x="146555" y="503642"/>
                    <a:pt x="162008" y="482398"/>
                    <a:pt x="165291" y="484909"/>
                  </a:cubicBezTo>
                  <a:cubicBezTo>
                    <a:pt x="171169" y="489323"/>
                    <a:pt x="157593" y="524583"/>
                    <a:pt x="155965" y="529494"/>
                  </a:cubicBezTo>
                  <a:cubicBezTo>
                    <a:pt x="142085" y="571542"/>
                    <a:pt x="116341" y="615906"/>
                    <a:pt x="80855" y="642669"/>
                  </a:cubicBezTo>
                  <a:cubicBezTo>
                    <a:pt x="80883" y="642641"/>
                    <a:pt x="81021" y="599380"/>
                    <a:pt x="81380" y="592869"/>
                  </a:cubicBezTo>
                  <a:close/>
                  <a:moveTo>
                    <a:pt x="64189" y="701822"/>
                  </a:moveTo>
                  <a:cubicBezTo>
                    <a:pt x="64768" y="702291"/>
                    <a:pt x="65237" y="702705"/>
                    <a:pt x="65817" y="703202"/>
                  </a:cubicBezTo>
                  <a:lnTo>
                    <a:pt x="64713" y="700912"/>
                  </a:lnTo>
                  <a:cubicBezTo>
                    <a:pt x="64658" y="700498"/>
                    <a:pt x="64575" y="700111"/>
                    <a:pt x="64520" y="699725"/>
                  </a:cubicBezTo>
                  <a:moveTo>
                    <a:pt x="64492" y="699532"/>
                  </a:moveTo>
                  <a:cubicBezTo>
                    <a:pt x="63941" y="694952"/>
                    <a:pt x="72991" y="685102"/>
                    <a:pt x="72246" y="680633"/>
                  </a:cubicBezTo>
                  <a:lnTo>
                    <a:pt x="66120" y="647939"/>
                  </a:lnTo>
                  <a:cubicBezTo>
                    <a:pt x="64906" y="623549"/>
                    <a:pt x="64299" y="597863"/>
                    <a:pt x="55138" y="574825"/>
                  </a:cubicBezTo>
                  <a:cubicBezTo>
                    <a:pt x="53400" y="570493"/>
                    <a:pt x="44846" y="550352"/>
                    <a:pt x="37230" y="555815"/>
                  </a:cubicBezTo>
                  <a:cubicBezTo>
                    <a:pt x="31022" y="560285"/>
                    <a:pt x="33146" y="575956"/>
                    <a:pt x="33367" y="582274"/>
                  </a:cubicBezTo>
                  <a:cubicBezTo>
                    <a:pt x="33891" y="595021"/>
                    <a:pt x="35547" y="607740"/>
                    <a:pt x="38003" y="620321"/>
                  </a:cubicBezTo>
                  <a:cubicBezTo>
                    <a:pt x="35988" y="617176"/>
                    <a:pt x="34057" y="614003"/>
                    <a:pt x="31656" y="611189"/>
                  </a:cubicBezTo>
                  <a:cubicBezTo>
                    <a:pt x="29559" y="608761"/>
                    <a:pt x="27131" y="606553"/>
                    <a:pt x="24730" y="604457"/>
                  </a:cubicBezTo>
                  <a:cubicBezTo>
                    <a:pt x="-2560" y="580646"/>
                    <a:pt x="17252" y="627439"/>
                    <a:pt x="21088" y="637040"/>
                  </a:cubicBezTo>
                  <a:cubicBezTo>
                    <a:pt x="24813" y="646531"/>
                    <a:pt x="28814" y="655940"/>
                    <a:pt x="33201" y="665155"/>
                  </a:cubicBezTo>
                  <a:cubicBezTo>
                    <a:pt x="41949" y="683612"/>
                    <a:pt x="51413" y="691172"/>
                    <a:pt x="64189" y="701794"/>
                  </a:cubicBezTo>
                  <a:moveTo>
                    <a:pt x="36126" y="397476"/>
                  </a:moveTo>
                  <a:cubicBezTo>
                    <a:pt x="33698" y="411492"/>
                    <a:pt x="36954" y="427494"/>
                    <a:pt x="42197" y="442917"/>
                  </a:cubicBezTo>
                  <a:cubicBezTo>
                    <a:pt x="37065" y="437150"/>
                    <a:pt x="31877" y="431798"/>
                    <a:pt x="26745" y="427273"/>
                  </a:cubicBezTo>
                  <a:cubicBezTo>
                    <a:pt x="22716" y="423714"/>
                    <a:pt x="6877" y="410333"/>
                    <a:pt x="1055" y="417617"/>
                  </a:cubicBezTo>
                  <a:cubicBezTo>
                    <a:pt x="-2780" y="422390"/>
                    <a:pt x="4918" y="435136"/>
                    <a:pt x="7015" y="439164"/>
                  </a:cubicBezTo>
                  <a:cubicBezTo>
                    <a:pt x="17556" y="459498"/>
                    <a:pt x="32346" y="476356"/>
                    <a:pt x="50779" y="489544"/>
                  </a:cubicBezTo>
                  <a:cubicBezTo>
                    <a:pt x="56904" y="493931"/>
                    <a:pt x="74840" y="503118"/>
                    <a:pt x="81380" y="506788"/>
                  </a:cubicBezTo>
                  <a:cubicBezTo>
                    <a:pt x="84277" y="508443"/>
                    <a:pt x="86208" y="508029"/>
                    <a:pt x="84580" y="504029"/>
                  </a:cubicBezTo>
                  <a:cubicBezTo>
                    <a:pt x="85188" y="476659"/>
                    <a:pt x="75723" y="439827"/>
                    <a:pt x="61788" y="416789"/>
                  </a:cubicBezTo>
                  <a:cubicBezTo>
                    <a:pt x="59746" y="413285"/>
                    <a:pt x="38665" y="382853"/>
                    <a:pt x="36126" y="397476"/>
                  </a:cubicBezTo>
                  <a:close/>
                  <a:moveTo>
                    <a:pt x="103013" y="406084"/>
                  </a:moveTo>
                  <a:cubicBezTo>
                    <a:pt x="116065" y="399076"/>
                    <a:pt x="156682" y="371210"/>
                    <a:pt x="170175" y="345441"/>
                  </a:cubicBezTo>
                  <a:cubicBezTo>
                    <a:pt x="173735" y="338654"/>
                    <a:pt x="183669" y="318016"/>
                    <a:pt x="174673" y="311229"/>
                  </a:cubicBezTo>
                  <a:cubicBezTo>
                    <a:pt x="167664" y="305959"/>
                    <a:pt x="156351" y="319617"/>
                    <a:pt x="152654" y="323645"/>
                  </a:cubicBezTo>
                  <a:cubicBezTo>
                    <a:pt x="148128" y="328583"/>
                    <a:pt x="144320" y="334212"/>
                    <a:pt x="140237" y="339592"/>
                  </a:cubicBezTo>
                  <a:cubicBezTo>
                    <a:pt x="142416" y="334488"/>
                    <a:pt x="144293" y="329659"/>
                    <a:pt x="145396" y="325604"/>
                  </a:cubicBezTo>
                  <a:cubicBezTo>
                    <a:pt x="146445" y="321769"/>
                    <a:pt x="154061" y="283805"/>
                    <a:pt x="139298" y="289902"/>
                  </a:cubicBezTo>
                  <a:cubicBezTo>
                    <a:pt x="130551" y="293516"/>
                    <a:pt x="125281" y="306346"/>
                    <a:pt x="121501" y="314264"/>
                  </a:cubicBezTo>
                  <a:cubicBezTo>
                    <a:pt x="112229" y="333605"/>
                    <a:pt x="99426" y="405532"/>
                    <a:pt x="98598" y="407822"/>
                  </a:cubicBezTo>
                  <a:cubicBezTo>
                    <a:pt x="98432" y="408263"/>
                    <a:pt x="101413" y="408374"/>
                    <a:pt x="103013" y="406084"/>
                  </a:cubicBezTo>
                  <a:close/>
                  <a:moveTo>
                    <a:pt x="46557" y="233894"/>
                  </a:moveTo>
                  <a:cubicBezTo>
                    <a:pt x="40541" y="237315"/>
                    <a:pt x="62837" y="294979"/>
                    <a:pt x="75364" y="324169"/>
                  </a:cubicBezTo>
                  <a:cubicBezTo>
                    <a:pt x="58422" y="296717"/>
                    <a:pt x="30608" y="253649"/>
                    <a:pt x="24399" y="251883"/>
                  </a:cubicBezTo>
                  <a:cubicBezTo>
                    <a:pt x="16314" y="249593"/>
                    <a:pt x="13582" y="255718"/>
                    <a:pt x="15707" y="262974"/>
                  </a:cubicBezTo>
                  <a:cubicBezTo>
                    <a:pt x="16480" y="265568"/>
                    <a:pt x="17611" y="268051"/>
                    <a:pt x="18853" y="270479"/>
                  </a:cubicBezTo>
                  <a:cubicBezTo>
                    <a:pt x="30359" y="292551"/>
                    <a:pt x="49702" y="310595"/>
                    <a:pt x="67086" y="327756"/>
                  </a:cubicBezTo>
                  <a:cubicBezTo>
                    <a:pt x="70535" y="331122"/>
                    <a:pt x="83035" y="343565"/>
                    <a:pt x="87119" y="346186"/>
                  </a:cubicBezTo>
                  <a:cubicBezTo>
                    <a:pt x="87174" y="346241"/>
                    <a:pt x="87202" y="346296"/>
                    <a:pt x="87229" y="346351"/>
                  </a:cubicBezTo>
                  <a:cubicBezTo>
                    <a:pt x="87947" y="347207"/>
                    <a:pt x="90044" y="349579"/>
                    <a:pt x="89851" y="348448"/>
                  </a:cubicBezTo>
                  <a:cubicBezTo>
                    <a:pt x="87147" y="332805"/>
                    <a:pt x="85684" y="278425"/>
                    <a:pt x="70977" y="252462"/>
                  </a:cubicBezTo>
                  <a:cubicBezTo>
                    <a:pt x="67141" y="245592"/>
                    <a:pt x="56518" y="228211"/>
                    <a:pt x="46557" y="233894"/>
                  </a:cubicBezTo>
                  <a:close/>
                  <a:moveTo>
                    <a:pt x="136760" y="88329"/>
                  </a:moveTo>
                  <a:cubicBezTo>
                    <a:pt x="123239" y="115312"/>
                    <a:pt x="114492" y="144640"/>
                    <a:pt x="107897" y="174217"/>
                  </a:cubicBezTo>
                  <a:cubicBezTo>
                    <a:pt x="105965" y="182935"/>
                    <a:pt x="143023" y="153331"/>
                    <a:pt x="152019" y="108166"/>
                  </a:cubicBezTo>
                  <a:cubicBezTo>
                    <a:pt x="154088" y="97654"/>
                    <a:pt x="156103" y="86922"/>
                    <a:pt x="156931" y="76217"/>
                  </a:cubicBezTo>
                  <a:cubicBezTo>
                    <a:pt x="157096" y="74010"/>
                    <a:pt x="158007" y="68768"/>
                    <a:pt x="155606" y="67250"/>
                  </a:cubicBezTo>
                  <a:cubicBezTo>
                    <a:pt x="148653" y="62863"/>
                    <a:pt x="138333" y="85156"/>
                    <a:pt x="136760" y="88329"/>
                  </a:cubicBezTo>
                  <a:close/>
                  <a:moveTo>
                    <a:pt x="45149" y="482"/>
                  </a:moveTo>
                  <a:cubicBezTo>
                    <a:pt x="37203" y="4262"/>
                    <a:pt x="44322" y="25341"/>
                    <a:pt x="45674" y="30776"/>
                  </a:cubicBezTo>
                  <a:cubicBezTo>
                    <a:pt x="52738" y="59414"/>
                    <a:pt x="63858" y="86784"/>
                    <a:pt x="76661" y="113243"/>
                  </a:cubicBezTo>
                  <a:cubicBezTo>
                    <a:pt x="78703" y="117436"/>
                    <a:pt x="102820" y="165829"/>
                    <a:pt x="102102" y="151676"/>
                  </a:cubicBezTo>
                  <a:cubicBezTo>
                    <a:pt x="101440" y="137494"/>
                    <a:pt x="91451" y="59856"/>
                    <a:pt x="72605" y="28238"/>
                  </a:cubicBezTo>
                  <a:cubicBezTo>
                    <a:pt x="69294" y="22609"/>
                    <a:pt x="54421" y="-3877"/>
                    <a:pt x="45149" y="482"/>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3" name="Google Shape;153;p2"/>
            <p:cNvSpPr/>
            <p:nvPr/>
          </p:nvSpPr>
          <p:spPr>
            <a:xfrm rot="-5400000">
              <a:off x="8258536" y="4313338"/>
              <a:ext cx="40184" cy="488193"/>
            </a:xfrm>
            <a:custGeom>
              <a:avLst/>
              <a:gdLst/>
              <a:ahLst/>
              <a:cxnLst/>
              <a:rect l="l" t="t" r="r" b="b"/>
              <a:pathLst>
                <a:path w="80368" h="976385" extrusionOk="0">
                  <a:moveTo>
                    <a:pt x="80361" y="6161"/>
                  </a:moveTo>
                  <a:lnTo>
                    <a:pt x="70013" y="202188"/>
                  </a:lnTo>
                  <a:cubicBezTo>
                    <a:pt x="66812" y="260486"/>
                    <a:pt x="63197" y="326454"/>
                    <a:pt x="59279" y="392201"/>
                  </a:cubicBezTo>
                  <a:cubicBezTo>
                    <a:pt x="56740" y="435241"/>
                    <a:pt x="54119" y="478172"/>
                    <a:pt x="51415" y="518839"/>
                  </a:cubicBezTo>
                  <a:cubicBezTo>
                    <a:pt x="45538" y="607762"/>
                    <a:pt x="39495" y="685759"/>
                    <a:pt x="35383" y="729848"/>
                  </a:cubicBezTo>
                  <a:cubicBezTo>
                    <a:pt x="30637" y="779290"/>
                    <a:pt x="16840" y="840898"/>
                    <a:pt x="13612" y="898120"/>
                  </a:cubicBezTo>
                  <a:cubicBezTo>
                    <a:pt x="12177" y="923117"/>
                    <a:pt x="12757" y="947231"/>
                    <a:pt x="17116" y="969054"/>
                  </a:cubicBezTo>
                  <a:cubicBezTo>
                    <a:pt x="17834" y="972337"/>
                    <a:pt x="15681" y="975593"/>
                    <a:pt x="12398" y="976255"/>
                  </a:cubicBezTo>
                  <a:cubicBezTo>
                    <a:pt x="9114" y="976945"/>
                    <a:pt x="5858" y="974821"/>
                    <a:pt x="5196" y="971537"/>
                  </a:cubicBezTo>
                  <a:cubicBezTo>
                    <a:pt x="284" y="948776"/>
                    <a:pt x="-737" y="923558"/>
                    <a:pt x="450" y="897430"/>
                  </a:cubicBezTo>
                  <a:cubicBezTo>
                    <a:pt x="2961" y="840071"/>
                    <a:pt x="16068" y="778131"/>
                    <a:pt x="20234" y="728496"/>
                  </a:cubicBezTo>
                  <a:cubicBezTo>
                    <a:pt x="22414" y="703141"/>
                    <a:pt x="25008" y="666612"/>
                    <a:pt x="27961" y="623213"/>
                  </a:cubicBezTo>
                  <a:cubicBezTo>
                    <a:pt x="31355" y="573688"/>
                    <a:pt x="35107" y="515280"/>
                    <a:pt x="39136" y="454499"/>
                  </a:cubicBezTo>
                  <a:cubicBezTo>
                    <a:pt x="44765" y="368832"/>
                    <a:pt x="50946" y="278447"/>
                    <a:pt x="55913" y="201360"/>
                  </a:cubicBezTo>
                  <a:lnTo>
                    <a:pt x="68716" y="5526"/>
                  </a:lnTo>
                  <a:cubicBezTo>
                    <a:pt x="68909" y="2298"/>
                    <a:pt x="71669" y="-158"/>
                    <a:pt x="74897" y="8"/>
                  </a:cubicBezTo>
                  <a:cubicBezTo>
                    <a:pt x="78070" y="201"/>
                    <a:pt x="80526" y="2932"/>
                    <a:pt x="80361" y="6161"/>
                  </a:cubicBezTo>
                  <a:lnTo>
                    <a:pt x="80361" y="616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4" name="Google Shape;154;p2"/>
            <p:cNvSpPr/>
            <p:nvPr/>
          </p:nvSpPr>
          <p:spPr>
            <a:xfrm rot="-5400000">
              <a:off x="8111187" y="4326558"/>
              <a:ext cx="135367" cy="432762"/>
            </a:xfrm>
            <a:custGeom>
              <a:avLst/>
              <a:gdLst/>
              <a:ahLst/>
              <a:cxnLst/>
              <a:rect l="l" t="t" r="r" b="b"/>
              <a:pathLst>
                <a:path w="270734" h="865523" extrusionOk="0">
                  <a:moveTo>
                    <a:pt x="238937" y="107591"/>
                  </a:moveTo>
                  <a:cubicBezTo>
                    <a:pt x="208915" y="181753"/>
                    <a:pt x="141366" y="307923"/>
                    <a:pt x="137917" y="295535"/>
                  </a:cubicBezTo>
                  <a:cubicBezTo>
                    <a:pt x="134192" y="282016"/>
                    <a:pt x="174699" y="169448"/>
                    <a:pt x="207535" y="82595"/>
                  </a:cubicBezTo>
                  <a:cubicBezTo>
                    <a:pt x="228700" y="26614"/>
                    <a:pt x="264488" y="-1279"/>
                    <a:pt x="266254" y="45"/>
                  </a:cubicBezTo>
                  <a:cubicBezTo>
                    <a:pt x="283280" y="12819"/>
                    <a:pt x="246856" y="88002"/>
                    <a:pt x="238937" y="107591"/>
                  </a:cubicBezTo>
                  <a:close/>
                  <a:moveTo>
                    <a:pt x="39767" y="173780"/>
                  </a:moveTo>
                  <a:cubicBezTo>
                    <a:pt x="40264" y="204763"/>
                    <a:pt x="59607" y="260440"/>
                    <a:pt x="76218" y="286458"/>
                  </a:cubicBezTo>
                  <a:cubicBezTo>
                    <a:pt x="85434" y="300942"/>
                    <a:pt x="98238" y="279036"/>
                    <a:pt x="99397" y="268193"/>
                  </a:cubicBezTo>
                  <a:cubicBezTo>
                    <a:pt x="101521" y="248770"/>
                    <a:pt x="88801" y="213096"/>
                    <a:pt x="72741" y="190748"/>
                  </a:cubicBezTo>
                  <a:cubicBezTo>
                    <a:pt x="57813" y="170027"/>
                    <a:pt x="39546" y="161337"/>
                    <a:pt x="39767" y="173780"/>
                  </a:cubicBezTo>
                  <a:close/>
                  <a:moveTo>
                    <a:pt x="163082" y="290844"/>
                  </a:moveTo>
                  <a:cubicBezTo>
                    <a:pt x="152183" y="317855"/>
                    <a:pt x="149203" y="352701"/>
                    <a:pt x="154363" y="355267"/>
                  </a:cubicBezTo>
                  <a:cubicBezTo>
                    <a:pt x="173320" y="364703"/>
                    <a:pt x="235984" y="231691"/>
                    <a:pt x="196057" y="249128"/>
                  </a:cubicBezTo>
                  <a:cubicBezTo>
                    <a:pt x="193546" y="250232"/>
                    <a:pt x="171388" y="270345"/>
                    <a:pt x="163082" y="290844"/>
                  </a:cubicBezTo>
                  <a:close/>
                  <a:moveTo>
                    <a:pt x="48707" y="426063"/>
                  </a:moveTo>
                  <a:cubicBezTo>
                    <a:pt x="48045" y="437624"/>
                    <a:pt x="69237" y="482982"/>
                    <a:pt x="80495" y="497246"/>
                  </a:cubicBezTo>
                  <a:cubicBezTo>
                    <a:pt x="82923" y="500336"/>
                    <a:pt x="95589" y="519318"/>
                    <a:pt x="101245" y="500364"/>
                  </a:cubicBezTo>
                  <a:cubicBezTo>
                    <a:pt x="103094" y="494128"/>
                    <a:pt x="85296" y="444383"/>
                    <a:pt x="73293" y="427857"/>
                  </a:cubicBezTo>
                  <a:cubicBezTo>
                    <a:pt x="69430" y="422504"/>
                    <a:pt x="50556" y="394666"/>
                    <a:pt x="48707" y="426063"/>
                  </a:cubicBezTo>
                  <a:close/>
                  <a:moveTo>
                    <a:pt x="44375" y="455254"/>
                  </a:moveTo>
                  <a:cubicBezTo>
                    <a:pt x="36070" y="443969"/>
                    <a:pt x="3371" y="428822"/>
                    <a:pt x="16092" y="465241"/>
                  </a:cubicBezTo>
                  <a:cubicBezTo>
                    <a:pt x="38415" y="510103"/>
                    <a:pt x="83475" y="538907"/>
                    <a:pt x="77929" y="516504"/>
                  </a:cubicBezTo>
                  <a:cubicBezTo>
                    <a:pt x="77239" y="513690"/>
                    <a:pt x="76218" y="510986"/>
                    <a:pt x="75059" y="508337"/>
                  </a:cubicBezTo>
                  <a:cubicBezTo>
                    <a:pt x="66919" y="489852"/>
                    <a:pt x="56930" y="472277"/>
                    <a:pt x="44375" y="455254"/>
                  </a:cubicBezTo>
                  <a:close/>
                  <a:moveTo>
                    <a:pt x="171167" y="484389"/>
                  </a:moveTo>
                  <a:cubicBezTo>
                    <a:pt x="155687" y="497301"/>
                    <a:pt x="146775" y="523125"/>
                    <a:pt x="142194" y="542273"/>
                  </a:cubicBezTo>
                  <a:cubicBezTo>
                    <a:pt x="140787" y="548094"/>
                    <a:pt x="137172" y="575050"/>
                    <a:pt x="150583" y="564897"/>
                  </a:cubicBezTo>
                  <a:cubicBezTo>
                    <a:pt x="169456" y="550605"/>
                    <a:pt x="181018" y="520173"/>
                    <a:pt x="188303" y="498239"/>
                  </a:cubicBezTo>
                  <a:cubicBezTo>
                    <a:pt x="191228" y="489493"/>
                    <a:pt x="190703" y="468083"/>
                    <a:pt x="171167" y="484389"/>
                  </a:cubicBezTo>
                  <a:close/>
                  <a:moveTo>
                    <a:pt x="160157" y="568070"/>
                  </a:moveTo>
                  <a:cubicBezTo>
                    <a:pt x="158861" y="572429"/>
                    <a:pt x="154584" y="586196"/>
                    <a:pt x="160627" y="589204"/>
                  </a:cubicBezTo>
                  <a:cubicBezTo>
                    <a:pt x="166559" y="592128"/>
                    <a:pt x="204169" y="557861"/>
                    <a:pt x="218959" y="539597"/>
                  </a:cubicBezTo>
                  <a:cubicBezTo>
                    <a:pt x="227927" y="528561"/>
                    <a:pt x="228479" y="490514"/>
                    <a:pt x="206901" y="498763"/>
                  </a:cubicBezTo>
                  <a:cubicBezTo>
                    <a:pt x="202265" y="500501"/>
                    <a:pt x="166338" y="547515"/>
                    <a:pt x="160157" y="568070"/>
                  </a:cubicBezTo>
                  <a:close/>
                  <a:moveTo>
                    <a:pt x="21583" y="606999"/>
                  </a:moveTo>
                  <a:cubicBezTo>
                    <a:pt x="17527" y="603688"/>
                    <a:pt x="9000" y="596294"/>
                    <a:pt x="3371" y="599909"/>
                  </a:cubicBezTo>
                  <a:cubicBezTo>
                    <a:pt x="-2865" y="603937"/>
                    <a:pt x="1081" y="615497"/>
                    <a:pt x="3095" y="620711"/>
                  </a:cubicBezTo>
                  <a:cubicBezTo>
                    <a:pt x="9442" y="636990"/>
                    <a:pt x="26660" y="660662"/>
                    <a:pt x="38525" y="673105"/>
                  </a:cubicBezTo>
                  <a:cubicBezTo>
                    <a:pt x="41119" y="675809"/>
                    <a:pt x="57648" y="681520"/>
                    <a:pt x="63277" y="675864"/>
                  </a:cubicBezTo>
                  <a:cubicBezTo>
                    <a:pt x="67802" y="671367"/>
                    <a:pt x="62283" y="656110"/>
                    <a:pt x="59772" y="651861"/>
                  </a:cubicBezTo>
                  <a:cubicBezTo>
                    <a:pt x="49204" y="633817"/>
                    <a:pt x="36373" y="619222"/>
                    <a:pt x="21583" y="606999"/>
                  </a:cubicBezTo>
                  <a:close/>
                  <a:moveTo>
                    <a:pt x="68354" y="596515"/>
                  </a:moveTo>
                  <a:cubicBezTo>
                    <a:pt x="63663" y="591769"/>
                    <a:pt x="56351" y="586583"/>
                    <a:pt x="49535" y="589617"/>
                  </a:cubicBezTo>
                  <a:cubicBezTo>
                    <a:pt x="43713" y="592211"/>
                    <a:pt x="44237" y="600957"/>
                    <a:pt x="44762" y="606254"/>
                  </a:cubicBezTo>
                  <a:cubicBezTo>
                    <a:pt x="46252" y="621650"/>
                    <a:pt x="50998" y="628216"/>
                    <a:pt x="59441" y="644825"/>
                  </a:cubicBezTo>
                  <a:cubicBezTo>
                    <a:pt x="66478" y="658648"/>
                    <a:pt x="85269" y="672829"/>
                    <a:pt x="84910" y="672222"/>
                  </a:cubicBezTo>
                  <a:cubicBezTo>
                    <a:pt x="94982" y="672332"/>
                    <a:pt x="92471" y="647970"/>
                    <a:pt x="90981" y="642149"/>
                  </a:cubicBezTo>
                  <a:cubicBezTo>
                    <a:pt x="86897" y="626064"/>
                    <a:pt x="80109" y="608461"/>
                    <a:pt x="68354" y="596515"/>
                  </a:cubicBezTo>
                  <a:close/>
                  <a:moveTo>
                    <a:pt x="131377" y="700999"/>
                  </a:moveTo>
                  <a:cubicBezTo>
                    <a:pt x="125114" y="715235"/>
                    <a:pt x="120699" y="731182"/>
                    <a:pt x="120782" y="746964"/>
                  </a:cubicBezTo>
                  <a:cubicBezTo>
                    <a:pt x="120782" y="752758"/>
                    <a:pt x="121692" y="762166"/>
                    <a:pt x="128563" y="764014"/>
                  </a:cubicBezTo>
                  <a:cubicBezTo>
                    <a:pt x="135103" y="765753"/>
                    <a:pt x="140897" y="756455"/>
                    <a:pt x="143629" y="751930"/>
                  </a:cubicBezTo>
                  <a:cubicBezTo>
                    <a:pt x="153425" y="735597"/>
                    <a:pt x="160019" y="715814"/>
                    <a:pt x="162586" y="696750"/>
                  </a:cubicBezTo>
                  <a:cubicBezTo>
                    <a:pt x="163607" y="689162"/>
                    <a:pt x="163414" y="678292"/>
                    <a:pt x="154308" y="676002"/>
                  </a:cubicBezTo>
                  <a:cubicBezTo>
                    <a:pt x="145202" y="673712"/>
                    <a:pt x="134220" y="694625"/>
                    <a:pt x="131377" y="700999"/>
                  </a:cubicBezTo>
                  <a:close/>
                  <a:moveTo>
                    <a:pt x="156708" y="771464"/>
                  </a:moveTo>
                  <a:cubicBezTo>
                    <a:pt x="164076" y="774057"/>
                    <a:pt x="172768" y="763959"/>
                    <a:pt x="176934" y="759324"/>
                  </a:cubicBezTo>
                  <a:cubicBezTo>
                    <a:pt x="191697" y="742880"/>
                    <a:pt x="202348" y="721691"/>
                    <a:pt x="207839" y="700061"/>
                  </a:cubicBezTo>
                  <a:cubicBezTo>
                    <a:pt x="209909" y="691977"/>
                    <a:pt x="213330" y="675809"/>
                    <a:pt x="204445" y="670981"/>
                  </a:cubicBezTo>
                  <a:cubicBezTo>
                    <a:pt x="195560" y="666152"/>
                    <a:pt x="183695" y="686734"/>
                    <a:pt x="180549" y="691618"/>
                  </a:cubicBezTo>
                  <a:cubicBezTo>
                    <a:pt x="169153" y="709138"/>
                    <a:pt x="159440" y="729168"/>
                    <a:pt x="154142" y="749612"/>
                  </a:cubicBezTo>
                  <a:cubicBezTo>
                    <a:pt x="152762" y="754937"/>
                    <a:pt x="148955" y="768732"/>
                    <a:pt x="156708" y="771464"/>
                  </a:cubicBezTo>
                  <a:close/>
                  <a:moveTo>
                    <a:pt x="66533" y="748040"/>
                  </a:moveTo>
                  <a:cubicBezTo>
                    <a:pt x="61732" y="743460"/>
                    <a:pt x="56240" y="742604"/>
                    <a:pt x="53757" y="749668"/>
                  </a:cubicBezTo>
                  <a:cubicBezTo>
                    <a:pt x="53067" y="751599"/>
                    <a:pt x="52653" y="753641"/>
                    <a:pt x="52322" y="755682"/>
                  </a:cubicBezTo>
                  <a:cubicBezTo>
                    <a:pt x="48818" y="776375"/>
                    <a:pt x="54005" y="830037"/>
                    <a:pt x="69154" y="842177"/>
                  </a:cubicBezTo>
                  <a:cubicBezTo>
                    <a:pt x="84303" y="854317"/>
                    <a:pt x="87062" y="811745"/>
                    <a:pt x="85379" y="799578"/>
                  </a:cubicBezTo>
                  <a:cubicBezTo>
                    <a:pt x="84137" y="790584"/>
                    <a:pt x="82509" y="781589"/>
                    <a:pt x="79778" y="772953"/>
                  </a:cubicBezTo>
                  <a:cubicBezTo>
                    <a:pt x="76963" y="764235"/>
                    <a:pt x="73266" y="754441"/>
                    <a:pt x="66533" y="748040"/>
                  </a:cubicBezTo>
                  <a:close/>
                  <a:moveTo>
                    <a:pt x="18741" y="784597"/>
                  </a:moveTo>
                  <a:cubicBezTo>
                    <a:pt x="18244" y="786583"/>
                    <a:pt x="18051" y="788652"/>
                    <a:pt x="17941" y="790666"/>
                  </a:cubicBezTo>
                  <a:cubicBezTo>
                    <a:pt x="17720" y="794281"/>
                    <a:pt x="17748" y="797895"/>
                    <a:pt x="17968" y="801509"/>
                  </a:cubicBezTo>
                  <a:cubicBezTo>
                    <a:pt x="18299" y="807303"/>
                    <a:pt x="19044" y="813070"/>
                    <a:pt x="20341" y="818753"/>
                  </a:cubicBezTo>
                  <a:cubicBezTo>
                    <a:pt x="22273" y="827196"/>
                    <a:pt x="25557" y="835362"/>
                    <a:pt x="29944" y="842756"/>
                  </a:cubicBezTo>
                  <a:cubicBezTo>
                    <a:pt x="36456" y="853682"/>
                    <a:pt x="45038" y="866512"/>
                    <a:pt x="53895" y="865463"/>
                  </a:cubicBezTo>
                  <a:cubicBezTo>
                    <a:pt x="62780" y="864442"/>
                    <a:pt x="62753" y="845653"/>
                    <a:pt x="60959" y="838701"/>
                  </a:cubicBezTo>
                  <a:cubicBezTo>
                    <a:pt x="57261" y="824326"/>
                    <a:pt x="50225" y="809979"/>
                    <a:pt x="42278" y="797536"/>
                  </a:cubicBezTo>
                  <a:cubicBezTo>
                    <a:pt x="41423" y="796184"/>
                    <a:pt x="39988" y="794088"/>
                    <a:pt x="39022" y="792763"/>
                  </a:cubicBezTo>
                  <a:cubicBezTo>
                    <a:pt x="35739" y="788211"/>
                    <a:pt x="21942" y="771795"/>
                    <a:pt x="18741" y="784597"/>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5" name="Google Shape;155;p2"/>
            <p:cNvSpPr/>
            <p:nvPr/>
          </p:nvSpPr>
          <p:spPr>
            <a:xfrm rot="-5400000">
              <a:off x="8377326" y="4397537"/>
              <a:ext cx="413040" cy="405679"/>
            </a:xfrm>
            <a:custGeom>
              <a:avLst/>
              <a:gdLst/>
              <a:ahLst/>
              <a:cxnLst/>
              <a:rect l="l" t="t" r="r" b="b"/>
              <a:pathLst>
                <a:path w="826080" h="811358" extrusionOk="0">
                  <a:moveTo>
                    <a:pt x="750497" y="669649"/>
                  </a:moveTo>
                  <a:cubicBezTo>
                    <a:pt x="753063" y="672491"/>
                    <a:pt x="755602" y="675361"/>
                    <a:pt x="758085" y="678285"/>
                  </a:cubicBezTo>
                  <a:cubicBezTo>
                    <a:pt x="768902" y="690921"/>
                    <a:pt x="807533" y="731700"/>
                    <a:pt x="798151" y="751951"/>
                  </a:cubicBezTo>
                  <a:cubicBezTo>
                    <a:pt x="792467" y="764173"/>
                    <a:pt x="773317" y="772202"/>
                    <a:pt x="762031" y="777278"/>
                  </a:cubicBezTo>
                  <a:cubicBezTo>
                    <a:pt x="727512" y="792812"/>
                    <a:pt x="689929" y="801806"/>
                    <a:pt x="652375" y="806579"/>
                  </a:cubicBezTo>
                  <a:cubicBezTo>
                    <a:pt x="552707" y="819215"/>
                    <a:pt x="448404" y="805586"/>
                    <a:pt x="351937" y="779872"/>
                  </a:cubicBezTo>
                  <a:cubicBezTo>
                    <a:pt x="299288" y="765856"/>
                    <a:pt x="245095" y="747426"/>
                    <a:pt x="201608" y="714180"/>
                  </a:cubicBezTo>
                  <a:lnTo>
                    <a:pt x="404420" y="615490"/>
                  </a:lnTo>
                  <a:cubicBezTo>
                    <a:pt x="385104" y="609393"/>
                    <a:pt x="365899" y="602909"/>
                    <a:pt x="346722" y="596067"/>
                  </a:cubicBezTo>
                  <a:lnTo>
                    <a:pt x="401081" y="504661"/>
                  </a:lnTo>
                  <a:lnTo>
                    <a:pt x="271088" y="407489"/>
                  </a:lnTo>
                  <a:cubicBezTo>
                    <a:pt x="274123" y="427216"/>
                    <a:pt x="276772" y="447025"/>
                    <a:pt x="279090" y="466918"/>
                  </a:cubicBezTo>
                  <a:lnTo>
                    <a:pt x="11461" y="449067"/>
                  </a:lnTo>
                  <a:cubicBezTo>
                    <a:pt x="15103" y="448515"/>
                    <a:pt x="6853" y="443025"/>
                    <a:pt x="6246" y="439438"/>
                  </a:cubicBezTo>
                  <a:cubicBezTo>
                    <a:pt x="4507" y="429230"/>
                    <a:pt x="3790" y="418745"/>
                    <a:pt x="2879" y="408454"/>
                  </a:cubicBezTo>
                  <a:cubicBezTo>
                    <a:pt x="368" y="379650"/>
                    <a:pt x="-597" y="350322"/>
                    <a:pt x="368" y="321435"/>
                  </a:cubicBezTo>
                  <a:cubicBezTo>
                    <a:pt x="3486" y="226884"/>
                    <a:pt x="21477" y="116386"/>
                    <a:pt x="84501" y="40182"/>
                  </a:cubicBezTo>
                  <a:cubicBezTo>
                    <a:pt x="113143" y="5529"/>
                    <a:pt x="145013" y="43741"/>
                    <a:pt x="166343" y="78587"/>
                  </a:cubicBezTo>
                  <a:cubicBezTo>
                    <a:pt x="167778" y="75083"/>
                    <a:pt x="169268" y="71552"/>
                    <a:pt x="170813" y="68075"/>
                  </a:cubicBezTo>
                  <a:cubicBezTo>
                    <a:pt x="177519" y="52928"/>
                    <a:pt x="197441" y="756"/>
                    <a:pt x="220068" y="11"/>
                  </a:cubicBezTo>
                  <a:cubicBezTo>
                    <a:pt x="233699" y="-431"/>
                    <a:pt x="249537" y="12868"/>
                    <a:pt x="259195" y="20538"/>
                  </a:cubicBezTo>
                  <a:cubicBezTo>
                    <a:pt x="288720" y="44017"/>
                    <a:pt x="313637" y="73124"/>
                    <a:pt x="334691" y="104053"/>
                  </a:cubicBezTo>
                  <a:cubicBezTo>
                    <a:pt x="390540" y="186189"/>
                    <a:pt x="424590" y="284133"/>
                    <a:pt x="444127" y="380533"/>
                  </a:cubicBezTo>
                  <a:cubicBezTo>
                    <a:pt x="446776" y="393611"/>
                    <a:pt x="449231" y="406909"/>
                    <a:pt x="451246" y="420290"/>
                  </a:cubicBezTo>
                  <a:lnTo>
                    <a:pt x="482150" y="368338"/>
                  </a:lnTo>
                  <a:cubicBezTo>
                    <a:pt x="481019" y="371815"/>
                    <a:pt x="489711" y="366986"/>
                    <a:pt x="493243" y="368062"/>
                  </a:cubicBezTo>
                  <a:cubicBezTo>
                    <a:pt x="503315" y="371042"/>
                    <a:pt x="513193" y="375070"/>
                    <a:pt x="522961" y="378878"/>
                  </a:cubicBezTo>
                  <a:cubicBezTo>
                    <a:pt x="550306" y="389472"/>
                    <a:pt x="577431" y="401667"/>
                    <a:pt x="603313" y="415379"/>
                  </a:cubicBezTo>
                  <a:cubicBezTo>
                    <a:pt x="687998" y="460241"/>
                    <a:pt x="780601" y="525243"/>
                    <a:pt x="821964" y="614690"/>
                  </a:cubicBezTo>
                  <a:cubicBezTo>
                    <a:pt x="840700" y="655330"/>
                    <a:pt x="791749" y="666394"/>
                    <a:pt x="750497" y="669649"/>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6" name="Google Shape;156;p2"/>
            <p:cNvSpPr/>
            <p:nvPr/>
          </p:nvSpPr>
          <p:spPr>
            <a:xfrm rot="-5400000">
              <a:off x="8449065" y="4502252"/>
              <a:ext cx="377918" cy="356487"/>
            </a:xfrm>
            <a:custGeom>
              <a:avLst/>
              <a:gdLst/>
              <a:ahLst/>
              <a:cxnLst/>
              <a:rect l="l" t="t" r="r" b="b"/>
              <a:pathLst>
                <a:path w="755837" h="712974" extrusionOk="0">
                  <a:moveTo>
                    <a:pt x="334172" y="129069"/>
                  </a:moveTo>
                  <a:cubicBezTo>
                    <a:pt x="338090" y="74082"/>
                    <a:pt x="349458" y="23399"/>
                    <a:pt x="376666" y="8997"/>
                  </a:cubicBezTo>
                  <a:cubicBezTo>
                    <a:pt x="443442" y="-26319"/>
                    <a:pt x="623489" y="48671"/>
                    <a:pt x="637369" y="123799"/>
                  </a:cubicBezTo>
                  <a:cubicBezTo>
                    <a:pt x="640128" y="138753"/>
                    <a:pt x="627628" y="160218"/>
                    <a:pt x="607154" y="184139"/>
                  </a:cubicBezTo>
                  <a:cubicBezTo>
                    <a:pt x="635492" y="173158"/>
                    <a:pt x="660658" y="168688"/>
                    <a:pt x="677683" y="176110"/>
                  </a:cubicBezTo>
                  <a:cubicBezTo>
                    <a:pt x="747218" y="206431"/>
                    <a:pt x="785463" y="386567"/>
                    <a:pt x="727599" y="440506"/>
                  </a:cubicBezTo>
                  <a:cubicBezTo>
                    <a:pt x="718604" y="448865"/>
                    <a:pt x="700806" y="452480"/>
                    <a:pt x="677848" y="452838"/>
                  </a:cubicBezTo>
                  <a:cubicBezTo>
                    <a:pt x="697440" y="467240"/>
                    <a:pt x="710629" y="482305"/>
                    <a:pt x="712561" y="497258"/>
                  </a:cubicBezTo>
                  <a:cubicBezTo>
                    <a:pt x="721722" y="568165"/>
                    <a:pt x="578457" y="694141"/>
                    <a:pt x="499015" y="677311"/>
                  </a:cubicBezTo>
                  <a:cubicBezTo>
                    <a:pt x="489578" y="675325"/>
                    <a:pt x="479948" y="667765"/>
                    <a:pt x="470373" y="656315"/>
                  </a:cubicBezTo>
                  <a:cubicBezTo>
                    <a:pt x="468276" y="668068"/>
                    <a:pt x="464137" y="677725"/>
                    <a:pt x="457376" y="684374"/>
                  </a:cubicBezTo>
                  <a:cubicBezTo>
                    <a:pt x="404618" y="736216"/>
                    <a:pt x="208980" y="714034"/>
                    <a:pt x="172143" y="646383"/>
                  </a:cubicBezTo>
                  <a:cubicBezTo>
                    <a:pt x="160388" y="624752"/>
                    <a:pt x="180945" y="576442"/>
                    <a:pt x="210222" y="525786"/>
                  </a:cubicBezTo>
                  <a:cubicBezTo>
                    <a:pt x="168583" y="554177"/>
                    <a:pt x="127441" y="573821"/>
                    <a:pt x="100952" y="565489"/>
                  </a:cubicBezTo>
                  <a:cubicBezTo>
                    <a:pt x="28298" y="542534"/>
                    <a:pt x="-31883" y="367861"/>
                    <a:pt x="18751" y="308432"/>
                  </a:cubicBezTo>
                  <a:cubicBezTo>
                    <a:pt x="31720" y="293202"/>
                    <a:pt x="70185" y="288374"/>
                    <a:pt x="116735" y="288898"/>
                  </a:cubicBezTo>
                  <a:cubicBezTo>
                    <a:pt x="85582" y="273365"/>
                    <a:pt x="62569" y="255790"/>
                    <a:pt x="58237" y="236753"/>
                  </a:cubicBezTo>
                  <a:cubicBezTo>
                    <a:pt x="42288" y="166922"/>
                    <a:pt x="172860" y="29496"/>
                    <a:pt x="253599" y="39622"/>
                  </a:cubicBezTo>
                  <a:cubicBezTo>
                    <a:pt x="278019" y="42684"/>
                    <a:pt x="307185" y="81531"/>
                    <a:pt x="334172" y="129069"/>
                  </a:cubicBezTo>
                  <a:lnTo>
                    <a:pt x="334172" y="129069"/>
                  </a:lnTo>
                  <a:close/>
                  <a:moveTo>
                    <a:pt x="356440" y="348631"/>
                  </a:moveTo>
                  <a:lnTo>
                    <a:pt x="356633" y="379394"/>
                  </a:lnTo>
                  <a:lnTo>
                    <a:pt x="371644" y="385712"/>
                  </a:lnTo>
                  <a:lnTo>
                    <a:pt x="394905" y="375200"/>
                  </a:lnTo>
                  <a:lnTo>
                    <a:pt x="398216" y="347334"/>
                  </a:lnTo>
                  <a:lnTo>
                    <a:pt x="382239" y="334173"/>
                  </a:lnTo>
                  <a:lnTo>
                    <a:pt x="356440" y="348631"/>
                  </a:lnTo>
                  <a:lnTo>
                    <a:pt x="356440" y="348631"/>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7" name="Google Shape;157;p2"/>
            <p:cNvSpPr/>
            <p:nvPr/>
          </p:nvSpPr>
          <p:spPr>
            <a:xfrm rot="-5400000">
              <a:off x="8516570" y="4536776"/>
              <a:ext cx="285335" cy="267886"/>
            </a:xfrm>
            <a:custGeom>
              <a:avLst/>
              <a:gdLst/>
              <a:ahLst/>
              <a:cxnLst/>
              <a:rect l="l" t="t" r="r" b="b"/>
              <a:pathLst>
                <a:path w="570669" h="535772" extrusionOk="0">
                  <a:moveTo>
                    <a:pt x="98281" y="180881"/>
                  </a:moveTo>
                  <a:cubicBezTo>
                    <a:pt x="85008" y="177709"/>
                    <a:pt x="71763" y="174425"/>
                    <a:pt x="58491" y="171363"/>
                  </a:cubicBezTo>
                  <a:cubicBezTo>
                    <a:pt x="40776" y="167280"/>
                    <a:pt x="23033" y="163307"/>
                    <a:pt x="5125" y="159885"/>
                  </a:cubicBezTo>
                  <a:cubicBezTo>
                    <a:pt x="1814" y="159361"/>
                    <a:pt x="-449" y="156216"/>
                    <a:pt x="75" y="152905"/>
                  </a:cubicBezTo>
                  <a:cubicBezTo>
                    <a:pt x="600" y="149567"/>
                    <a:pt x="3745" y="147304"/>
                    <a:pt x="7084" y="147856"/>
                  </a:cubicBezTo>
                  <a:cubicBezTo>
                    <a:pt x="29932" y="150891"/>
                    <a:pt x="52613" y="154423"/>
                    <a:pt x="75157" y="158920"/>
                  </a:cubicBezTo>
                  <a:cubicBezTo>
                    <a:pt x="84180" y="160713"/>
                    <a:pt x="93176" y="162644"/>
                    <a:pt x="102116" y="164769"/>
                  </a:cubicBezTo>
                  <a:cubicBezTo>
                    <a:pt x="115527" y="167997"/>
                    <a:pt x="128799" y="171721"/>
                    <a:pt x="142071" y="175419"/>
                  </a:cubicBezTo>
                  <a:cubicBezTo>
                    <a:pt x="149660" y="177626"/>
                    <a:pt x="157248" y="179805"/>
                    <a:pt x="164808" y="182095"/>
                  </a:cubicBezTo>
                  <a:cubicBezTo>
                    <a:pt x="172397" y="184358"/>
                    <a:pt x="179957" y="186730"/>
                    <a:pt x="187490" y="189186"/>
                  </a:cubicBezTo>
                  <a:lnTo>
                    <a:pt x="199990" y="193407"/>
                  </a:lnTo>
                  <a:cubicBezTo>
                    <a:pt x="200376" y="193545"/>
                    <a:pt x="205371" y="195449"/>
                    <a:pt x="207192" y="196387"/>
                  </a:cubicBezTo>
                  <a:cubicBezTo>
                    <a:pt x="213677" y="199670"/>
                    <a:pt x="209786" y="206264"/>
                    <a:pt x="208379" y="207064"/>
                  </a:cubicBezTo>
                  <a:cubicBezTo>
                    <a:pt x="206419" y="208306"/>
                    <a:pt x="204019" y="208196"/>
                    <a:pt x="202170" y="207037"/>
                  </a:cubicBezTo>
                  <a:lnTo>
                    <a:pt x="202198" y="206982"/>
                  </a:lnTo>
                  <a:cubicBezTo>
                    <a:pt x="202391" y="206568"/>
                    <a:pt x="201701" y="206292"/>
                    <a:pt x="201066" y="206044"/>
                  </a:cubicBezTo>
                  <a:cubicBezTo>
                    <a:pt x="200956" y="205933"/>
                    <a:pt x="200818" y="205850"/>
                    <a:pt x="200735" y="205740"/>
                  </a:cubicBezTo>
                  <a:cubicBezTo>
                    <a:pt x="200735" y="205740"/>
                    <a:pt x="200763" y="205768"/>
                    <a:pt x="200763" y="205795"/>
                  </a:cubicBezTo>
                  <a:cubicBezTo>
                    <a:pt x="200735" y="205795"/>
                    <a:pt x="200735" y="205768"/>
                    <a:pt x="200708" y="205740"/>
                  </a:cubicBezTo>
                  <a:cubicBezTo>
                    <a:pt x="199024" y="205244"/>
                    <a:pt x="196486" y="205078"/>
                    <a:pt x="196293" y="205023"/>
                  </a:cubicBezTo>
                  <a:lnTo>
                    <a:pt x="183820" y="201657"/>
                  </a:lnTo>
                  <a:lnTo>
                    <a:pt x="138126" y="190345"/>
                  </a:lnTo>
                  <a:cubicBezTo>
                    <a:pt x="124881" y="187034"/>
                    <a:pt x="111553" y="184054"/>
                    <a:pt x="98281" y="180881"/>
                  </a:cubicBezTo>
                  <a:close/>
                  <a:moveTo>
                    <a:pt x="200763" y="205795"/>
                  </a:moveTo>
                  <a:cubicBezTo>
                    <a:pt x="201094" y="206457"/>
                    <a:pt x="201784" y="207809"/>
                    <a:pt x="202170" y="207037"/>
                  </a:cubicBezTo>
                  <a:cubicBezTo>
                    <a:pt x="201756" y="206789"/>
                    <a:pt x="201397" y="206402"/>
                    <a:pt x="201066" y="206044"/>
                  </a:cubicBezTo>
                  <a:cubicBezTo>
                    <a:pt x="200873" y="205961"/>
                    <a:pt x="200956" y="205850"/>
                    <a:pt x="200763" y="205795"/>
                  </a:cubicBezTo>
                  <a:close/>
                  <a:moveTo>
                    <a:pt x="238538" y="263541"/>
                  </a:moveTo>
                  <a:cubicBezTo>
                    <a:pt x="237131" y="262686"/>
                    <a:pt x="235393" y="262493"/>
                    <a:pt x="233378" y="263155"/>
                  </a:cubicBezTo>
                  <a:cubicBezTo>
                    <a:pt x="232606" y="263431"/>
                    <a:pt x="231585" y="264038"/>
                    <a:pt x="230509" y="265114"/>
                  </a:cubicBezTo>
                  <a:cubicBezTo>
                    <a:pt x="229212" y="266411"/>
                    <a:pt x="227142" y="269749"/>
                    <a:pt x="225928" y="271129"/>
                  </a:cubicBezTo>
                  <a:lnTo>
                    <a:pt x="216022" y="282468"/>
                  </a:lnTo>
                  <a:cubicBezTo>
                    <a:pt x="210972" y="288179"/>
                    <a:pt x="205840" y="293835"/>
                    <a:pt x="200652" y="299463"/>
                  </a:cubicBezTo>
                  <a:cubicBezTo>
                    <a:pt x="195520" y="305064"/>
                    <a:pt x="190332" y="310610"/>
                    <a:pt x="185007" y="316045"/>
                  </a:cubicBezTo>
                  <a:cubicBezTo>
                    <a:pt x="176067" y="325371"/>
                    <a:pt x="166547" y="334062"/>
                    <a:pt x="157027" y="342697"/>
                  </a:cubicBezTo>
                  <a:cubicBezTo>
                    <a:pt x="148032" y="350864"/>
                    <a:pt x="138981" y="358920"/>
                    <a:pt x="129848" y="366921"/>
                  </a:cubicBezTo>
                  <a:cubicBezTo>
                    <a:pt x="116051" y="378978"/>
                    <a:pt x="102199" y="391063"/>
                    <a:pt x="88540" y="403451"/>
                  </a:cubicBezTo>
                  <a:cubicBezTo>
                    <a:pt x="85974" y="405658"/>
                    <a:pt x="85670" y="409493"/>
                    <a:pt x="87878" y="412059"/>
                  </a:cubicBezTo>
                  <a:cubicBezTo>
                    <a:pt x="90058" y="414625"/>
                    <a:pt x="93921" y="414928"/>
                    <a:pt x="96487" y="412721"/>
                  </a:cubicBezTo>
                  <a:cubicBezTo>
                    <a:pt x="116961" y="396139"/>
                    <a:pt x="138153" y="380606"/>
                    <a:pt x="158131" y="363666"/>
                  </a:cubicBezTo>
                  <a:cubicBezTo>
                    <a:pt x="164864" y="357955"/>
                    <a:pt x="171459" y="352023"/>
                    <a:pt x="177833" y="345898"/>
                  </a:cubicBezTo>
                  <a:cubicBezTo>
                    <a:pt x="184234" y="339745"/>
                    <a:pt x="190388" y="333317"/>
                    <a:pt x="196375" y="326695"/>
                  </a:cubicBezTo>
                  <a:cubicBezTo>
                    <a:pt x="200542" y="322060"/>
                    <a:pt x="204626" y="317370"/>
                    <a:pt x="208627" y="312597"/>
                  </a:cubicBezTo>
                  <a:cubicBezTo>
                    <a:pt x="214615" y="305478"/>
                    <a:pt x="220409" y="298222"/>
                    <a:pt x="226149" y="290966"/>
                  </a:cubicBezTo>
                  <a:lnTo>
                    <a:pt x="235420" y="278881"/>
                  </a:lnTo>
                  <a:cubicBezTo>
                    <a:pt x="235944" y="278192"/>
                    <a:pt x="236579" y="276343"/>
                    <a:pt x="237269" y="274908"/>
                  </a:cubicBezTo>
                  <a:cubicBezTo>
                    <a:pt x="237904" y="274743"/>
                    <a:pt x="238511" y="274495"/>
                    <a:pt x="239063" y="274163"/>
                  </a:cubicBezTo>
                  <a:cubicBezTo>
                    <a:pt x="238676" y="274301"/>
                    <a:pt x="238097" y="274412"/>
                    <a:pt x="237490" y="274439"/>
                  </a:cubicBezTo>
                  <a:cubicBezTo>
                    <a:pt x="238042" y="273419"/>
                    <a:pt x="238593" y="272729"/>
                    <a:pt x="239118" y="273198"/>
                  </a:cubicBezTo>
                  <a:cubicBezTo>
                    <a:pt x="239476" y="273501"/>
                    <a:pt x="239532" y="273750"/>
                    <a:pt x="239394" y="273915"/>
                  </a:cubicBezTo>
                  <a:cubicBezTo>
                    <a:pt x="240994" y="272729"/>
                    <a:pt x="241960" y="270770"/>
                    <a:pt x="241739" y="268645"/>
                  </a:cubicBezTo>
                  <a:cubicBezTo>
                    <a:pt x="241546" y="265500"/>
                    <a:pt x="239697" y="264231"/>
                    <a:pt x="238538" y="263541"/>
                  </a:cubicBezTo>
                  <a:close/>
                  <a:moveTo>
                    <a:pt x="239063" y="274163"/>
                  </a:moveTo>
                  <a:cubicBezTo>
                    <a:pt x="239200" y="274081"/>
                    <a:pt x="239338" y="273998"/>
                    <a:pt x="239394" y="273915"/>
                  </a:cubicBezTo>
                  <a:lnTo>
                    <a:pt x="239200" y="274053"/>
                  </a:lnTo>
                  <a:lnTo>
                    <a:pt x="239063" y="274163"/>
                  </a:lnTo>
                  <a:close/>
                  <a:moveTo>
                    <a:pt x="281501" y="259513"/>
                  </a:moveTo>
                  <a:cubicBezTo>
                    <a:pt x="280922" y="260175"/>
                    <a:pt x="282550" y="260368"/>
                    <a:pt x="283847" y="260396"/>
                  </a:cubicBezTo>
                  <a:lnTo>
                    <a:pt x="283819" y="260368"/>
                  </a:lnTo>
                  <a:cubicBezTo>
                    <a:pt x="282991" y="260258"/>
                    <a:pt x="282191" y="259955"/>
                    <a:pt x="281501" y="259513"/>
                  </a:cubicBezTo>
                  <a:close/>
                  <a:moveTo>
                    <a:pt x="351920" y="447733"/>
                  </a:moveTo>
                  <a:cubicBezTo>
                    <a:pt x="347505" y="426543"/>
                    <a:pt x="343311" y="405354"/>
                    <a:pt x="338178" y="384358"/>
                  </a:cubicBezTo>
                  <a:cubicBezTo>
                    <a:pt x="333018" y="363279"/>
                    <a:pt x="326948" y="342449"/>
                    <a:pt x="320077" y="321729"/>
                  </a:cubicBezTo>
                  <a:cubicBezTo>
                    <a:pt x="316986" y="312707"/>
                    <a:pt x="313813" y="303713"/>
                    <a:pt x="310364" y="294801"/>
                  </a:cubicBezTo>
                  <a:cubicBezTo>
                    <a:pt x="306915" y="285834"/>
                    <a:pt x="303217" y="276978"/>
                    <a:pt x="299133" y="268287"/>
                  </a:cubicBezTo>
                  <a:cubicBezTo>
                    <a:pt x="298554" y="267045"/>
                    <a:pt x="293836" y="255347"/>
                    <a:pt x="290607" y="251733"/>
                  </a:cubicBezTo>
                  <a:cubicBezTo>
                    <a:pt x="288344" y="249167"/>
                    <a:pt x="285833" y="248532"/>
                    <a:pt x="284040" y="248753"/>
                  </a:cubicBezTo>
                  <a:cubicBezTo>
                    <a:pt x="280839" y="249057"/>
                    <a:pt x="278466" y="251898"/>
                    <a:pt x="278770" y="255099"/>
                  </a:cubicBezTo>
                  <a:cubicBezTo>
                    <a:pt x="278963" y="257003"/>
                    <a:pt x="280011" y="258603"/>
                    <a:pt x="281501" y="259513"/>
                  </a:cubicBezTo>
                  <a:cubicBezTo>
                    <a:pt x="281556" y="259486"/>
                    <a:pt x="281584" y="259430"/>
                    <a:pt x="281667" y="259375"/>
                  </a:cubicBezTo>
                  <a:cubicBezTo>
                    <a:pt x="282412" y="258741"/>
                    <a:pt x="283157" y="259237"/>
                    <a:pt x="283819" y="260368"/>
                  </a:cubicBezTo>
                  <a:cubicBezTo>
                    <a:pt x="284012" y="260396"/>
                    <a:pt x="284205" y="260396"/>
                    <a:pt x="284399" y="260396"/>
                  </a:cubicBezTo>
                  <a:lnTo>
                    <a:pt x="284040" y="260396"/>
                  </a:lnTo>
                  <a:lnTo>
                    <a:pt x="283847" y="260396"/>
                  </a:lnTo>
                  <a:cubicBezTo>
                    <a:pt x="285861" y="263762"/>
                    <a:pt x="287351" y="272591"/>
                    <a:pt x="287655" y="273363"/>
                  </a:cubicBezTo>
                  <a:cubicBezTo>
                    <a:pt x="291242" y="281944"/>
                    <a:pt x="294470" y="290690"/>
                    <a:pt x="297450" y="299491"/>
                  </a:cubicBezTo>
                  <a:cubicBezTo>
                    <a:pt x="300486" y="308348"/>
                    <a:pt x="303273" y="317287"/>
                    <a:pt x="305921" y="326226"/>
                  </a:cubicBezTo>
                  <a:cubicBezTo>
                    <a:pt x="310916" y="342642"/>
                    <a:pt x="315138" y="359168"/>
                    <a:pt x="319194" y="375722"/>
                  </a:cubicBezTo>
                  <a:cubicBezTo>
                    <a:pt x="322229" y="388221"/>
                    <a:pt x="325127" y="400747"/>
                    <a:pt x="328024" y="413273"/>
                  </a:cubicBezTo>
                  <a:cubicBezTo>
                    <a:pt x="330894" y="425854"/>
                    <a:pt x="333846" y="438407"/>
                    <a:pt x="336716" y="450988"/>
                  </a:cubicBezTo>
                  <a:cubicBezTo>
                    <a:pt x="340413" y="466715"/>
                    <a:pt x="345049" y="482524"/>
                    <a:pt x="348388" y="498471"/>
                  </a:cubicBezTo>
                  <a:cubicBezTo>
                    <a:pt x="350568" y="508845"/>
                    <a:pt x="352251" y="519246"/>
                    <a:pt x="352610" y="529730"/>
                  </a:cubicBezTo>
                  <a:cubicBezTo>
                    <a:pt x="352665" y="533096"/>
                    <a:pt x="355424" y="535800"/>
                    <a:pt x="358791" y="535773"/>
                  </a:cubicBezTo>
                  <a:cubicBezTo>
                    <a:pt x="362157" y="535717"/>
                    <a:pt x="364861" y="532958"/>
                    <a:pt x="364806" y="529592"/>
                  </a:cubicBezTo>
                  <a:cubicBezTo>
                    <a:pt x="364916" y="518336"/>
                    <a:pt x="363702" y="507106"/>
                    <a:pt x="361826" y="495933"/>
                  </a:cubicBezTo>
                  <a:cubicBezTo>
                    <a:pt x="359122" y="479737"/>
                    <a:pt x="355038" y="463680"/>
                    <a:pt x="351920" y="447733"/>
                  </a:cubicBezTo>
                  <a:close/>
                  <a:moveTo>
                    <a:pt x="567342" y="307382"/>
                  </a:moveTo>
                  <a:cubicBezTo>
                    <a:pt x="565135" y="306333"/>
                    <a:pt x="562568" y="306803"/>
                    <a:pt x="560885" y="308348"/>
                  </a:cubicBezTo>
                  <a:cubicBezTo>
                    <a:pt x="560913" y="308375"/>
                    <a:pt x="560968" y="308430"/>
                    <a:pt x="560996" y="308513"/>
                  </a:cubicBezTo>
                  <a:cubicBezTo>
                    <a:pt x="561133" y="308789"/>
                    <a:pt x="560858" y="308872"/>
                    <a:pt x="560388" y="308872"/>
                  </a:cubicBezTo>
                  <a:cubicBezTo>
                    <a:pt x="560057" y="309230"/>
                    <a:pt x="559781" y="309672"/>
                    <a:pt x="559561" y="310141"/>
                  </a:cubicBezTo>
                  <a:cubicBezTo>
                    <a:pt x="559699" y="309838"/>
                    <a:pt x="559975" y="309286"/>
                    <a:pt x="560223" y="308844"/>
                  </a:cubicBezTo>
                  <a:cubicBezTo>
                    <a:pt x="559533" y="308817"/>
                    <a:pt x="558567" y="308623"/>
                    <a:pt x="557877" y="308596"/>
                  </a:cubicBezTo>
                  <a:cubicBezTo>
                    <a:pt x="554456" y="308513"/>
                    <a:pt x="550758" y="307878"/>
                    <a:pt x="549461" y="307768"/>
                  </a:cubicBezTo>
                  <a:cubicBezTo>
                    <a:pt x="540714" y="306968"/>
                    <a:pt x="531995" y="305754"/>
                    <a:pt x="523330" y="304264"/>
                  </a:cubicBezTo>
                  <a:cubicBezTo>
                    <a:pt x="514611" y="302774"/>
                    <a:pt x="505974" y="300981"/>
                    <a:pt x="497393" y="298967"/>
                  </a:cubicBezTo>
                  <a:cubicBezTo>
                    <a:pt x="477967" y="294580"/>
                    <a:pt x="458817" y="289338"/>
                    <a:pt x="439722" y="283930"/>
                  </a:cubicBezTo>
                  <a:cubicBezTo>
                    <a:pt x="426946" y="280288"/>
                    <a:pt x="414253" y="276509"/>
                    <a:pt x="401560" y="272646"/>
                  </a:cubicBezTo>
                  <a:cubicBezTo>
                    <a:pt x="369690" y="262934"/>
                    <a:pt x="338123" y="252478"/>
                    <a:pt x="306970" y="241055"/>
                  </a:cubicBezTo>
                  <a:cubicBezTo>
                    <a:pt x="303852" y="239841"/>
                    <a:pt x="300292" y="241386"/>
                    <a:pt x="299078" y="244532"/>
                  </a:cubicBezTo>
                  <a:cubicBezTo>
                    <a:pt x="297864" y="247677"/>
                    <a:pt x="299409" y="251209"/>
                    <a:pt x="302555" y="252423"/>
                  </a:cubicBezTo>
                  <a:cubicBezTo>
                    <a:pt x="333515" y="265197"/>
                    <a:pt x="364751" y="277529"/>
                    <a:pt x="396676" y="288069"/>
                  </a:cubicBezTo>
                  <a:cubicBezTo>
                    <a:pt x="409425" y="292290"/>
                    <a:pt x="422311" y="296208"/>
                    <a:pt x="435307" y="299739"/>
                  </a:cubicBezTo>
                  <a:cubicBezTo>
                    <a:pt x="454761" y="305064"/>
                    <a:pt x="474462" y="309506"/>
                    <a:pt x="494330" y="313452"/>
                  </a:cubicBezTo>
                  <a:cubicBezTo>
                    <a:pt x="503242" y="315135"/>
                    <a:pt x="512238" y="316652"/>
                    <a:pt x="521316" y="317783"/>
                  </a:cubicBezTo>
                  <a:cubicBezTo>
                    <a:pt x="530367" y="318942"/>
                    <a:pt x="539473" y="319770"/>
                    <a:pt x="548606" y="320211"/>
                  </a:cubicBezTo>
                  <a:cubicBezTo>
                    <a:pt x="550814" y="320294"/>
                    <a:pt x="558816" y="321177"/>
                    <a:pt x="563369" y="320073"/>
                  </a:cubicBezTo>
                  <a:cubicBezTo>
                    <a:pt x="566845" y="319218"/>
                    <a:pt x="569136" y="317370"/>
                    <a:pt x="570101" y="315190"/>
                  </a:cubicBezTo>
                  <a:cubicBezTo>
                    <a:pt x="571481" y="312293"/>
                    <a:pt x="570267" y="308789"/>
                    <a:pt x="567342" y="307382"/>
                  </a:cubicBezTo>
                  <a:close/>
                  <a:moveTo>
                    <a:pt x="560554" y="308679"/>
                  </a:moveTo>
                  <a:cubicBezTo>
                    <a:pt x="560609" y="308623"/>
                    <a:pt x="560664" y="308541"/>
                    <a:pt x="560747" y="308486"/>
                  </a:cubicBezTo>
                  <a:lnTo>
                    <a:pt x="560885" y="308348"/>
                  </a:lnTo>
                  <a:cubicBezTo>
                    <a:pt x="560692" y="308237"/>
                    <a:pt x="560471" y="308486"/>
                    <a:pt x="560223" y="308844"/>
                  </a:cubicBezTo>
                  <a:lnTo>
                    <a:pt x="560388" y="308872"/>
                  </a:lnTo>
                  <a:lnTo>
                    <a:pt x="560554" y="308679"/>
                  </a:lnTo>
                  <a:close/>
                  <a:moveTo>
                    <a:pt x="499490" y="56230"/>
                  </a:moveTo>
                  <a:cubicBezTo>
                    <a:pt x="499931" y="56312"/>
                    <a:pt x="500317" y="56312"/>
                    <a:pt x="500262" y="56009"/>
                  </a:cubicBezTo>
                  <a:cubicBezTo>
                    <a:pt x="500152" y="56036"/>
                    <a:pt x="500014" y="56036"/>
                    <a:pt x="499904" y="56064"/>
                  </a:cubicBezTo>
                  <a:lnTo>
                    <a:pt x="499490" y="56230"/>
                  </a:lnTo>
                  <a:close/>
                  <a:moveTo>
                    <a:pt x="302031" y="195614"/>
                  </a:moveTo>
                  <a:cubicBezTo>
                    <a:pt x="319139" y="177902"/>
                    <a:pt x="337820" y="162506"/>
                    <a:pt x="357301" y="148077"/>
                  </a:cubicBezTo>
                  <a:cubicBezTo>
                    <a:pt x="369055" y="139386"/>
                    <a:pt x="381141" y="131136"/>
                    <a:pt x="393365" y="122915"/>
                  </a:cubicBezTo>
                  <a:cubicBezTo>
                    <a:pt x="411577" y="110692"/>
                    <a:pt x="430092" y="98580"/>
                    <a:pt x="449021" y="86661"/>
                  </a:cubicBezTo>
                  <a:cubicBezTo>
                    <a:pt x="457051" y="81474"/>
                    <a:pt x="465081" y="76287"/>
                    <a:pt x="473221" y="71238"/>
                  </a:cubicBezTo>
                  <a:cubicBezTo>
                    <a:pt x="478574" y="67928"/>
                    <a:pt x="483982" y="64672"/>
                    <a:pt x="489473" y="61582"/>
                  </a:cubicBezTo>
                  <a:cubicBezTo>
                    <a:pt x="489804" y="61389"/>
                    <a:pt x="496289" y="57664"/>
                    <a:pt x="499490" y="56230"/>
                  </a:cubicBezTo>
                  <a:cubicBezTo>
                    <a:pt x="499297" y="56202"/>
                    <a:pt x="499076" y="56147"/>
                    <a:pt x="498910" y="56091"/>
                  </a:cubicBezTo>
                  <a:cubicBezTo>
                    <a:pt x="499214" y="56119"/>
                    <a:pt x="499545" y="56091"/>
                    <a:pt x="499904" y="56064"/>
                  </a:cubicBezTo>
                  <a:lnTo>
                    <a:pt x="500014" y="56009"/>
                  </a:lnTo>
                  <a:cubicBezTo>
                    <a:pt x="500097" y="55981"/>
                    <a:pt x="500207" y="55843"/>
                    <a:pt x="500235" y="55898"/>
                  </a:cubicBezTo>
                  <a:lnTo>
                    <a:pt x="500262" y="56009"/>
                  </a:lnTo>
                  <a:cubicBezTo>
                    <a:pt x="500538" y="55954"/>
                    <a:pt x="500842" y="55871"/>
                    <a:pt x="501118" y="55788"/>
                  </a:cubicBezTo>
                  <a:cubicBezTo>
                    <a:pt x="504153" y="54740"/>
                    <a:pt x="505809" y="51429"/>
                    <a:pt x="504760" y="48366"/>
                  </a:cubicBezTo>
                  <a:cubicBezTo>
                    <a:pt x="504208" y="46518"/>
                    <a:pt x="502773" y="44752"/>
                    <a:pt x="499683" y="44366"/>
                  </a:cubicBezTo>
                  <a:cubicBezTo>
                    <a:pt x="499076" y="44283"/>
                    <a:pt x="497669" y="44366"/>
                    <a:pt x="495792" y="45028"/>
                  </a:cubicBezTo>
                  <a:cubicBezTo>
                    <a:pt x="492398" y="46214"/>
                    <a:pt x="484037" y="50408"/>
                    <a:pt x="483651" y="50601"/>
                  </a:cubicBezTo>
                  <a:cubicBezTo>
                    <a:pt x="477856" y="53498"/>
                    <a:pt x="472117" y="56561"/>
                    <a:pt x="466433" y="59706"/>
                  </a:cubicBezTo>
                  <a:cubicBezTo>
                    <a:pt x="457989" y="64369"/>
                    <a:pt x="449656" y="69252"/>
                    <a:pt x="441323" y="74108"/>
                  </a:cubicBezTo>
                  <a:cubicBezTo>
                    <a:pt x="425153" y="83654"/>
                    <a:pt x="409093" y="93035"/>
                    <a:pt x="393558" y="103022"/>
                  </a:cubicBezTo>
                  <a:cubicBezTo>
                    <a:pt x="383018" y="109837"/>
                    <a:pt x="372698" y="116845"/>
                    <a:pt x="362681" y="124239"/>
                  </a:cubicBezTo>
                  <a:cubicBezTo>
                    <a:pt x="337461" y="142862"/>
                    <a:pt x="314089" y="163527"/>
                    <a:pt x="293035" y="187338"/>
                  </a:cubicBezTo>
                  <a:cubicBezTo>
                    <a:pt x="290773" y="189821"/>
                    <a:pt x="290911" y="193683"/>
                    <a:pt x="293394" y="195946"/>
                  </a:cubicBezTo>
                  <a:cubicBezTo>
                    <a:pt x="295877" y="198236"/>
                    <a:pt x="299741" y="198098"/>
                    <a:pt x="302031" y="195614"/>
                  </a:cubicBezTo>
                  <a:close/>
                  <a:moveTo>
                    <a:pt x="242125" y="109975"/>
                  </a:moveTo>
                  <a:cubicBezTo>
                    <a:pt x="241436" y="103326"/>
                    <a:pt x="240691" y="96566"/>
                    <a:pt x="239918" y="89834"/>
                  </a:cubicBezTo>
                  <a:cubicBezTo>
                    <a:pt x="238759" y="79626"/>
                    <a:pt x="237517" y="69473"/>
                    <a:pt x="236441" y="59651"/>
                  </a:cubicBezTo>
                  <a:cubicBezTo>
                    <a:pt x="234178" y="39124"/>
                    <a:pt x="232275" y="20169"/>
                    <a:pt x="231640" y="5767"/>
                  </a:cubicBezTo>
                  <a:cubicBezTo>
                    <a:pt x="231612" y="2539"/>
                    <a:pt x="228963" y="-54"/>
                    <a:pt x="225735" y="1"/>
                  </a:cubicBezTo>
                  <a:cubicBezTo>
                    <a:pt x="222506" y="28"/>
                    <a:pt x="219913" y="2677"/>
                    <a:pt x="219968" y="5905"/>
                  </a:cubicBezTo>
                  <a:cubicBezTo>
                    <a:pt x="219692" y="18403"/>
                    <a:pt x="219940" y="34351"/>
                    <a:pt x="220823" y="51787"/>
                  </a:cubicBezTo>
                  <a:cubicBezTo>
                    <a:pt x="221568" y="66327"/>
                    <a:pt x="222589" y="81916"/>
                    <a:pt x="224162" y="97339"/>
                  </a:cubicBezTo>
                  <a:cubicBezTo>
                    <a:pt x="225431" y="109727"/>
                    <a:pt x="227087" y="122004"/>
                    <a:pt x="228853" y="133592"/>
                  </a:cubicBezTo>
                  <a:cubicBezTo>
                    <a:pt x="232109" y="155305"/>
                    <a:pt x="235917" y="174563"/>
                    <a:pt x="238980" y="187669"/>
                  </a:cubicBezTo>
                  <a:cubicBezTo>
                    <a:pt x="239642" y="190979"/>
                    <a:pt x="242870" y="193104"/>
                    <a:pt x="246182" y="192442"/>
                  </a:cubicBezTo>
                  <a:cubicBezTo>
                    <a:pt x="249465" y="191779"/>
                    <a:pt x="251618" y="188551"/>
                    <a:pt x="250955" y="185268"/>
                  </a:cubicBezTo>
                  <a:cubicBezTo>
                    <a:pt x="249051" y="173984"/>
                    <a:pt x="247230" y="158147"/>
                    <a:pt x="245299" y="140214"/>
                  </a:cubicBezTo>
                  <a:cubicBezTo>
                    <a:pt x="244278" y="130612"/>
                    <a:pt x="243229" y="120404"/>
                    <a:pt x="242125" y="109975"/>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8" name="Google Shape;158;p2"/>
            <p:cNvSpPr/>
            <p:nvPr/>
          </p:nvSpPr>
          <p:spPr>
            <a:xfrm rot="-5400000">
              <a:off x="8468752" y="4511637"/>
              <a:ext cx="355020" cy="339458"/>
            </a:xfrm>
            <a:custGeom>
              <a:avLst/>
              <a:gdLst/>
              <a:ahLst/>
              <a:cxnLst/>
              <a:rect l="l" t="t" r="r" b="b"/>
              <a:pathLst>
                <a:path w="710040" h="678916" extrusionOk="0">
                  <a:moveTo>
                    <a:pt x="361967" y="302185"/>
                  </a:moveTo>
                  <a:cubicBezTo>
                    <a:pt x="358600" y="302185"/>
                    <a:pt x="355869" y="299454"/>
                    <a:pt x="355869" y="296088"/>
                  </a:cubicBezTo>
                  <a:cubicBezTo>
                    <a:pt x="355813" y="293605"/>
                    <a:pt x="357938" y="286266"/>
                    <a:pt x="362188" y="275478"/>
                  </a:cubicBezTo>
                  <a:cubicBezTo>
                    <a:pt x="368617" y="259090"/>
                    <a:pt x="379737" y="233596"/>
                    <a:pt x="392982" y="204682"/>
                  </a:cubicBezTo>
                  <a:cubicBezTo>
                    <a:pt x="400129" y="189121"/>
                    <a:pt x="407855" y="172567"/>
                    <a:pt x="415857" y="155903"/>
                  </a:cubicBezTo>
                  <a:cubicBezTo>
                    <a:pt x="421044" y="145115"/>
                    <a:pt x="426398" y="134327"/>
                    <a:pt x="431695" y="123705"/>
                  </a:cubicBezTo>
                  <a:cubicBezTo>
                    <a:pt x="461303" y="64331"/>
                    <a:pt x="489173" y="10806"/>
                    <a:pt x="491270" y="4185"/>
                  </a:cubicBezTo>
                  <a:cubicBezTo>
                    <a:pt x="492180" y="1095"/>
                    <a:pt x="495436" y="-671"/>
                    <a:pt x="498527" y="239"/>
                  </a:cubicBezTo>
                  <a:cubicBezTo>
                    <a:pt x="501617" y="1150"/>
                    <a:pt x="503383" y="4406"/>
                    <a:pt x="502473" y="7523"/>
                  </a:cubicBezTo>
                  <a:cubicBezTo>
                    <a:pt x="501038" y="12627"/>
                    <a:pt x="486248" y="45432"/>
                    <a:pt x="466629" y="87259"/>
                  </a:cubicBezTo>
                  <a:cubicBezTo>
                    <a:pt x="455288" y="111455"/>
                    <a:pt x="442485" y="138769"/>
                    <a:pt x="429654" y="165421"/>
                  </a:cubicBezTo>
                  <a:cubicBezTo>
                    <a:pt x="422838" y="179575"/>
                    <a:pt x="415912" y="193536"/>
                    <a:pt x="409400" y="206806"/>
                  </a:cubicBezTo>
                  <a:cubicBezTo>
                    <a:pt x="397645" y="230810"/>
                    <a:pt x="386994" y="252523"/>
                    <a:pt x="379433" y="268912"/>
                  </a:cubicBezTo>
                  <a:cubicBezTo>
                    <a:pt x="374853" y="278844"/>
                    <a:pt x="371349" y="286735"/>
                    <a:pt x="369445" y="291922"/>
                  </a:cubicBezTo>
                  <a:cubicBezTo>
                    <a:pt x="368700" y="293964"/>
                    <a:pt x="368093" y="295343"/>
                    <a:pt x="368065" y="296088"/>
                  </a:cubicBezTo>
                  <a:cubicBezTo>
                    <a:pt x="368065" y="299454"/>
                    <a:pt x="365333" y="302185"/>
                    <a:pt x="361967" y="302185"/>
                  </a:cubicBezTo>
                  <a:close/>
                  <a:moveTo>
                    <a:pt x="105154" y="92197"/>
                  </a:moveTo>
                  <a:cubicBezTo>
                    <a:pt x="114481" y="102957"/>
                    <a:pt x="135093" y="124919"/>
                    <a:pt x="160203" y="150716"/>
                  </a:cubicBezTo>
                  <a:cubicBezTo>
                    <a:pt x="171213" y="162028"/>
                    <a:pt x="183051" y="174057"/>
                    <a:pt x="195247" y="186169"/>
                  </a:cubicBezTo>
                  <a:cubicBezTo>
                    <a:pt x="203084" y="193922"/>
                    <a:pt x="211058" y="201702"/>
                    <a:pt x="219033" y="209345"/>
                  </a:cubicBezTo>
                  <a:cubicBezTo>
                    <a:pt x="231422" y="221236"/>
                    <a:pt x="243784" y="232769"/>
                    <a:pt x="255401" y="243446"/>
                  </a:cubicBezTo>
                  <a:cubicBezTo>
                    <a:pt x="278745" y="264966"/>
                    <a:pt x="299219" y="282983"/>
                    <a:pt x="311636" y="293136"/>
                  </a:cubicBezTo>
                  <a:cubicBezTo>
                    <a:pt x="314175" y="295315"/>
                    <a:pt x="318038" y="295012"/>
                    <a:pt x="320218" y="292446"/>
                  </a:cubicBezTo>
                  <a:cubicBezTo>
                    <a:pt x="322425" y="289880"/>
                    <a:pt x="322122" y="286045"/>
                    <a:pt x="319556" y="283865"/>
                  </a:cubicBezTo>
                  <a:cubicBezTo>
                    <a:pt x="307028" y="272719"/>
                    <a:pt x="286140" y="252302"/>
                    <a:pt x="262106" y="228685"/>
                  </a:cubicBezTo>
                  <a:cubicBezTo>
                    <a:pt x="250020" y="216794"/>
                    <a:pt x="237162" y="204075"/>
                    <a:pt x="224137" y="191356"/>
                  </a:cubicBezTo>
                  <a:cubicBezTo>
                    <a:pt x="211279" y="178802"/>
                    <a:pt x="198255" y="166304"/>
                    <a:pt x="185838" y="154330"/>
                  </a:cubicBezTo>
                  <a:cubicBezTo>
                    <a:pt x="163321" y="132644"/>
                    <a:pt x="142764" y="112862"/>
                    <a:pt x="128526" y="98736"/>
                  </a:cubicBezTo>
                  <a:cubicBezTo>
                    <a:pt x="119586" y="89824"/>
                    <a:pt x="113129" y="83286"/>
                    <a:pt x="110314" y="79947"/>
                  </a:cubicBezTo>
                  <a:lnTo>
                    <a:pt x="110149" y="79782"/>
                  </a:lnTo>
                  <a:lnTo>
                    <a:pt x="110121" y="80306"/>
                  </a:lnTo>
                  <a:cubicBezTo>
                    <a:pt x="110121" y="80471"/>
                    <a:pt x="110094" y="80665"/>
                    <a:pt x="110066" y="80830"/>
                  </a:cubicBezTo>
                  <a:lnTo>
                    <a:pt x="110038" y="81244"/>
                  </a:lnTo>
                  <a:cubicBezTo>
                    <a:pt x="110038" y="80637"/>
                    <a:pt x="109928" y="80002"/>
                    <a:pt x="109735" y="79423"/>
                  </a:cubicBezTo>
                  <a:cubicBezTo>
                    <a:pt x="109459" y="79175"/>
                    <a:pt x="109238" y="78954"/>
                    <a:pt x="109404" y="78844"/>
                  </a:cubicBezTo>
                  <a:lnTo>
                    <a:pt x="109487" y="78788"/>
                  </a:lnTo>
                  <a:cubicBezTo>
                    <a:pt x="109266" y="78292"/>
                    <a:pt x="108962" y="77823"/>
                    <a:pt x="108604" y="77409"/>
                  </a:cubicBezTo>
                  <a:cubicBezTo>
                    <a:pt x="106479" y="74981"/>
                    <a:pt x="102781" y="74705"/>
                    <a:pt x="100353" y="76830"/>
                  </a:cubicBezTo>
                  <a:cubicBezTo>
                    <a:pt x="99415" y="77602"/>
                    <a:pt x="96794" y="80747"/>
                    <a:pt x="99553" y="85217"/>
                  </a:cubicBezTo>
                  <a:cubicBezTo>
                    <a:pt x="100326" y="86431"/>
                    <a:pt x="102202" y="88831"/>
                    <a:pt x="105154" y="92197"/>
                  </a:cubicBezTo>
                  <a:close/>
                  <a:moveTo>
                    <a:pt x="109652" y="79147"/>
                  </a:moveTo>
                  <a:lnTo>
                    <a:pt x="109956" y="79616"/>
                  </a:lnTo>
                  <a:cubicBezTo>
                    <a:pt x="110038" y="79671"/>
                    <a:pt x="110094" y="79726"/>
                    <a:pt x="110149" y="79782"/>
                  </a:cubicBezTo>
                  <a:cubicBezTo>
                    <a:pt x="110176" y="79064"/>
                    <a:pt x="110038" y="78485"/>
                    <a:pt x="109487" y="78788"/>
                  </a:cubicBezTo>
                  <a:lnTo>
                    <a:pt x="109542" y="78899"/>
                  </a:lnTo>
                  <a:cubicBezTo>
                    <a:pt x="109569" y="78982"/>
                    <a:pt x="109625" y="79064"/>
                    <a:pt x="109652" y="79147"/>
                  </a:cubicBezTo>
                  <a:close/>
                  <a:moveTo>
                    <a:pt x="339230" y="323402"/>
                  </a:moveTo>
                  <a:cubicBezTo>
                    <a:pt x="338292" y="320174"/>
                    <a:pt x="334898" y="318325"/>
                    <a:pt x="331669" y="319264"/>
                  </a:cubicBezTo>
                  <a:cubicBezTo>
                    <a:pt x="311498" y="324754"/>
                    <a:pt x="274661" y="334217"/>
                    <a:pt x="232774" y="345529"/>
                  </a:cubicBezTo>
                  <a:cubicBezTo>
                    <a:pt x="211638" y="351240"/>
                    <a:pt x="189204" y="357393"/>
                    <a:pt x="167019" y="363739"/>
                  </a:cubicBezTo>
                  <a:cubicBezTo>
                    <a:pt x="138349" y="371961"/>
                    <a:pt x="110094" y="380513"/>
                    <a:pt x="85232" y="388128"/>
                  </a:cubicBezTo>
                  <a:cubicBezTo>
                    <a:pt x="43621" y="400875"/>
                    <a:pt x="11640" y="411387"/>
                    <a:pt x="3528" y="415084"/>
                  </a:cubicBezTo>
                  <a:cubicBezTo>
                    <a:pt x="548" y="416353"/>
                    <a:pt x="-805" y="419802"/>
                    <a:pt x="492" y="422754"/>
                  </a:cubicBezTo>
                  <a:cubicBezTo>
                    <a:pt x="1762" y="425734"/>
                    <a:pt x="5211" y="427086"/>
                    <a:pt x="8163" y="425789"/>
                  </a:cubicBezTo>
                  <a:cubicBezTo>
                    <a:pt x="18511" y="421512"/>
                    <a:pt x="67655" y="408269"/>
                    <a:pt x="125491" y="392322"/>
                  </a:cubicBezTo>
                  <a:cubicBezTo>
                    <a:pt x="150960" y="385287"/>
                    <a:pt x="178056" y="377782"/>
                    <a:pt x="204325" y="370223"/>
                  </a:cubicBezTo>
                  <a:cubicBezTo>
                    <a:pt x="222454" y="365035"/>
                    <a:pt x="240169" y="359711"/>
                    <a:pt x="256670" y="354799"/>
                  </a:cubicBezTo>
                  <a:cubicBezTo>
                    <a:pt x="289948" y="344867"/>
                    <a:pt x="318286" y="336176"/>
                    <a:pt x="335063" y="330962"/>
                  </a:cubicBezTo>
                  <a:cubicBezTo>
                    <a:pt x="338292" y="330024"/>
                    <a:pt x="340168" y="326630"/>
                    <a:pt x="339230" y="323402"/>
                  </a:cubicBezTo>
                  <a:close/>
                  <a:moveTo>
                    <a:pt x="353413" y="344509"/>
                  </a:moveTo>
                  <a:cubicBezTo>
                    <a:pt x="350074" y="344067"/>
                    <a:pt x="347011" y="346440"/>
                    <a:pt x="346597" y="349778"/>
                  </a:cubicBezTo>
                  <a:cubicBezTo>
                    <a:pt x="343948" y="367601"/>
                    <a:pt x="339423" y="397123"/>
                    <a:pt x="334153" y="431445"/>
                  </a:cubicBezTo>
                  <a:cubicBezTo>
                    <a:pt x="331531" y="448661"/>
                    <a:pt x="328634" y="467064"/>
                    <a:pt x="325764" y="485797"/>
                  </a:cubicBezTo>
                  <a:cubicBezTo>
                    <a:pt x="323888" y="497827"/>
                    <a:pt x="322039" y="509966"/>
                    <a:pt x="320190" y="522051"/>
                  </a:cubicBezTo>
                  <a:cubicBezTo>
                    <a:pt x="317376" y="540646"/>
                    <a:pt x="314561" y="559021"/>
                    <a:pt x="311691" y="576320"/>
                  </a:cubicBezTo>
                  <a:cubicBezTo>
                    <a:pt x="304628" y="618975"/>
                    <a:pt x="297508" y="654897"/>
                    <a:pt x="290582" y="670623"/>
                  </a:cubicBezTo>
                  <a:cubicBezTo>
                    <a:pt x="289230" y="673548"/>
                    <a:pt x="290527" y="677024"/>
                    <a:pt x="293452" y="678376"/>
                  </a:cubicBezTo>
                  <a:cubicBezTo>
                    <a:pt x="296377" y="679728"/>
                    <a:pt x="299854" y="678459"/>
                    <a:pt x="301206" y="675534"/>
                  </a:cubicBezTo>
                  <a:cubicBezTo>
                    <a:pt x="310753" y="655725"/>
                    <a:pt x="322425" y="604159"/>
                    <a:pt x="332635" y="546661"/>
                  </a:cubicBezTo>
                  <a:cubicBezTo>
                    <a:pt x="334898" y="533887"/>
                    <a:pt x="337077" y="520809"/>
                    <a:pt x="339092" y="507731"/>
                  </a:cubicBezTo>
                  <a:cubicBezTo>
                    <a:pt x="341134" y="494626"/>
                    <a:pt x="343010" y="481521"/>
                    <a:pt x="344721" y="468719"/>
                  </a:cubicBezTo>
                  <a:cubicBezTo>
                    <a:pt x="351261" y="419774"/>
                    <a:pt x="356007" y="375161"/>
                    <a:pt x="358683" y="351351"/>
                  </a:cubicBezTo>
                  <a:cubicBezTo>
                    <a:pt x="359125" y="348012"/>
                    <a:pt x="356724" y="344950"/>
                    <a:pt x="353413" y="344509"/>
                  </a:cubicBezTo>
                  <a:close/>
                  <a:moveTo>
                    <a:pt x="571456" y="513553"/>
                  </a:moveTo>
                  <a:cubicBezTo>
                    <a:pt x="563813" y="505717"/>
                    <a:pt x="556666" y="498516"/>
                    <a:pt x="550982" y="492916"/>
                  </a:cubicBezTo>
                  <a:cubicBezTo>
                    <a:pt x="537130" y="479369"/>
                    <a:pt x="523361" y="465739"/>
                    <a:pt x="509481" y="452220"/>
                  </a:cubicBezTo>
                  <a:cubicBezTo>
                    <a:pt x="500210" y="443226"/>
                    <a:pt x="490939" y="434231"/>
                    <a:pt x="481584" y="425320"/>
                  </a:cubicBezTo>
                  <a:cubicBezTo>
                    <a:pt x="467539" y="411966"/>
                    <a:pt x="453412" y="398695"/>
                    <a:pt x="439256" y="385452"/>
                  </a:cubicBezTo>
                  <a:cubicBezTo>
                    <a:pt x="418009" y="365587"/>
                    <a:pt x="396624" y="345916"/>
                    <a:pt x="375267" y="326189"/>
                  </a:cubicBezTo>
                  <a:cubicBezTo>
                    <a:pt x="372811" y="323844"/>
                    <a:pt x="368948" y="323926"/>
                    <a:pt x="366630" y="326382"/>
                  </a:cubicBezTo>
                  <a:cubicBezTo>
                    <a:pt x="364312" y="328810"/>
                    <a:pt x="364395" y="332672"/>
                    <a:pt x="366823" y="334990"/>
                  </a:cubicBezTo>
                  <a:cubicBezTo>
                    <a:pt x="387463" y="355462"/>
                    <a:pt x="407993" y="376044"/>
                    <a:pt x="428660" y="396461"/>
                  </a:cubicBezTo>
                  <a:cubicBezTo>
                    <a:pt x="442457" y="410090"/>
                    <a:pt x="456254" y="423692"/>
                    <a:pt x="470161" y="437183"/>
                  </a:cubicBezTo>
                  <a:cubicBezTo>
                    <a:pt x="479432" y="446178"/>
                    <a:pt x="488786" y="455117"/>
                    <a:pt x="498168" y="464001"/>
                  </a:cubicBezTo>
                  <a:cubicBezTo>
                    <a:pt x="512213" y="477355"/>
                    <a:pt x="526424" y="490543"/>
                    <a:pt x="540579" y="503786"/>
                  </a:cubicBezTo>
                  <a:lnTo>
                    <a:pt x="610253" y="570361"/>
                  </a:lnTo>
                  <a:cubicBezTo>
                    <a:pt x="612543" y="572623"/>
                    <a:pt x="616268" y="572596"/>
                    <a:pt x="618531" y="570306"/>
                  </a:cubicBezTo>
                  <a:cubicBezTo>
                    <a:pt x="620794" y="568016"/>
                    <a:pt x="620766" y="564319"/>
                    <a:pt x="618476" y="562029"/>
                  </a:cubicBezTo>
                  <a:cubicBezTo>
                    <a:pt x="606555" y="549834"/>
                    <a:pt x="587847" y="530300"/>
                    <a:pt x="571456" y="513553"/>
                  </a:cubicBezTo>
                  <a:close/>
                  <a:moveTo>
                    <a:pt x="702884" y="274981"/>
                  </a:moveTo>
                  <a:cubicBezTo>
                    <a:pt x="699242" y="275754"/>
                    <a:pt x="695572" y="276389"/>
                    <a:pt x="691902" y="276995"/>
                  </a:cubicBezTo>
                  <a:cubicBezTo>
                    <a:pt x="686328" y="277906"/>
                    <a:pt x="680699" y="278651"/>
                    <a:pt x="675097" y="279424"/>
                  </a:cubicBezTo>
                  <a:cubicBezTo>
                    <a:pt x="663287" y="281106"/>
                    <a:pt x="651477" y="282652"/>
                    <a:pt x="639640" y="284114"/>
                  </a:cubicBezTo>
                  <a:cubicBezTo>
                    <a:pt x="627830" y="285576"/>
                    <a:pt x="615992" y="286956"/>
                    <a:pt x="604155" y="288197"/>
                  </a:cubicBezTo>
                  <a:cubicBezTo>
                    <a:pt x="583128" y="290487"/>
                    <a:pt x="562047" y="292308"/>
                    <a:pt x="540993" y="294405"/>
                  </a:cubicBezTo>
                  <a:cubicBezTo>
                    <a:pt x="519912" y="296474"/>
                    <a:pt x="498858" y="298681"/>
                    <a:pt x="477777" y="300916"/>
                  </a:cubicBezTo>
                  <a:cubicBezTo>
                    <a:pt x="449631" y="303896"/>
                    <a:pt x="421513" y="307152"/>
                    <a:pt x="393423" y="310573"/>
                  </a:cubicBezTo>
                  <a:cubicBezTo>
                    <a:pt x="390057" y="310904"/>
                    <a:pt x="387629" y="313911"/>
                    <a:pt x="387960" y="317249"/>
                  </a:cubicBezTo>
                  <a:cubicBezTo>
                    <a:pt x="388319" y="320615"/>
                    <a:pt x="391326" y="323044"/>
                    <a:pt x="394665" y="322712"/>
                  </a:cubicBezTo>
                  <a:cubicBezTo>
                    <a:pt x="419996" y="320615"/>
                    <a:pt x="445354" y="318850"/>
                    <a:pt x="470740" y="316919"/>
                  </a:cubicBezTo>
                  <a:cubicBezTo>
                    <a:pt x="487655" y="315649"/>
                    <a:pt x="504570" y="314353"/>
                    <a:pt x="521485" y="312835"/>
                  </a:cubicBezTo>
                  <a:cubicBezTo>
                    <a:pt x="535585" y="311566"/>
                    <a:pt x="549685" y="310159"/>
                    <a:pt x="563758" y="308614"/>
                  </a:cubicBezTo>
                  <a:cubicBezTo>
                    <a:pt x="577858" y="307069"/>
                    <a:pt x="591903" y="305275"/>
                    <a:pt x="605976" y="303427"/>
                  </a:cubicBezTo>
                  <a:cubicBezTo>
                    <a:pt x="617869" y="301827"/>
                    <a:pt x="629761" y="300089"/>
                    <a:pt x="641627" y="298185"/>
                  </a:cubicBezTo>
                  <a:cubicBezTo>
                    <a:pt x="653492" y="296309"/>
                    <a:pt x="665302" y="294267"/>
                    <a:pt x="677112" y="292143"/>
                  </a:cubicBezTo>
                  <a:cubicBezTo>
                    <a:pt x="682796" y="291122"/>
                    <a:pt x="688453" y="290101"/>
                    <a:pt x="694109" y="288970"/>
                  </a:cubicBezTo>
                  <a:cubicBezTo>
                    <a:pt x="697917" y="288170"/>
                    <a:pt x="701725" y="287342"/>
                    <a:pt x="705505" y="286376"/>
                  </a:cubicBezTo>
                  <a:cubicBezTo>
                    <a:pt x="708651" y="285659"/>
                    <a:pt x="710610" y="282514"/>
                    <a:pt x="709893" y="279368"/>
                  </a:cubicBezTo>
                  <a:cubicBezTo>
                    <a:pt x="709148" y="276223"/>
                    <a:pt x="706030" y="274264"/>
                    <a:pt x="702884" y="274981"/>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9" name="Google Shape;159;p2"/>
            <p:cNvSpPr/>
            <p:nvPr/>
          </p:nvSpPr>
          <p:spPr>
            <a:xfrm rot="-5400000">
              <a:off x="8611345" y="4662843"/>
              <a:ext cx="47875" cy="44557"/>
            </a:xfrm>
            <a:custGeom>
              <a:avLst/>
              <a:gdLst/>
              <a:ahLst/>
              <a:cxnLst/>
              <a:rect l="l" t="t" r="r" b="b"/>
              <a:pathLst>
                <a:path w="95749" h="89115" extrusionOk="0">
                  <a:moveTo>
                    <a:pt x="47875" y="0"/>
                  </a:moveTo>
                  <a:cubicBezTo>
                    <a:pt x="74309" y="0"/>
                    <a:pt x="95749" y="19975"/>
                    <a:pt x="95749" y="44558"/>
                  </a:cubicBezTo>
                  <a:cubicBezTo>
                    <a:pt x="95749" y="69141"/>
                    <a:pt x="74309" y="89116"/>
                    <a:pt x="47875" y="89116"/>
                  </a:cubicBezTo>
                  <a:cubicBezTo>
                    <a:pt x="21440" y="89116"/>
                    <a:pt x="0" y="69141"/>
                    <a:pt x="0" y="44558"/>
                  </a:cubicBezTo>
                  <a:cubicBezTo>
                    <a:pt x="0" y="19975"/>
                    <a:pt x="21440" y="0"/>
                    <a:pt x="47875" y="0"/>
                  </a:cubicBezTo>
                  <a:lnTo>
                    <a:pt x="47875" y="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0" name="Google Shape;160;p2"/>
            <p:cNvSpPr/>
            <p:nvPr/>
          </p:nvSpPr>
          <p:spPr>
            <a:xfrm rot="-5400000">
              <a:off x="8407514" y="4417185"/>
              <a:ext cx="367990" cy="364016"/>
            </a:xfrm>
            <a:custGeom>
              <a:avLst/>
              <a:gdLst/>
              <a:ahLst/>
              <a:cxnLst/>
              <a:rect l="l" t="t" r="r" b="b"/>
              <a:pathLst>
                <a:path w="735980" h="728032" extrusionOk="0">
                  <a:moveTo>
                    <a:pt x="129934" y="46705"/>
                  </a:moveTo>
                  <a:cubicBezTo>
                    <a:pt x="129962" y="46540"/>
                    <a:pt x="129990" y="46402"/>
                    <a:pt x="130017" y="46264"/>
                  </a:cubicBezTo>
                  <a:cubicBezTo>
                    <a:pt x="130321" y="46319"/>
                    <a:pt x="130210" y="46678"/>
                    <a:pt x="129962" y="47064"/>
                  </a:cubicBezTo>
                  <a:lnTo>
                    <a:pt x="129934" y="46733"/>
                  </a:lnTo>
                  <a:lnTo>
                    <a:pt x="129934" y="46705"/>
                  </a:lnTo>
                  <a:close/>
                  <a:moveTo>
                    <a:pt x="147622" y="125530"/>
                  </a:moveTo>
                  <a:cubicBezTo>
                    <a:pt x="145359" y="115156"/>
                    <a:pt x="142710" y="104921"/>
                    <a:pt x="140337" y="94685"/>
                  </a:cubicBezTo>
                  <a:lnTo>
                    <a:pt x="132142" y="60997"/>
                  </a:lnTo>
                  <a:cubicBezTo>
                    <a:pt x="132004" y="60335"/>
                    <a:pt x="130321" y="51065"/>
                    <a:pt x="129962" y="47064"/>
                  </a:cubicBezTo>
                  <a:lnTo>
                    <a:pt x="129824" y="47285"/>
                  </a:lnTo>
                  <a:lnTo>
                    <a:pt x="129686" y="47478"/>
                  </a:lnTo>
                  <a:cubicBezTo>
                    <a:pt x="129797" y="47230"/>
                    <a:pt x="129879" y="46954"/>
                    <a:pt x="129934" y="46705"/>
                  </a:cubicBezTo>
                  <a:cubicBezTo>
                    <a:pt x="129907" y="46512"/>
                    <a:pt x="129769" y="46237"/>
                    <a:pt x="129907" y="46237"/>
                  </a:cubicBezTo>
                  <a:lnTo>
                    <a:pt x="130017" y="46264"/>
                  </a:lnTo>
                  <a:cubicBezTo>
                    <a:pt x="130348" y="44250"/>
                    <a:pt x="129576" y="42126"/>
                    <a:pt x="127893" y="40774"/>
                  </a:cubicBezTo>
                  <a:cubicBezTo>
                    <a:pt x="126430" y="39532"/>
                    <a:pt x="124885" y="39449"/>
                    <a:pt x="123616" y="39504"/>
                  </a:cubicBezTo>
                  <a:cubicBezTo>
                    <a:pt x="121988" y="39615"/>
                    <a:pt x="120166" y="40415"/>
                    <a:pt x="118842" y="42843"/>
                  </a:cubicBezTo>
                  <a:cubicBezTo>
                    <a:pt x="118566" y="43367"/>
                    <a:pt x="118124" y="44885"/>
                    <a:pt x="118124" y="47147"/>
                  </a:cubicBezTo>
                  <a:cubicBezTo>
                    <a:pt x="118097" y="51479"/>
                    <a:pt x="119173" y="62708"/>
                    <a:pt x="119311" y="63480"/>
                  </a:cubicBezTo>
                  <a:lnTo>
                    <a:pt x="125244" y="97885"/>
                  </a:lnTo>
                  <a:cubicBezTo>
                    <a:pt x="126568" y="104810"/>
                    <a:pt x="127837" y="111763"/>
                    <a:pt x="129272" y="118716"/>
                  </a:cubicBezTo>
                  <a:cubicBezTo>
                    <a:pt x="130128" y="122799"/>
                    <a:pt x="131038" y="126882"/>
                    <a:pt x="131949" y="130966"/>
                  </a:cubicBezTo>
                  <a:cubicBezTo>
                    <a:pt x="127037" y="126993"/>
                    <a:pt x="122677" y="122495"/>
                    <a:pt x="118124" y="118053"/>
                  </a:cubicBezTo>
                  <a:cubicBezTo>
                    <a:pt x="116441" y="116426"/>
                    <a:pt x="114730" y="114825"/>
                    <a:pt x="112937" y="113280"/>
                  </a:cubicBezTo>
                  <a:cubicBezTo>
                    <a:pt x="111143" y="111680"/>
                    <a:pt x="109267" y="110163"/>
                    <a:pt x="107363" y="108728"/>
                  </a:cubicBezTo>
                  <a:cubicBezTo>
                    <a:pt x="100685" y="103707"/>
                    <a:pt x="93732" y="99265"/>
                    <a:pt x="86088" y="95623"/>
                  </a:cubicBezTo>
                  <a:cubicBezTo>
                    <a:pt x="83302" y="93995"/>
                    <a:pt x="79714" y="94905"/>
                    <a:pt x="78086" y="97692"/>
                  </a:cubicBezTo>
                  <a:cubicBezTo>
                    <a:pt x="76431" y="100479"/>
                    <a:pt x="77369" y="104065"/>
                    <a:pt x="80128" y="105693"/>
                  </a:cubicBezTo>
                  <a:cubicBezTo>
                    <a:pt x="85702" y="109721"/>
                    <a:pt x="90338" y="114577"/>
                    <a:pt x="95249" y="119240"/>
                  </a:cubicBezTo>
                  <a:cubicBezTo>
                    <a:pt x="98671" y="122495"/>
                    <a:pt x="102037" y="125806"/>
                    <a:pt x="105680" y="128758"/>
                  </a:cubicBezTo>
                  <a:cubicBezTo>
                    <a:pt x="112137" y="134056"/>
                    <a:pt x="119090" y="138470"/>
                    <a:pt x="126485" y="142305"/>
                  </a:cubicBezTo>
                  <a:cubicBezTo>
                    <a:pt x="129051" y="143933"/>
                    <a:pt x="132197" y="143188"/>
                    <a:pt x="134129" y="140981"/>
                  </a:cubicBezTo>
                  <a:cubicBezTo>
                    <a:pt x="137136" y="154086"/>
                    <a:pt x="140310" y="167164"/>
                    <a:pt x="142959" y="180324"/>
                  </a:cubicBezTo>
                  <a:cubicBezTo>
                    <a:pt x="144338" y="187194"/>
                    <a:pt x="145690" y="194009"/>
                    <a:pt x="146822" y="200879"/>
                  </a:cubicBezTo>
                  <a:cubicBezTo>
                    <a:pt x="147236" y="204217"/>
                    <a:pt x="150271" y="206590"/>
                    <a:pt x="153637" y="206176"/>
                  </a:cubicBezTo>
                  <a:cubicBezTo>
                    <a:pt x="156976" y="205762"/>
                    <a:pt x="159349" y="202727"/>
                    <a:pt x="158935" y="199389"/>
                  </a:cubicBezTo>
                  <a:cubicBezTo>
                    <a:pt x="157390" y="181731"/>
                    <a:pt x="154962" y="164018"/>
                    <a:pt x="151789" y="146388"/>
                  </a:cubicBezTo>
                  <a:cubicBezTo>
                    <a:pt x="150519" y="139408"/>
                    <a:pt x="149140" y="132456"/>
                    <a:pt x="147622" y="125530"/>
                  </a:cubicBezTo>
                  <a:close/>
                  <a:moveTo>
                    <a:pt x="47540" y="66515"/>
                  </a:moveTo>
                  <a:cubicBezTo>
                    <a:pt x="45498" y="64777"/>
                    <a:pt x="43457" y="63039"/>
                    <a:pt x="41221" y="61549"/>
                  </a:cubicBezTo>
                  <a:cubicBezTo>
                    <a:pt x="37496" y="59011"/>
                    <a:pt x="33468" y="57079"/>
                    <a:pt x="29577" y="54845"/>
                  </a:cubicBezTo>
                  <a:cubicBezTo>
                    <a:pt x="29108" y="54596"/>
                    <a:pt x="23727" y="51341"/>
                    <a:pt x="21409" y="50623"/>
                  </a:cubicBezTo>
                  <a:cubicBezTo>
                    <a:pt x="17188" y="49271"/>
                    <a:pt x="14456" y="50651"/>
                    <a:pt x="13628" y="51837"/>
                  </a:cubicBezTo>
                  <a:cubicBezTo>
                    <a:pt x="11448" y="54210"/>
                    <a:pt x="11586" y="57907"/>
                    <a:pt x="13959" y="60114"/>
                  </a:cubicBezTo>
                  <a:cubicBezTo>
                    <a:pt x="14594" y="60721"/>
                    <a:pt x="15366" y="61135"/>
                    <a:pt x="16167" y="61383"/>
                  </a:cubicBezTo>
                  <a:cubicBezTo>
                    <a:pt x="16470" y="60914"/>
                    <a:pt x="17022" y="61107"/>
                    <a:pt x="17629" y="61659"/>
                  </a:cubicBezTo>
                  <a:cubicBezTo>
                    <a:pt x="19147" y="62984"/>
                    <a:pt x="21161" y="66350"/>
                    <a:pt x="21382" y="66570"/>
                  </a:cubicBezTo>
                  <a:cubicBezTo>
                    <a:pt x="24886" y="69440"/>
                    <a:pt x="28115" y="72557"/>
                    <a:pt x="31812" y="75151"/>
                  </a:cubicBezTo>
                  <a:cubicBezTo>
                    <a:pt x="34020" y="76724"/>
                    <a:pt x="36393" y="78020"/>
                    <a:pt x="38766" y="79317"/>
                  </a:cubicBezTo>
                  <a:cubicBezTo>
                    <a:pt x="42380" y="81276"/>
                    <a:pt x="46023" y="82931"/>
                    <a:pt x="49720" y="84752"/>
                  </a:cubicBezTo>
                  <a:cubicBezTo>
                    <a:pt x="52507" y="86656"/>
                    <a:pt x="56315" y="85911"/>
                    <a:pt x="58191" y="83124"/>
                  </a:cubicBezTo>
                  <a:cubicBezTo>
                    <a:pt x="60095" y="80338"/>
                    <a:pt x="59350" y="76558"/>
                    <a:pt x="56563" y="74654"/>
                  </a:cubicBezTo>
                  <a:cubicBezTo>
                    <a:pt x="53528" y="71923"/>
                    <a:pt x="50658" y="69136"/>
                    <a:pt x="47540" y="66515"/>
                  </a:cubicBezTo>
                  <a:close/>
                  <a:moveTo>
                    <a:pt x="17574" y="61659"/>
                  </a:moveTo>
                  <a:cubicBezTo>
                    <a:pt x="17077" y="61632"/>
                    <a:pt x="16608" y="61521"/>
                    <a:pt x="16167" y="61383"/>
                  </a:cubicBezTo>
                  <a:cubicBezTo>
                    <a:pt x="15808" y="61908"/>
                    <a:pt x="16912" y="61714"/>
                    <a:pt x="17574" y="61659"/>
                  </a:cubicBezTo>
                  <a:close/>
                  <a:moveTo>
                    <a:pt x="223062" y="271"/>
                  </a:moveTo>
                  <a:cubicBezTo>
                    <a:pt x="219834" y="-722"/>
                    <a:pt x="216412" y="1099"/>
                    <a:pt x="215419" y="4300"/>
                  </a:cubicBezTo>
                  <a:cubicBezTo>
                    <a:pt x="212439" y="12659"/>
                    <a:pt x="208272" y="20798"/>
                    <a:pt x="203719" y="28965"/>
                  </a:cubicBezTo>
                  <a:cubicBezTo>
                    <a:pt x="198504" y="38346"/>
                    <a:pt x="192516" y="47533"/>
                    <a:pt x="186777" y="56776"/>
                  </a:cubicBezTo>
                  <a:cubicBezTo>
                    <a:pt x="180789" y="66488"/>
                    <a:pt x="175160" y="76254"/>
                    <a:pt x="169973" y="85607"/>
                  </a:cubicBezTo>
                  <a:cubicBezTo>
                    <a:pt x="166993" y="91208"/>
                    <a:pt x="160370" y="99816"/>
                    <a:pt x="156369" y="107818"/>
                  </a:cubicBezTo>
                  <a:cubicBezTo>
                    <a:pt x="153996" y="112508"/>
                    <a:pt x="152396" y="117033"/>
                    <a:pt x="152285" y="120868"/>
                  </a:cubicBezTo>
                  <a:cubicBezTo>
                    <a:pt x="152037" y="124096"/>
                    <a:pt x="154465" y="126910"/>
                    <a:pt x="157666" y="127158"/>
                  </a:cubicBezTo>
                  <a:cubicBezTo>
                    <a:pt x="160894" y="127406"/>
                    <a:pt x="163709" y="124979"/>
                    <a:pt x="163957" y="121778"/>
                  </a:cubicBezTo>
                  <a:cubicBezTo>
                    <a:pt x="164233" y="119405"/>
                    <a:pt x="165778" y="116839"/>
                    <a:pt x="167489" y="114081"/>
                  </a:cubicBezTo>
                  <a:cubicBezTo>
                    <a:pt x="172235" y="106493"/>
                    <a:pt x="179492" y="98492"/>
                    <a:pt x="182914" y="93195"/>
                  </a:cubicBezTo>
                  <a:cubicBezTo>
                    <a:pt x="187715" y="85470"/>
                    <a:pt x="193179" y="77689"/>
                    <a:pt x="198311" y="69495"/>
                  </a:cubicBezTo>
                  <a:cubicBezTo>
                    <a:pt x="203416" y="61411"/>
                    <a:pt x="208300" y="52996"/>
                    <a:pt x="212687" y="44471"/>
                  </a:cubicBezTo>
                  <a:cubicBezTo>
                    <a:pt x="218868" y="32469"/>
                    <a:pt x="223918" y="20191"/>
                    <a:pt x="227091" y="7886"/>
                  </a:cubicBezTo>
                  <a:cubicBezTo>
                    <a:pt x="228084" y="4658"/>
                    <a:pt x="226263" y="1265"/>
                    <a:pt x="223062" y="271"/>
                  </a:cubicBezTo>
                  <a:close/>
                  <a:moveTo>
                    <a:pt x="5433" y="129255"/>
                  </a:moveTo>
                  <a:cubicBezTo>
                    <a:pt x="4826" y="128814"/>
                    <a:pt x="4301" y="128400"/>
                    <a:pt x="3888" y="128069"/>
                  </a:cubicBezTo>
                  <a:cubicBezTo>
                    <a:pt x="3446" y="130745"/>
                    <a:pt x="4219" y="130635"/>
                    <a:pt x="5433" y="129255"/>
                  </a:cubicBezTo>
                  <a:close/>
                  <a:moveTo>
                    <a:pt x="9296" y="117060"/>
                  </a:moveTo>
                  <a:cubicBezTo>
                    <a:pt x="9296" y="117088"/>
                    <a:pt x="9296" y="117143"/>
                    <a:pt x="9296" y="117171"/>
                  </a:cubicBezTo>
                  <a:cubicBezTo>
                    <a:pt x="9820" y="117446"/>
                    <a:pt x="10289" y="117805"/>
                    <a:pt x="10676" y="118191"/>
                  </a:cubicBezTo>
                  <a:cubicBezTo>
                    <a:pt x="10289" y="117281"/>
                    <a:pt x="9655" y="116039"/>
                    <a:pt x="9296" y="117060"/>
                  </a:cubicBezTo>
                  <a:close/>
                  <a:moveTo>
                    <a:pt x="27397" y="124868"/>
                  </a:moveTo>
                  <a:cubicBezTo>
                    <a:pt x="26514" y="124178"/>
                    <a:pt x="25576" y="123516"/>
                    <a:pt x="24610" y="122937"/>
                  </a:cubicBezTo>
                  <a:cubicBezTo>
                    <a:pt x="23093" y="122054"/>
                    <a:pt x="21520" y="121364"/>
                    <a:pt x="19947" y="120619"/>
                  </a:cubicBezTo>
                  <a:cubicBezTo>
                    <a:pt x="18181" y="119985"/>
                    <a:pt x="13490" y="119378"/>
                    <a:pt x="10979" y="118495"/>
                  </a:cubicBezTo>
                  <a:lnTo>
                    <a:pt x="10869" y="118357"/>
                  </a:lnTo>
                  <a:lnTo>
                    <a:pt x="10676" y="118191"/>
                  </a:lnTo>
                  <a:lnTo>
                    <a:pt x="10786" y="118412"/>
                  </a:lnTo>
                  <a:cubicBezTo>
                    <a:pt x="9848" y="118053"/>
                    <a:pt x="9241" y="117667"/>
                    <a:pt x="9296" y="117171"/>
                  </a:cubicBezTo>
                  <a:cubicBezTo>
                    <a:pt x="9185" y="117143"/>
                    <a:pt x="9075" y="117088"/>
                    <a:pt x="8965" y="117033"/>
                  </a:cubicBezTo>
                  <a:cubicBezTo>
                    <a:pt x="8413" y="116646"/>
                    <a:pt x="8054" y="116564"/>
                    <a:pt x="7889" y="116453"/>
                  </a:cubicBezTo>
                  <a:cubicBezTo>
                    <a:pt x="7144" y="116039"/>
                    <a:pt x="6509" y="116205"/>
                    <a:pt x="6233" y="116150"/>
                  </a:cubicBezTo>
                  <a:cubicBezTo>
                    <a:pt x="4991" y="115819"/>
                    <a:pt x="4136" y="116508"/>
                    <a:pt x="3501" y="116646"/>
                  </a:cubicBezTo>
                  <a:cubicBezTo>
                    <a:pt x="2591" y="116867"/>
                    <a:pt x="2122" y="117640"/>
                    <a:pt x="1514" y="118081"/>
                  </a:cubicBezTo>
                  <a:cubicBezTo>
                    <a:pt x="-196" y="119350"/>
                    <a:pt x="-527" y="121668"/>
                    <a:pt x="880" y="125310"/>
                  </a:cubicBezTo>
                  <a:cubicBezTo>
                    <a:pt x="963" y="125530"/>
                    <a:pt x="1790" y="126386"/>
                    <a:pt x="3391" y="127710"/>
                  </a:cubicBezTo>
                  <a:lnTo>
                    <a:pt x="3888" y="128069"/>
                  </a:lnTo>
                  <a:lnTo>
                    <a:pt x="3943" y="127710"/>
                  </a:lnTo>
                  <a:cubicBezTo>
                    <a:pt x="3943" y="127627"/>
                    <a:pt x="4108" y="127710"/>
                    <a:pt x="4274" y="127738"/>
                  </a:cubicBezTo>
                  <a:cubicBezTo>
                    <a:pt x="4908" y="128013"/>
                    <a:pt x="5598" y="128179"/>
                    <a:pt x="6261" y="128207"/>
                  </a:cubicBezTo>
                  <a:lnTo>
                    <a:pt x="6040" y="128538"/>
                  </a:lnTo>
                  <a:cubicBezTo>
                    <a:pt x="5929" y="128676"/>
                    <a:pt x="5791" y="128841"/>
                    <a:pt x="5681" y="128979"/>
                  </a:cubicBezTo>
                  <a:lnTo>
                    <a:pt x="5433" y="129255"/>
                  </a:lnTo>
                  <a:cubicBezTo>
                    <a:pt x="7613" y="130910"/>
                    <a:pt x="10676" y="133173"/>
                    <a:pt x="12138" y="134359"/>
                  </a:cubicBezTo>
                  <a:cubicBezTo>
                    <a:pt x="13462" y="135242"/>
                    <a:pt x="14677" y="136235"/>
                    <a:pt x="16001" y="137063"/>
                  </a:cubicBezTo>
                  <a:cubicBezTo>
                    <a:pt x="16912" y="137642"/>
                    <a:pt x="17850" y="138139"/>
                    <a:pt x="18816" y="138608"/>
                  </a:cubicBezTo>
                  <a:cubicBezTo>
                    <a:pt x="22651" y="140512"/>
                    <a:pt x="26514" y="141946"/>
                    <a:pt x="30488" y="143519"/>
                  </a:cubicBezTo>
                  <a:cubicBezTo>
                    <a:pt x="33357" y="145257"/>
                    <a:pt x="37110" y="144292"/>
                    <a:pt x="38848" y="141422"/>
                  </a:cubicBezTo>
                  <a:cubicBezTo>
                    <a:pt x="40559" y="138525"/>
                    <a:pt x="39621" y="134773"/>
                    <a:pt x="36724" y="133035"/>
                  </a:cubicBezTo>
                  <a:cubicBezTo>
                    <a:pt x="33523" y="130359"/>
                    <a:pt x="30708" y="127434"/>
                    <a:pt x="27397" y="124868"/>
                  </a:cubicBezTo>
                  <a:close/>
                  <a:moveTo>
                    <a:pt x="252008" y="63342"/>
                  </a:moveTo>
                  <a:cubicBezTo>
                    <a:pt x="251373" y="64032"/>
                    <a:pt x="249055" y="66074"/>
                    <a:pt x="246296" y="69053"/>
                  </a:cubicBezTo>
                  <a:cubicBezTo>
                    <a:pt x="245137" y="70323"/>
                    <a:pt x="243896" y="71674"/>
                    <a:pt x="242792" y="73192"/>
                  </a:cubicBezTo>
                  <a:cubicBezTo>
                    <a:pt x="241743" y="74627"/>
                    <a:pt x="240860" y="76227"/>
                    <a:pt x="240005" y="77744"/>
                  </a:cubicBezTo>
                  <a:cubicBezTo>
                    <a:pt x="238515" y="80421"/>
                    <a:pt x="237466" y="82931"/>
                    <a:pt x="236473" y="84614"/>
                  </a:cubicBezTo>
                  <a:cubicBezTo>
                    <a:pt x="236225" y="85111"/>
                    <a:pt x="236004" y="85801"/>
                    <a:pt x="236004" y="85801"/>
                  </a:cubicBezTo>
                  <a:lnTo>
                    <a:pt x="236335" y="85690"/>
                  </a:lnTo>
                  <a:cubicBezTo>
                    <a:pt x="234983" y="86408"/>
                    <a:pt x="233934" y="87677"/>
                    <a:pt x="233493" y="89277"/>
                  </a:cubicBezTo>
                  <a:cubicBezTo>
                    <a:pt x="232637" y="92395"/>
                    <a:pt x="234486" y="95595"/>
                    <a:pt x="237604" y="96450"/>
                  </a:cubicBezTo>
                  <a:cubicBezTo>
                    <a:pt x="238653" y="97002"/>
                    <a:pt x="241026" y="96726"/>
                    <a:pt x="244309" y="94657"/>
                  </a:cubicBezTo>
                  <a:cubicBezTo>
                    <a:pt x="246241" y="93443"/>
                    <a:pt x="249773" y="90270"/>
                    <a:pt x="253443" y="86297"/>
                  </a:cubicBezTo>
                  <a:cubicBezTo>
                    <a:pt x="254298" y="85387"/>
                    <a:pt x="255098" y="84421"/>
                    <a:pt x="255816" y="83400"/>
                  </a:cubicBezTo>
                  <a:cubicBezTo>
                    <a:pt x="256561" y="82352"/>
                    <a:pt x="257196" y="81303"/>
                    <a:pt x="257775" y="80200"/>
                  </a:cubicBezTo>
                  <a:cubicBezTo>
                    <a:pt x="260369" y="75289"/>
                    <a:pt x="261969" y="70874"/>
                    <a:pt x="262411" y="69743"/>
                  </a:cubicBezTo>
                  <a:cubicBezTo>
                    <a:pt x="264177" y="66874"/>
                    <a:pt x="263294" y="63122"/>
                    <a:pt x="260424" y="61356"/>
                  </a:cubicBezTo>
                  <a:cubicBezTo>
                    <a:pt x="257554" y="59590"/>
                    <a:pt x="253802" y="60473"/>
                    <a:pt x="252008" y="63342"/>
                  </a:cubicBezTo>
                  <a:close/>
                  <a:moveTo>
                    <a:pt x="675733" y="606481"/>
                  </a:moveTo>
                  <a:cubicBezTo>
                    <a:pt x="665027" y="602508"/>
                    <a:pt x="654514" y="598231"/>
                    <a:pt x="643890" y="594120"/>
                  </a:cubicBezTo>
                  <a:cubicBezTo>
                    <a:pt x="636799" y="591389"/>
                    <a:pt x="629707" y="588657"/>
                    <a:pt x="622561" y="586064"/>
                  </a:cubicBezTo>
                  <a:cubicBezTo>
                    <a:pt x="617759" y="584353"/>
                    <a:pt x="612958" y="582725"/>
                    <a:pt x="608129" y="581125"/>
                  </a:cubicBezTo>
                  <a:cubicBezTo>
                    <a:pt x="600872" y="578753"/>
                    <a:pt x="593532" y="576573"/>
                    <a:pt x="586220" y="574338"/>
                  </a:cubicBezTo>
                  <a:cubicBezTo>
                    <a:pt x="582274" y="573207"/>
                    <a:pt x="569581" y="567413"/>
                    <a:pt x="561138" y="565316"/>
                  </a:cubicBezTo>
                  <a:cubicBezTo>
                    <a:pt x="556861" y="564268"/>
                    <a:pt x="553356" y="564047"/>
                    <a:pt x="551314" y="564737"/>
                  </a:cubicBezTo>
                  <a:cubicBezTo>
                    <a:pt x="548196" y="565592"/>
                    <a:pt x="546348" y="568793"/>
                    <a:pt x="547203" y="571910"/>
                  </a:cubicBezTo>
                  <a:cubicBezTo>
                    <a:pt x="548031" y="574918"/>
                    <a:pt x="551038" y="576739"/>
                    <a:pt x="554046" y="576076"/>
                  </a:cubicBezTo>
                  <a:lnTo>
                    <a:pt x="554046" y="576104"/>
                  </a:lnTo>
                  <a:cubicBezTo>
                    <a:pt x="554046" y="576242"/>
                    <a:pt x="554267" y="576049"/>
                    <a:pt x="554377" y="576021"/>
                  </a:cubicBezTo>
                  <a:cubicBezTo>
                    <a:pt x="554681" y="576104"/>
                    <a:pt x="555177" y="576380"/>
                    <a:pt x="555536" y="576463"/>
                  </a:cubicBezTo>
                  <a:cubicBezTo>
                    <a:pt x="557688" y="577042"/>
                    <a:pt x="560365" y="578228"/>
                    <a:pt x="563180" y="579498"/>
                  </a:cubicBezTo>
                  <a:cubicBezTo>
                    <a:pt x="570492" y="582836"/>
                    <a:pt x="578466" y="587195"/>
                    <a:pt x="581474" y="588354"/>
                  </a:cubicBezTo>
                  <a:cubicBezTo>
                    <a:pt x="590387" y="591665"/>
                    <a:pt x="599189" y="595196"/>
                    <a:pt x="608102" y="598452"/>
                  </a:cubicBezTo>
                  <a:cubicBezTo>
                    <a:pt x="614089" y="600604"/>
                    <a:pt x="620077" y="602673"/>
                    <a:pt x="626120" y="604632"/>
                  </a:cubicBezTo>
                  <a:cubicBezTo>
                    <a:pt x="641269" y="609543"/>
                    <a:pt x="656583" y="613847"/>
                    <a:pt x="671981" y="618096"/>
                  </a:cubicBezTo>
                  <a:cubicBezTo>
                    <a:pt x="675209" y="619144"/>
                    <a:pt x="678631" y="617379"/>
                    <a:pt x="679679" y="614151"/>
                  </a:cubicBezTo>
                  <a:cubicBezTo>
                    <a:pt x="680700" y="610950"/>
                    <a:pt x="678934" y="607529"/>
                    <a:pt x="675733" y="606481"/>
                  </a:cubicBezTo>
                  <a:close/>
                  <a:moveTo>
                    <a:pt x="674685" y="699735"/>
                  </a:moveTo>
                  <a:lnTo>
                    <a:pt x="674657" y="699735"/>
                  </a:lnTo>
                  <a:cubicBezTo>
                    <a:pt x="670684" y="696176"/>
                    <a:pt x="663068" y="684588"/>
                    <a:pt x="662240" y="683429"/>
                  </a:cubicBezTo>
                  <a:cubicBezTo>
                    <a:pt x="656915" y="676339"/>
                    <a:pt x="652279" y="668862"/>
                    <a:pt x="647284" y="661661"/>
                  </a:cubicBezTo>
                  <a:cubicBezTo>
                    <a:pt x="643863" y="656722"/>
                    <a:pt x="640248" y="651894"/>
                    <a:pt x="636578" y="647176"/>
                  </a:cubicBezTo>
                  <a:cubicBezTo>
                    <a:pt x="630287" y="639120"/>
                    <a:pt x="623609" y="631450"/>
                    <a:pt x="616214" y="624166"/>
                  </a:cubicBezTo>
                  <a:cubicBezTo>
                    <a:pt x="613979" y="621655"/>
                    <a:pt x="610116" y="621462"/>
                    <a:pt x="607605" y="623697"/>
                  </a:cubicBezTo>
                  <a:cubicBezTo>
                    <a:pt x="605094" y="625959"/>
                    <a:pt x="604901" y="629822"/>
                    <a:pt x="607136" y="632333"/>
                  </a:cubicBezTo>
                  <a:cubicBezTo>
                    <a:pt x="613620" y="640416"/>
                    <a:pt x="619001" y="649024"/>
                    <a:pt x="624603" y="657522"/>
                  </a:cubicBezTo>
                  <a:cubicBezTo>
                    <a:pt x="628466" y="663344"/>
                    <a:pt x="632301" y="669165"/>
                    <a:pt x="636413" y="674821"/>
                  </a:cubicBezTo>
                  <a:cubicBezTo>
                    <a:pt x="640883" y="680974"/>
                    <a:pt x="645767" y="686851"/>
                    <a:pt x="650844" y="692644"/>
                  </a:cubicBezTo>
                  <a:cubicBezTo>
                    <a:pt x="651920" y="693831"/>
                    <a:pt x="662268" y="705777"/>
                    <a:pt x="667290" y="709198"/>
                  </a:cubicBezTo>
                  <a:cubicBezTo>
                    <a:pt x="671070" y="711792"/>
                    <a:pt x="674354" y="711461"/>
                    <a:pt x="675844" y="710550"/>
                  </a:cubicBezTo>
                  <a:cubicBezTo>
                    <a:pt x="678713" y="709033"/>
                    <a:pt x="679817" y="705501"/>
                    <a:pt x="678299" y="702660"/>
                  </a:cubicBezTo>
                  <a:cubicBezTo>
                    <a:pt x="677527" y="701170"/>
                    <a:pt x="676175" y="700149"/>
                    <a:pt x="674685" y="699735"/>
                  </a:cubicBezTo>
                  <a:close/>
                  <a:moveTo>
                    <a:pt x="568947" y="707019"/>
                  </a:moveTo>
                  <a:lnTo>
                    <a:pt x="570023" y="717282"/>
                  </a:lnTo>
                  <a:cubicBezTo>
                    <a:pt x="570078" y="717945"/>
                    <a:pt x="569995" y="721559"/>
                    <a:pt x="569774" y="723049"/>
                  </a:cubicBezTo>
                  <a:cubicBezTo>
                    <a:pt x="568726" y="730802"/>
                    <a:pt x="559206" y="727436"/>
                    <a:pt x="558820" y="726498"/>
                  </a:cubicBezTo>
                  <a:cubicBezTo>
                    <a:pt x="558158" y="725422"/>
                    <a:pt x="557909" y="724180"/>
                    <a:pt x="558020" y="723021"/>
                  </a:cubicBezTo>
                  <a:cubicBezTo>
                    <a:pt x="558213" y="722938"/>
                    <a:pt x="558240" y="722580"/>
                    <a:pt x="558158" y="722138"/>
                  </a:cubicBezTo>
                  <a:cubicBezTo>
                    <a:pt x="558351" y="721311"/>
                    <a:pt x="558737" y="720538"/>
                    <a:pt x="559289" y="719848"/>
                  </a:cubicBezTo>
                  <a:cubicBezTo>
                    <a:pt x="558903" y="720262"/>
                    <a:pt x="558323" y="720897"/>
                    <a:pt x="558130" y="721973"/>
                  </a:cubicBezTo>
                  <a:cubicBezTo>
                    <a:pt x="557882" y="720952"/>
                    <a:pt x="557275" y="719600"/>
                    <a:pt x="557275" y="719600"/>
                  </a:cubicBezTo>
                  <a:cubicBezTo>
                    <a:pt x="557275" y="719600"/>
                    <a:pt x="557247" y="719848"/>
                    <a:pt x="557275" y="719903"/>
                  </a:cubicBezTo>
                  <a:lnTo>
                    <a:pt x="554101" y="710606"/>
                  </a:lnTo>
                  <a:cubicBezTo>
                    <a:pt x="553467" y="708619"/>
                    <a:pt x="552666" y="706688"/>
                    <a:pt x="552004" y="704674"/>
                  </a:cubicBezTo>
                  <a:cubicBezTo>
                    <a:pt x="551342" y="702660"/>
                    <a:pt x="550707" y="700646"/>
                    <a:pt x="550128" y="698604"/>
                  </a:cubicBezTo>
                  <a:cubicBezTo>
                    <a:pt x="549438" y="696093"/>
                    <a:pt x="548886" y="693555"/>
                    <a:pt x="548334" y="691017"/>
                  </a:cubicBezTo>
                  <a:cubicBezTo>
                    <a:pt x="547451" y="687099"/>
                    <a:pt x="546761" y="683236"/>
                    <a:pt x="545989" y="679291"/>
                  </a:cubicBezTo>
                  <a:cubicBezTo>
                    <a:pt x="544940" y="676090"/>
                    <a:pt x="546679" y="672642"/>
                    <a:pt x="549879" y="671593"/>
                  </a:cubicBezTo>
                  <a:cubicBezTo>
                    <a:pt x="553080" y="670545"/>
                    <a:pt x="556530" y="672283"/>
                    <a:pt x="557578" y="675483"/>
                  </a:cubicBezTo>
                  <a:cubicBezTo>
                    <a:pt x="559289" y="679098"/>
                    <a:pt x="561110" y="682574"/>
                    <a:pt x="562738" y="686243"/>
                  </a:cubicBezTo>
                  <a:cubicBezTo>
                    <a:pt x="563842" y="688699"/>
                    <a:pt x="564918" y="691155"/>
                    <a:pt x="565801" y="693693"/>
                  </a:cubicBezTo>
                  <a:cubicBezTo>
                    <a:pt x="566546" y="695845"/>
                    <a:pt x="567181" y="698024"/>
                    <a:pt x="567705" y="700232"/>
                  </a:cubicBezTo>
                  <a:cubicBezTo>
                    <a:pt x="568229" y="702467"/>
                    <a:pt x="568588" y="704729"/>
                    <a:pt x="568947" y="707019"/>
                  </a:cubicBezTo>
                  <a:close/>
                  <a:moveTo>
                    <a:pt x="562076" y="717945"/>
                  </a:moveTo>
                  <a:cubicBezTo>
                    <a:pt x="561634" y="718083"/>
                    <a:pt x="561220" y="718248"/>
                    <a:pt x="560834" y="718496"/>
                  </a:cubicBezTo>
                  <a:cubicBezTo>
                    <a:pt x="560365" y="718772"/>
                    <a:pt x="559979" y="719103"/>
                    <a:pt x="559620" y="719462"/>
                  </a:cubicBezTo>
                  <a:cubicBezTo>
                    <a:pt x="560282" y="718524"/>
                    <a:pt x="561165" y="718138"/>
                    <a:pt x="562076" y="717945"/>
                  </a:cubicBezTo>
                  <a:close/>
                  <a:moveTo>
                    <a:pt x="557964" y="723021"/>
                  </a:moveTo>
                  <a:lnTo>
                    <a:pt x="558020" y="723021"/>
                  </a:lnTo>
                  <a:lnTo>
                    <a:pt x="558047" y="722718"/>
                  </a:lnTo>
                  <a:cubicBezTo>
                    <a:pt x="558020" y="722773"/>
                    <a:pt x="557799" y="723049"/>
                    <a:pt x="557964" y="723021"/>
                  </a:cubicBezTo>
                  <a:close/>
                  <a:moveTo>
                    <a:pt x="558130" y="721973"/>
                  </a:moveTo>
                  <a:lnTo>
                    <a:pt x="558102" y="722028"/>
                  </a:lnTo>
                  <a:cubicBezTo>
                    <a:pt x="558102" y="722138"/>
                    <a:pt x="558075" y="722249"/>
                    <a:pt x="558075" y="722359"/>
                  </a:cubicBezTo>
                  <a:lnTo>
                    <a:pt x="558047" y="722635"/>
                  </a:lnTo>
                  <a:cubicBezTo>
                    <a:pt x="558075" y="722469"/>
                    <a:pt x="558102" y="722304"/>
                    <a:pt x="558158" y="722138"/>
                  </a:cubicBezTo>
                  <a:lnTo>
                    <a:pt x="558130" y="721973"/>
                  </a:lnTo>
                  <a:close/>
                  <a:moveTo>
                    <a:pt x="558047" y="722663"/>
                  </a:moveTo>
                  <a:lnTo>
                    <a:pt x="558047" y="722690"/>
                  </a:lnTo>
                  <a:lnTo>
                    <a:pt x="558047" y="722718"/>
                  </a:lnTo>
                  <a:lnTo>
                    <a:pt x="558047" y="722635"/>
                  </a:lnTo>
                  <a:lnTo>
                    <a:pt x="558047" y="722663"/>
                  </a:lnTo>
                  <a:close/>
                  <a:moveTo>
                    <a:pt x="734259" y="522165"/>
                  </a:moveTo>
                  <a:cubicBezTo>
                    <a:pt x="731941" y="519737"/>
                    <a:pt x="728051" y="519682"/>
                    <a:pt x="725650" y="522000"/>
                  </a:cubicBezTo>
                  <a:cubicBezTo>
                    <a:pt x="719690" y="527021"/>
                    <a:pt x="713067" y="531049"/>
                    <a:pt x="706417" y="535243"/>
                  </a:cubicBezTo>
                  <a:cubicBezTo>
                    <a:pt x="701864" y="538085"/>
                    <a:pt x="697229" y="540871"/>
                    <a:pt x="692786" y="543879"/>
                  </a:cubicBezTo>
                  <a:cubicBezTo>
                    <a:pt x="687819" y="547272"/>
                    <a:pt x="683128" y="550997"/>
                    <a:pt x="678548" y="554777"/>
                  </a:cubicBezTo>
                  <a:cubicBezTo>
                    <a:pt x="676727" y="556405"/>
                    <a:pt x="665082" y="567137"/>
                    <a:pt x="661054" y="570889"/>
                  </a:cubicBezTo>
                  <a:cubicBezTo>
                    <a:pt x="660612" y="571276"/>
                    <a:pt x="660198" y="571690"/>
                    <a:pt x="659812" y="572076"/>
                  </a:cubicBezTo>
                  <a:cubicBezTo>
                    <a:pt x="652914" y="577070"/>
                    <a:pt x="651286" y="582615"/>
                    <a:pt x="654072" y="584574"/>
                  </a:cubicBezTo>
                  <a:cubicBezTo>
                    <a:pt x="655700" y="587278"/>
                    <a:pt x="661192" y="586699"/>
                    <a:pt x="667124" y="581291"/>
                  </a:cubicBezTo>
                  <a:cubicBezTo>
                    <a:pt x="667621" y="580987"/>
                    <a:pt x="668117" y="580656"/>
                    <a:pt x="668642" y="580298"/>
                  </a:cubicBezTo>
                  <a:cubicBezTo>
                    <a:pt x="673084" y="577208"/>
                    <a:pt x="685860" y="568213"/>
                    <a:pt x="687874" y="566861"/>
                  </a:cubicBezTo>
                  <a:cubicBezTo>
                    <a:pt x="692427" y="563606"/>
                    <a:pt x="697311" y="560736"/>
                    <a:pt x="702030" y="557591"/>
                  </a:cubicBezTo>
                  <a:cubicBezTo>
                    <a:pt x="706886" y="554308"/>
                    <a:pt x="711660" y="550859"/>
                    <a:pt x="716268" y="547272"/>
                  </a:cubicBezTo>
                  <a:cubicBezTo>
                    <a:pt x="722697" y="542223"/>
                    <a:pt x="728713" y="536816"/>
                    <a:pt x="734121" y="530774"/>
                  </a:cubicBezTo>
                  <a:cubicBezTo>
                    <a:pt x="736549" y="528456"/>
                    <a:pt x="736605" y="524566"/>
                    <a:pt x="734259" y="522165"/>
                  </a:cubicBezTo>
                  <a:close/>
                  <a:moveTo>
                    <a:pt x="606308" y="563054"/>
                  </a:moveTo>
                  <a:cubicBezTo>
                    <a:pt x="608322" y="561895"/>
                    <a:pt x="610254" y="560957"/>
                    <a:pt x="612241" y="559743"/>
                  </a:cubicBezTo>
                  <a:cubicBezTo>
                    <a:pt x="614145" y="558557"/>
                    <a:pt x="616049" y="557453"/>
                    <a:pt x="617787" y="556046"/>
                  </a:cubicBezTo>
                  <a:cubicBezTo>
                    <a:pt x="619139" y="554942"/>
                    <a:pt x="620353" y="553646"/>
                    <a:pt x="621540" y="552349"/>
                  </a:cubicBezTo>
                  <a:cubicBezTo>
                    <a:pt x="623388" y="550280"/>
                    <a:pt x="624851" y="548128"/>
                    <a:pt x="626589" y="545975"/>
                  </a:cubicBezTo>
                  <a:cubicBezTo>
                    <a:pt x="629211" y="543851"/>
                    <a:pt x="629652" y="540016"/>
                    <a:pt x="627528" y="537395"/>
                  </a:cubicBezTo>
                  <a:cubicBezTo>
                    <a:pt x="625430" y="534774"/>
                    <a:pt x="621595" y="534333"/>
                    <a:pt x="618974" y="536457"/>
                  </a:cubicBezTo>
                  <a:cubicBezTo>
                    <a:pt x="616407" y="537726"/>
                    <a:pt x="613952" y="538802"/>
                    <a:pt x="611496" y="540320"/>
                  </a:cubicBezTo>
                  <a:cubicBezTo>
                    <a:pt x="609923" y="541285"/>
                    <a:pt x="608405" y="542306"/>
                    <a:pt x="607053" y="543548"/>
                  </a:cubicBezTo>
                  <a:cubicBezTo>
                    <a:pt x="605315" y="545120"/>
                    <a:pt x="603880" y="546914"/>
                    <a:pt x="602445" y="548735"/>
                  </a:cubicBezTo>
                  <a:cubicBezTo>
                    <a:pt x="600955" y="550611"/>
                    <a:pt x="599741" y="552487"/>
                    <a:pt x="598389" y="554473"/>
                  </a:cubicBezTo>
                  <a:cubicBezTo>
                    <a:pt x="596016" y="556653"/>
                    <a:pt x="595878" y="560350"/>
                    <a:pt x="598058" y="562723"/>
                  </a:cubicBezTo>
                  <a:cubicBezTo>
                    <a:pt x="600238" y="565095"/>
                    <a:pt x="603935" y="565234"/>
                    <a:pt x="606308" y="563054"/>
                  </a:cubicBezTo>
                  <a:close/>
                  <a:moveTo>
                    <a:pt x="653934" y="518799"/>
                  </a:moveTo>
                  <a:cubicBezTo>
                    <a:pt x="654459" y="518799"/>
                    <a:pt x="656142" y="519434"/>
                    <a:pt x="658101" y="517861"/>
                  </a:cubicBezTo>
                  <a:cubicBezTo>
                    <a:pt x="658736" y="517475"/>
                    <a:pt x="659288" y="516978"/>
                    <a:pt x="659729" y="516427"/>
                  </a:cubicBezTo>
                  <a:lnTo>
                    <a:pt x="659701" y="516371"/>
                  </a:lnTo>
                  <a:cubicBezTo>
                    <a:pt x="659426" y="516040"/>
                    <a:pt x="659701" y="515709"/>
                    <a:pt x="660226" y="515378"/>
                  </a:cubicBezTo>
                  <a:cubicBezTo>
                    <a:pt x="660198" y="515516"/>
                    <a:pt x="660171" y="515654"/>
                    <a:pt x="660143" y="515792"/>
                  </a:cubicBezTo>
                  <a:lnTo>
                    <a:pt x="660281" y="515599"/>
                  </a:lnTo>
                  <a:lnTo>
                    <a:pt x="660447" y="515240"/>
                  </a:lnTo>
                  <a:cubicBezTo>
                    <a:pt x="661357" y="514716"/>
                    <a:pt x="662792" y="514192"/>
                    <a:pt x="663261" y="513861"/>
                  </a:cubicBezTo>
                  <a:lnTo>
                    <a:pt x="670684" y="508508"/>
                  </a:lnTo>
                  <a:cubicBezTo>
                    <a:pt x="672367" y="507156"/>
                    <a:pt x="674105" y="505915"/>
                    <a:pt x="675733" y="504480"/>
                  </a:cubicBezTo>
                  <a:cubicBezTo>
                    <a:pt x="676782" y="503542"/>
                    <a:pt x="677830" y="502576"/>
                    <a:pt x="678796" y="501556"/>
                  </a:cubicBezTo>
                  <a:cubicBezTo>
                    <a:pt x="682494" y="497665"/>
                    <a:pt x="685777" y="493554"/>
                    <a:pt x="689475" y="489692"/>
                  </a:cubicBezTo>
                  <a:cubicBezTo>
                    <a:pt x="692096" y="487567"/>
                    <a:pt x="692483" y="483732"/>
                    <a:pt x="690358" y="481111"/>
                  </a:cubicBezTo>
                  <a:cubicBezTo>
                    <a:pt x="688233" y="478490"/>
                    <a:pt x="684398" y="478104"/>
                    <a:pt x="681776" y="480228"/>
                  </a:cubicBezTo>
                  <a:cubicBezTo>
                    <a:pt x="677030" y="483181"/>
                    <a:pt x="672367" y="486022"/>
                    <a:pt x="667952" y="489416"/>
                  </a:cubicBezTo>
                  <a:cubicBezTo>
                    <a:pt x="666793" y="490299"/>
                    <a:pt x="665689" y="491265"/>
                    <a:pt x="664641" y="492258"/>
                  </a:cubicBezTo>
                  <a:cubicBezTo>
                    <a:pt x="663040" y="493720"/>
                    <a:pt x="661605" y="495348"/>
                    <a:pt x="660115" y="496920"/>
                  </a:cubicBezTo>
                  <a:lnTo>
                    <a:pt x="653934" y="504149"/>
                  </a:lnTo>
                  <a:cubicBezTo>
                    <a:pt x="652969" y="505418"/>
                    <a:pt x="650513" y="508398"/>
                    <a:pt x="650044" y="509308"/>
                  </a:cubicBezTo>
                  <a:cubicBezTo>
                    <a:pt x="648167" y="513005"/>
                    <a:pt x="649216" y="515571"/>
                    <a:pt x="649961" y="516344"/>
                  </a:cubicBezTo>
                  <a:cubicBezTo>
                    <a:pt x="650954" y="517392"/>
                    <a:pt x="651975" y="518799"/>
                    <a:pt x="653934" y="518799"/>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1" name="Google Shape;161;p2"/>
            <p:cNvSpPr/>
            <p:nvPr/>
          </p:nvSpPr>
          <p:spPr>
            <a:xfrm rot="-5400000">
              <a:off x="7815662" y="3798904"/>
              <a:ext cx="1034010" cy="1027993"/>
            </a:xfrm>
            <a:custGeom>
              <a:avLst/>
              <a:gdLst/>
              <a:ahLst/>
              <a:cxnLst/>
              <a:rect l="l" t="t" r="r" b="b"/>
              <a:pathLst>
                <a:path w="2068020" h="2055985" extrusionOk="0">
                  <a:moveTo>
                    <a:pt x="443427" y="515797"/>
                  </a:moveTo>
                  <a:cubicBezTo>
                    <a:pt x="443427" y="529785"/>
                    <a:pt x="432224" y="541124"/>
                    <a:pt x="418455" y="541124"/>
                  </a:cubicBezTo>
                  <a:cubicBezTo>
                    <a:pt x="404686" y="541124"/>
                    <a:pt x="393510" y="529785"/>
                    <a:pt x="393510" y="515797"/>
                  </a:cubicBezTo>
                  <a:cubicBezTo>
                    <a:pt x="393510" y="501808"/>
                    <a:pt x="404686" y="490469"/>
                    <a:pt x="418455" y="490469"/>
                  </a:cubicBezTo>
                  <a:cubicBezTo>
                    <a:pt x="432224" y="490469"/>
                    <a:pt x="443427" y="501808"/>
                    <a:pt x="443427" y="515797"/>
                  </a:cubicBezTo>
                  <a:close/>
                  <a:moveTo>
                    <a:pt x="367711" y="1049692"/>
                  </a:moveTo>
                  <a:cubicBezTo>
                    <a:pt x="353941" y="1049692"/>
                    <a:pt x="342766" y="1061032"/>
                    <a:pt x="342766" y="1075020"/>
                  </a:cubicBezTo>
                  <a:cubicBezTo>
                    <a:pt x="342766" y="1089008"/>
                    <a:pt x="353941" y="1100348"/>
                    <a:pt x="367711" y="1100348"/>
                  </a:cubicBezTo>
                  <a:cubicBezTo>
                    <a:pt x="381480" y="1100348"/>
                    <a:pt x="392683" y="1089008"/>
                    <a:pt x="392683" y="1075020"/>
                  </a:cubicBezTo>
                  <a:cubicBezTo>
                    <a:pt x="392683" y="1061032"/>
                    <a:pt x="381480" y="1049692"/>
                    <a:pt x="367711" y="1049692"/>
                  </a:cubicBezTo>
                  <a:close/>
                  <a:moveTo>
                    <a:pt x="876589" y="2005330"/>
                  </a:moveTo>
                  <a:cubicBezTo>
                    <a:pt x="862820" y="2005330"/>
                    <a:pt x="851645" y="2016669"/>
                    <a:pt x="851645" y="2030657"/>
                  </a:cubicBezTo>
                  <a:cubicBezTo>
                    <a:pt x="851645" y="2044646"/>
                    <a:pt x="862820" y="2055985"/>
                    <a:pt x="876589" y="2055985"/>
                  </a:cubicBezTo>
                  <a:cubicBezTo>
                    <a:pt x="890358" y="2055985"/>
                    <a:pt x="901534" y="2044646"/>
                    <a:pt x="901534" y="2030657"/>
                  </a:cubicBezTo>
                  <a:cubicBezTo>
                    <a:pt x="901534" y="2016669"/>
                    <a:pt x="890358" y="2005330"/>
                    <a:pt x="876589" y="2005330"/>
                  </a:cubicBezTo>
                  <a:close/>
                  <a:moveTo>
                    <a:pt x="948277" y="1706667"/>
                  </a:moveTo>
                  <a:cubicBezTo>
                    <a:pt x="934480" y="1706667"/>
                    <a:pt x="923305" y="1718007"/>
                    <a:pt x="923305" y="1731995"/>
                  </a:cubicBezTo>
                  <a:cubicBezTo>
                    <a:pt x="923305" y="1745983"/>
                    <a:pt x="934480" y="1757323"/>
                    <a:pt x="948277" y="1757323"/>
                  </a:cubicBezTo>
                  <a:cubicBezTo>
                    <a:pt x="962046" y="1757323"/>
                    <a:pt x="973222" y="1745983"/>
                    <a:pt x="973222" y="1731995"/>
                  </a:cubicBezTo>
                  <a:cubicBezTo>
                    <a:pt x="973222" y="1718007"/>
                    <a:pt x="962046" y="1706667"/>
                    <a:pt x="948277" y="1706667"/>
                  </a:cubicBezTo>
                  <a:close/>
                  <a:moveTo>
                    <a:pt x="1348714" y="1993301"/>
                  </a:moveTo>
                  <a:cubicBezTo>
                    <a:pt x="1334944" y="1993301"/>
                    <a:pt x="1323769" y="2004668"/>
                    <a:pt x="1323769" y="2018628"/>
                  </a:cubicBezTo>
                  <a:cubicBezTo>
                    <a:pt x="1323769" y="2032616"/>
                    <a:pt x="1334944" y="2043983"/>
                    <a:pt x="1348714" y="2043983"/>
                  </a:cubicBezTo>
                  <a:cubicBezTo>
                    <a:pt x="1362510" y="2043983"/>
                    <a:pt x="1373686" y="2032616"/>
                    <a:pt x="1373686" y="2018628"/>
                  </a:cubicBezTo>
                  <a:cubicBezTo>
                    <a:pt x="1373686" y="2004668"/>
                    <a:pt x="1362510" y="1993301"/>
                    <a:pt x="1348714" y="1993301"/>
                  </a:cubicBezTo>
                  <a:close/>
                  <a:moveTo>
                    <a:pt x="1610714" y="1617579"/>
                  </a:moveTo>
                  <a:cubicBezTo>
                    <a:pt x="1596917" y="1617579"/>
                    <a:pt x="1585741" y="1628918"/>
                    <a:pt x="1585741" y="1642906"/>
                  </a:cubicBezTo>
                  <a:cubicBezTo>
                    <a:pt x="1585741" y="1656895"/>
                    <a:pt x="1596917" y="1668234"/>
                    <a:pt x="1610714" y="1668234"/>
                  </a:cubicBezTo>
                  <a:cubicBezTo>
                    <a:pt x="1624483" y="1668234"/>
                    <a:pt x="1635658" y="1656895"/>
                    <a:pt x="1635658" y="1642906"/>
                  </a:cubicBezTo>
                  <a:cubicBezTo>
                    <a:pt x="1635658" y="1628918"/>
                    <a:pt x="1624483" y="1617579"/>
                    <a:pt x="1610714" y="1617579"/>
                  </a:cubicBezTo>
                  <a:close/>
                  <a:moveTo>
                    <a:pt x="2043048" y="1837472"/>
                  </a:moveTo>
                  <a:cubicBezTo>
                    <a:pt x="2029279" y="1837472"/>
                    <a:pt x="2018103" y="1848839"/>
                    <a:pt x="2018103" y="1862799"/>
                  </a:cubicBezTo>
                  <a:cubicBezTo>
                    <a:pt x="2018103" y="1876788"/>
                    <a:pt x="2029279" y="1888155"/>
                    <a:pt x="2043048" y="1888155"/>
                  </a:cubicBezTo>
                  <a:cubicBezTo>
                    <a:pt x="2056817" y="1888155"/>
                    <a:pt x="2068020" y="1876788"/>
                    <a:pt x="2068020" y="1862799"/>
                  </a:cubicBezTo>
                  <a:cubicBezTo>
                    <a:pt x="2067992" y="1848839"/>
                    <a:pt x="2056817" y="1837472"/>
                    <a:pt x="2043048" y="1837472"/>
                  </a:cubicBezTo>
                  <a:close/>
                  <a:moveTo>
                    <a:pt x="24944" y="711410"/>
                  </a:moveTo>
                  <a:cubicBezTo>
                    <a:pt x="11175" y="711410"/>
                    <a:pt x="0" y="722750"/>
                    <a:pt x="0" y="736738"/>
                  </a:cubicBezTo>
                  <a:cubicBezTo>
                    <a:pt x="0" y="750726"/>
                    <a:pt x="11175" y="762066"/>
                    <a:pt x="24944" y="762066"/>
                  </a:cubicBezTo>
                  <a:cubicBezTo>
                    <a:pt x="38714" y="762066"/>
                    <a:pt x="49917" y="750726"/>
                    <a:pt x="49917" y="736738"/>
                  </a:cubicBezTo>
                  <a:cubicBezTo>
                    <a:pt x="49917" y="722750"/>
                    <a:pt x="38714" y="711410"/>
                    <a:pt x="24944" y="711410"/>
                  </a:cubicBezTo>
                  <a:close/>
                  <a:moveTo>
                    <a:pt x="147570" y="0"/>
                  </a:moveTo>
                  <a:cubicBezTo>
                    <a:pt x="133801" y="0"/>
                    <a:pt x="122625" y="11340"/>
                    <a:pt x="122625" y="25328"/>
                  </a:cubicBezTo>
                  <a:cubicBezTo>
                    <a:pt x="122625" y="39316"/>
                    <a:pt x="133801" y="50655"/>
                    <a:pt x="147570" y="50655"/>
                  </a:cubicBezTo>
                  <a:cubicBezTo>
                    <a:pt x="161367" y="50655"/>
                    <a:pt x="172542" y="39316"/>
                    <a:pt x="172542" y="25328"/>
                  </a:cubicBezTo>
                  <a:cubicBezTo>
                    <a:pt x="172542" y="11340"/>
                    <a:pt x="161367" y="0"/>
                    <a:pt x="147570" y="0"/>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2" name="Google Shape;162;p2"/>
            <p:cNvSpPr/>
            <p:nvPr/>
          </p:nvSpPr>
          <p:spPr>
            <a:xfrm rot="-5400000">
              <a:off x="7644573" y="4591684"/>
              <a:ext cx="141038" cy="137687"/>
            </a:xfrm>
            <a:custGeom>
              <a:avLst/>
              <a:gdLst/>
              <a:ahLst/>
              <a:cxnLst/>
              <a:rect l="l" t="t" r="r" b="b"/>
              <a:pathLst>
                <a:path w="282076" h="275374" extrusionOk="0">
                  <a:moveTo>
                    <a:pt x="163620" y="203695"/>
                  </a:moveTo>
                  <a:cubicBezTo>
                    <a:pt x="169995" y="234347"/>
                    <a:pt x="170133" y="272835"/>
                    <a:pt x="131805" y="275263"/>
                  </a:cubicBezTo>
                  <a:cubicBezTo>
                    <a:pt x="88704" y="277967"/>
                    <a:pt x="95382" y="230733"/>
                    <a:pt x="111220" y="193817"/>
                  </a:cubicBezTo>
                  <a:cubicBezTo>
                    <a:pt x="93202" y="220580"/>
                    <a:pt x="66271" y="247783"/>
                    <a:pt x="39064" y="227808"/>
                  </a:cubicBezTo>
                  <a:cubicBezTo>
                    <a:pt x="11167" y="207336"/>
                    <a:pt x="37905" y="179388"/>
                    <a:pt x="70493" y="159661"/>
                  </a:cubicBezTo>
                  <a:cubicBezTo>
                    <a:pt x="32027" y="164682"/>
                    <a:pt x="-8756" y="158916"/>
                    <a:pt x="1647" y="122331"/>
                  </a:cubicBezTo>
                  <a:cubicBezTo>
                    <a:pt x="10559" y="90879"/>
                    <a:pt x="42430" y="93307"/>
                    <a:pt x="70575" y="102660"/>
                  </a:cubicBezTo>
                  <a:cubicBezTo>
                    <a:pt x="45272" y="83816"/>
                    <a:pt x="22176" y="57688"/>
                    <a:pt x="43561" y="34071"/>
                  </a:cubicBezTo>
                  <a:cubicBezTo>
                    <a:pt x="66105" y="9129"/>
                    <a:pt x="92843" y="34954"/>
                    <a:pt x="111276" y="66572"/>
                  </a:cubicBezTo>
                  <a:cubicBezTo>
                    <a:pt x="101066" y="32526"/>
                    <a:pt x="101839" y="-3121"/>
                    <a:pt x="139228" y="218"/>
                  </a:cubicBezTo>
                  <a:cubicBezTo>
                    <a:pt x="178328" y="3722"/>
                    <a:pt x="176286" y="44058"/>
                    <a:pt x="168698" y="75014"/>
                  </a:cubicBezTo>
                  <a:cubicBezTo>
                    <a:pt x="181777" y="44914"/>
                    <a:pt x="204210" y="11033"/>
                    <a:pt x="235529" y="27035"/>
                  </a:cubicBezTo>
                  <a:cubicBezTo>
                    <a:pt x="270683" y="44996"/>
                    <a:pt x="238150" y="83429"/>
                    <a:pt x="204210" y="108647"/>
                  </a:cubicBezTo>
                  <a:cubicBezTo>
                    <a:pt x="235943" y="99873"/>
                    <a:pt x="276809" y="97169"/>
                    <a:pt x="281665" y="138996"/>
                  </a:cubicBezTo>
                  <a:cubicBezTo>
                    <a:pt x="286991" y="184575"/>
                    <a:pt x="239585" y="181153"/>
                    <a:pt x="200541" y="166807"/>
                  </a:cubicBezTo>
                  <a:cubicBezTo>
                    <a:pt x="228162" y="184988"/>
                    <a:pt x="256500" y="212082"/>
                    <a:pt x="234618" y="237823"/>
                  </a:cubicBezTo>
                  <a:cubicBezTo>
                    <a:pt x="212019" y="264420"/>
                    <a:pt x="183157" y="236389"/>
                    <a:pt x="163620" y="203695"/>
                  </a:cubicBezTo>
                  <a:lnTo>
                    <a:pt x="163620" y="203695"/>
                  </a:lnTo>
                  <a:close/>
                  <a:moveTo>
                    <a:pt x="128356" y="164186"/>
                  </a:moveTo>
                  <a:cubicBezTo>
                    <a:pt x="133957" y="159882"/>
                    <a:pt x="140414" y="161813"/>
                    <a:pt x="145188" y="163882"/>
                  </a:cubicBezTo>
                  <a:cubicBezTo>
                    <a:pt x="140552" y="146804"/>
                    <a:pt x="163620" y="148349"/>
                    <a:pt x="161027" y="145176"/>
                  </a:cubicBezTo>
                  <a:cubicBezTo>
                    <a:pt x="161027" y="145176"/>
                    <a:pt x="162296" y="145728"/>
                    <a:pt x="164503" y="146776"/>
                  </a:cubicBezTo>
                  <a:cubicBezTo>
                    <a:pt x="160392" y="139465"/>
                    <a:pt x="164586" y="130802"/>
                    <a:pt x="166269" y="126194"/>
                  </a:cubicBezTo>
                  <a:cubicBezTo>
                    <a:pt x="159261" y="122745"/>
                    <a:pt x="157219" y="112151"/>
                    <a:pt x="155260" y="114330"/>
                  </a:cubicBezTo>
                  <a:cubicBezTo>
                    <a:pt x="155260" y="114330"/>
                    <a:pt x="155618" y="112868"/>
                    <a:pt x="156308" y="110330"/>
                  </a:cubicBezTo>
                  <a:cubicBezTo>
                    <a:pt x="153604" y="109474"/>
                    <a:pt x="139255" y="121669"/>
                    <a:pt x="130039" y="108840"/>
                  </a:cubicBezTo>
                  <a:cubicBezTo>
                    <a:pt x="130094" y="109033"/>
                    <a:pt x="130150" y="109199"/>
                    <a:pt x="130205" y="109392"/>
                  </a:cubicBezTo>
                  <a:cubicBezTo>
                    <a:pt x="134095" y="122469"/>
                    <a:pt x="123306" y="125146"/>
                    <a:pt x="117429" y="126718"/>
                  </a:cubicBezTo>
                  <a:cubicBezTo>
                    <a:pt x="117843" y="129257"/>
                    <a:pt x="119830" y="134140"/>
                    <a:pt x="119526" y="138996"/>
                  </a:cubicBezTo>
                  <a:cubicBezTo>
                    <a:pt x="130563" y="140430"/>
                    <a:pt x="130315" y="156488"/>
                    <a:pt x="133074" y="154253"/>
                  </a:cubicBezTo>
                  <a:cubicBezTo>
                    <a:pt x="133074" y="154253"/>
                    <a:pt x="131391" y="158143"/>
                    <a:pt x="128356" y="164186"/>
                  </a:cubicBezTo>
                  <a:lnTo>
                    <a:pt x="128356" y="164186"/>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3" name="Google Shape;163;p2"/>
            <p:cNvSpPr/>
            <p:nvPr/>
          </p:nvSpPr>
          <p:spPr>
            <a:xfrm rot="-5400000">
              <a:off x="7698437" y="4643409"/>
              <a:ext cx="34426" cy="35318"/>
            </a:xfrm>
            <a:custGeom>
              <a:avLst/>
              <a:gdLst/>
              <a:ahLst/>
              <a:cxnLst/>
              <a:rect l="l" t="t" r="r" b="b"/>
              <a:pathLst>
                <a:path w="68852" h="70636" extrusionOk="0">
                  <a:moveTo>
                    <a:pt x="33944" y="70634"/>
                  </a:moveTo>
                  <a:cubicBezTo>
                    <a:pt x="14959" y="70413"/>
                    <a:pt x="-272" y="54383"/>
                    <a:pt x="4" y="34877"/>
                  </a:cubicBezTo>
                  <a:cubicBezTo>
                    <a:pt x="252" y="15398"/>
                    <a:pt x="15870" y="-245"/>
                    <a:pt x="34882" y="3"/>
                  </a:cubicBezTo>
                  <a:cubicBezTo>
                    <a:pt x="53866" y="251"/>
                    <a:pt x="69098" y="16281"/>
                    <a:pt x="68849" y="35760"/>
                  </a:cubicBezTo>
                  <a:cubicBezTo>
                    <a:pt x="68573" y="55266"/>
                    <a:pt x="52956" y="70882"/>
                    <a:pt x="33944" y="70634"/>
                  </a:cubicBezTo>
                  <a:lnTo>
                    <a:pt x="33944" y="70634"/>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4" name="Google Shape;164;p2"/>
            <p:cNvSpPr/>
            <p:nvPr/>
          </p:nvSpPr>
          <p:spPr>
            <a:xfrm rot="-5400000">
              <a:off x="8581616" y="3608114"/>
              <a:ext cx="139933" cy="148021"/>
            </a:xfrm>
            <a:custGeom>
              <a:avLst/>
              <a:gdLst/>
              <a:ahLst/>
              <a:cxnLst/>
              <a:rect l="l" t="t" r="r" b="b"/>
              <a:pathLst>
                <a:path w="279867" h="296043" extrusionOk="0">
                  <a:moveTo>
                    <a:pt x="72214" y="125436"/>
                  </a:moveTo>
                  <a:cubicBezTo>
                    <a:pt x="40950" y="119311"/>
                    <a:pt x="1795" y="119836"/>
                    <a:pt x="57" y="160145"/>
                  </a:cubicBezTo>
                  <a:cubicBezTo>
                    <a:pt x="-1875" y="205448"/>
                    <a:pt x="46027" y="197612"/>
                    <a:pt x="83278" y="180313"/>
                  </a:cubicBezTo>
                  <a:cubicBezTo>
                    <a:pt x="56375" y="199709"/>
                    <a:pt x="29250" y="228485"/>
                    <a:pt x="50056" y="256710"/>
                  </a:cubicBezTo>
                  <a:cubicBezTo>
                    <a:pt x="71413" y="285624"/>
                    <a:pt x="99310" y="257069"/>
                    <a:pt x="118736" y="222498"/>
                  </a:cubicBezTo>
                  <a:cubicBezTo>
                    <a:pt x="114376" y="262973"/>
                    <a:pt x="121026" y="305683"/>
                    <a:pt x="158002" y="294122"/>
                  </a:cubicBezTo>
                  <a:cubicBezTo>
                    <a:pt x="189817" y="284190"/>
                    <a:pt x="186726" y="250778"/>
                    <a:pt x="176710" y="221367"/>
                  </a:cubicBezTo>
                  <a:cubicBezTo>
                    <a:pt x="196329" y="247633"/>
                    <a:pt x="223315" y="271416"/>
                    <a:pt x="246935" y="248543"/>
                  </a:cubicBezTo>
                  <a:cubicBezTo>
                    <a:pt x="271880" y="224430"/>
                    <a:pt x="245114" y="196812"/>
                    <a:pt x="212609" y="177996"/>
                  </a:cubicBezTo>
                  <a:cubicBezTo>
                    <a:pt x="247432" y="188121"/>
                    <a:pt x="283635" y="186659"/>
                    <a:pt x="279551" y="147453"/>
                  </a:cubicBezTo>
                  <a:cubicBezTo>
                    <a:pt x="275274" y="106482"/>
                    <a:pt x="234298" y="109351"/>
                    <a:pt x="202951" y="117822"/>
                  </a:cubicBezTo>
                  <a:cubicBezTo>
                    <a:pt x="233304" y="103585"/>
                    <a:pt x="267327" y="79416"/>
                    <a:pt x="250467" y="46805"/>
                  </a:cubicBezTo>
                  <a:cubicBezTo>
                    <a:pt x="231538" y="10220"/>
                    <a:pt x="193073" y="45067"/>
                    <a:pt x="168073" y="81155"/>
                  </a:cubicBezTo>
                  <a:cubicBezTo>
                    <a:pt x="176406" y="47660"/>
                    <a:pt x="178366" y="4702"/>
                    <a:pt x="135761" y="316"/>
                  </a:cubicBezTo>
                  <a:cubicBezTo>
                    <a:pt x="89321" y="-4430"/>
                    <a:pt x="93709" y="45287"/>
                    <a:pt x="109023" y="86038"/>
                  </a:cubicBezTo>
                  <a:cubicBezTo>
                    <a:pt x="90011" y="57344"/>
                    <a:pt x="61949" y="28071"/>
                    <a:pt x="36177" y="51495"/>
                  </a:cubicBezTo>
                  <a:cubicBezTo>
                    <a:pt x="9549" y="75692"/>
                    <a:pt x="38605" y="105516"/>
                    <a:pt x="72214" y="125436"/>
                  </a:cubicBezTo>
                  <a:lnTo>
                    <a:pt x="72214" y="125436"/>
                  </a:lnTo>
                  <a:close/>
                  <a:moveTo>
                    <a:pt x="113052" y="161773"/>
                  </a:moveTo>
                  <a:cubicBezTo>
                    <a:pt x="117329" y="155841"/>
                    <a:pt x="115232" y="149081"/>
                    <a:pt x="113052" y="144115"/>
                  </a:cubicBezTo>
                  <a:cubicBezTo>
                    <a:pt x="130491" y="148695"/>
                    <a:pt x="128477" y="124499"/>
                    <a:pt x="131760" y="127147"/>
                  </a:cubicBezTo>
                  <a:cubicBezTo>
                    <a:pt x="131760" y="127147"/>
                    <a:pt x="131181" y="125823"/>
                    <a:pt x="130077" y="123505"/>
                  </a:cubicBezTo>
                  <a:cubicBezTo>
                    <a:pt x="137582" y="127726"/>
                    <a:pt x="146302" y="123147"/>
                    <a:pt x="150965" y="121326"/>
                  </a:cubicBezTo>
                  <a:cubicBezTo>
                    <a:pt x="154608" y="128609"/>
                    <a:pt x="165424" y="130568"/>
                    <a:pt x="163244" y="132638"/>
                  </a:cubicBezTo>
                  <a:cubicBezTo>
                    <a:pt x="163244" y="132638"/>
                    <a:pt x="164707" y="132251"/>
                    <a:pt x="167273" y="131479"/>
                  </a:cubicBezTo>
                  <a:cubicBezTo>
                    <a:pt x="168211" y="134293"/>
                    <a:pt x="156098" y="149605"/>
                    <a:pt x="169287" y="159069"/>
                  </a:cubicBezTo>
                  <a:cubicBezTo>
                    <a:pt x="169094" y="159014"/>
                    <a:pt x="168901" y="158931"/>
                    <a:pt x="168708" y="158876"/>
                  </a:cubicBezTo>
                  <a:cubicBezTo>
                    <a:pt x="155380" y="155013"/>
                    <a:pt x="152842" y="166408"/>
                    <a:pt x="151352" y="172616"/>
                  </a:cubicBezTo>
                  <a:cubicBezTo>
                    <a:pt x="148785" y="172229"/>
                    <a:pt x="143763" y="170215"/>
                    <a:pt x="138824" y="170629"/>
                  </a:cubicBezTo>
                  <a:cubicBezTo>
                    <a:pt x="137169" y="159069"/>
                    <a:pt x="120861" y="159593"/>
                    <a:pt x="123068" y="156669"/>
                  </a:cubicBezTo>
                  <a:cubicBezTo>
                    <a:pt x="123068" y="156669"/>
                    <a:pt x="119150" y="158489"/>
                    <a:pt x="113052" y="161773"/>
                  </a:cubicBezTo>
                  <a:lnTo>
                    <a:pt x="113052" y="161773"/>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5" name="Google Shape;165;p2"/>
            <p:cNvSpPr/>
            <p:nvPr/>
          </p:nvSpPr>
          <p:spPr>
            <a:xfrm rot="-5400000">
              <a:off x="8634196" y="3664695"/>
              <a:ext cx="35916" cy="36160"/>
            </a:xfrm>
            <a:custGeom>
              <a:avLst/>
              <a:gdLst/>
              <a:ahLst/>
              <a:cxnLst/>
              <a:rect l="l" t="t" r="r" b="b"/>
              <a:pathLst>
                <a:path w="71832" h="72321" extrusionOk="0">
                  <a:moveTo>
                    <a:pt x="17" y="37291"/>
                  </a:moveTo>
                  <a:cubicBezTo>
                    <a:pt x="-590" y="17344"/>
                    <a:pt x="15000" y="651"/>
                    <a:pt x="34813" y="17"/>
                  </a:cubicBezTo>
                  <a:cubicBezTo>
                    <a:pt x="54625" y="-590"/>
                    <a:pt x="71208" y="15109"/>
                    <a:pt x="71815" y="35056"/>
                  </a:cubicBezTo>
                  <a:cubicBezTo>
                    <a:pt x="72422" y="55004"/>
                    <a:pt x="56832" y="71696"/>
                    <a:pt x="37020" y="72303"/>
                  </a:cubicBezTo>
                  <a:cubicBezTo>
                    <a:pt x="17208" y="72938"/>
                    <a:pt x="624" y="57239"/>
                    <a:pt x="17" y="37291"/>
                  </a:cubicBezTo>
                  <a:lnTo>
                    <a:pt x="17" y="3729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166" name="Google Shape;166;p2"/>
          <p:cNvGrpSpPr/>
          <p:nvPr/>
        </p:nvGrpSpPr>
        <p:grpSpPr>
          <a:xfrm>
            <a:off x="185302" y="153464"/>
            <a:ext cx="1222150" cy="1267519"/>
            <a:chOff x="185302" y="153464"/>
            <a:chExt cx="1222150" cy="1267519"/>
          </a:xfrm>
        </p:grpSpPr>
        <p:sp>
          <p:nvSpPr>
            <p:cNvPr id="167" name="Google Shape;167;p2"/>
            <p:cNvSpPr/>
            <p:nvPr/>
          </p:nvSpPr>
          <p:spPr>
            <a:xfrm rot="5331254">
              <a:off x="301102" y="732425"/>
              <a:ext cx="349876" cy="85912"/>
            </a:xfrm>
            <a:custGeom>
              <a:avLst/>
              <a:gdLst/>
              <a:ahLst/>
              <a:cxnLst/>
              <a:rect l="l" t="t" r="r" b="b"/>
              <a:pathLst>
                <a:path w="699613" h="171789" extrusionOk="0">
                  <a:moveTo>
                    <a:pt x="61589" y="73570"/>
                  </a:moveTo>
                  <a:cubicBezTo>
                    <a:pt x="91086" y="40324"/>
                    <a:pt x="137360" y="18170"/>
                    <a:pt x="180378" y="7685"/>
                  </a:cubicBezTo>
                  <a:cubicBezTo>
                    <a:pt x="185400" y="6444"/>
                    <a:pt x="221631" y="-4289"/>
                    <a:pt x="225577" y="1919"/>
                  </a:cubicBezTo>
                  <a:cubicBezTo>
                    <a:pt x="227812" y="5395"/>
                    <a:pt x="205406" y="19108"/>
                    <a:pt x="203116" y="20736"/>
                  </a:cubicBezTo>
                  <a:cubicBezTo>
                    <a:pt x="196079" y="25757"/>
                    <a:pt x="188712" y="30999"/>
                    <a:pt x="181179" y="36158"/>
                  </a:cubicBezTo>
                  <a:cubicBezTo>
                    <a:pt x="187277" y="35303"/>
                    <a:pt x="193403" y="34475"/>
                    <a:pt x="199556" y="34172"/>
                  </a:cubicBezTo>
                  <a:cubicBezTo>
                    <a:pt x="204964" y="33896"/>
                    <a:pt x="210373" y="33813"/>
                    <a:pt x="215781" y="34144"/>
                  </a:cubicBezTo>
                  <a:cubicBezTo>
                    <a:pt x="218871" y="34337"/>
                    <a:pt x="221934" y="34641"/>
                    <a:pt x="224970" y="35193"/>
                  </a:cubicBezTo>
                  <a:cubicBezTo>
                    <a:pt x="256343" y="41042"/>
                    <a:pt x="210483" y="61100"/>
                    <a:pt x="201957" y="64107"/>
                  </a:cubicBezTo>
                  <a:cubicBezTo>
                    <a:pt x="173397" y="74205"/>
                    <a:pt x="141665" y="77792"/>
                    <a:pt x="111257" y="77019"/>
                  </a:cubicBezTo>
                  <a:cubicBezTo>
                    <a:pt x="104717" y="76854"/>
                    <a:pt x="61589" y="73570"/>
                    <a:pt x="61589" y="73570"/>
                  </a:cubicBezTo>
                  <a:close/>
                  <a:moveTo>
                    <a:pt x="3394" y="85351"/>
                  </a:moveTo>
                  <a:cubicBezTo>
                    <a:pt x="2980" y="85269"/>
                    <a:pt x="2621" y="85158"/>
                    <a:pt x="2207" y="85075"/>
                  </a:cubicBezTo>
                  <a:lnTo>
                    <a:pt x="0" y="83779"/>
                  </a:lnTo>
                  <a:cubicBezTo>
                    <a:pt x="441" y="84413"/>
                    <a:pt x="828" y="84910"/>
                    <a:pt x="1242" y="85517"/>
                  </a:cubicBezTo>
                  <a:moveTo>
                    <a:pt x="1297" y="85572"/>
                  </a:moveTo>
                  <a:cubicBezTo>
                    <a:pt x="10872" y="99146"/>
                    <a:pt x="17660" y="109162"/>
                    <a:pt x="35375" y="119342"/>
                  </a:cubicBezTo>
                  <a:cubicBezTo>
                    <a:pt x="44205" y="124419"/>
                    <a:pt x="53283" y="129164"/>
                    <a:pt x="62444" y="133634"/>
                  </a:cubicBezTo>
                  <a:cubicBezTo>
                    <a:pt x="71715" y="138214"/>
                    <a:pt x="116803" y="161665"/>
                    <a:pt x="95225" y="132586"/>
                  </a:cubicBezTo>
                  <a:cubicBezTo>
                    <a:pt x="93321" y="130020"/>
                    <a:pt x="91334" y="127426"/>
                    <a:pt x="89072" y="125136"/>
                  </a:cubicBezTo>
                  <a:cubicBezTo>
                    <a:pt x="86450" y="122543"/>
                    <a:pt x="83443" y="120336"/>
                    <a:pt x="80463" y="118073"/>
                  </a:cubicBezTo>
                  <a:cubicBezTo>
                    <a:pt x="92797" y="121494"/>
                    <a:pt x="105352" y="124171"/>
                    <a:pt x="118017" y="125716"/>
                  </a:cubicBezTo>
                  <a:cubicBezTo>
                    <a:pt x="124281" y="126461"/>
                    <a:pt x="139761" y="129799"/>
                    <a:pt x="144700" y="123977"/>
                  </a:cubicBezTo>
                  <a:cubicBezTo>
                    <a:pt x="150771" y="116804"/>
                    <a:pt x="131372" y="106679"/>
                    <a:pt x="127178" y="104609"/>
                  </a:cubicBezTo>
                  <a:cubicBezTo>
                    <a:pt x="104938" y="93656"/>
                    <a:pt x="79386" y="91007"/>
                    <a:pt x="55159" y="87862"/>
                  </a:cubicBezTo>
                  <a:lnTo>
                    <a:pt x="23041" y="79171"/>
                  </a:lnTo>
                  <a:cubicBezTo>
                    <a:pt x="18653" y="78068"/>
                    <a:pt x="8112" y="86317"/>
                    <a:pt x="3587" y="85379"/>
                  </a:cubicBezTo>
                  <a:moveTo>
                    <a:pt x="285316" y="110514"/>
                  </a:moveTo>
                  <a:cubicBezTo>
                    <a:pt x="263435" y="94815"/>
                    <a:pt x="227481" y="82455"/>
                    <a:pt x="200135" y="80882"/>
                  </a:cubicBezTo>
                  <a:cubicBezTo>
                    <a:pt x="196272" y="78950"/>
                    <a:pt x="195693" y="80827"/>
                    <a:pt x="197128" y="83861"/>
                  </a:cubicBezTo>
                  <a:cubicBezTo>
                    <a:pt x="200273" y="90676"/>
                    <a:pt x="208000" y="109272"/>
                    <a:pt x="211890" y="115728"/>
                  </a:cubicBezTo>
                  <a:cubicBezTo>
                    <a:pt x="223562" y="135151"/>
                    <a:pt x="239208" y="151236"/>
                    <a:pt x="258634" y="163349"/>
                  </a:cubicBezTo>
                  <a:cubicBezTo>
                    <a:pt x="262469" y="165749"/>
                    <a:pt x="274555" y="174440"/>
                    <a:pt x="279632" y="170991"/>
                  </a:cubicBezTo>
                  <a:cubicBezTo>
                    <a:pt x="287358" y="165749"/>
                    <a:pt x="275272" y="148919"/>
                    <a:pt x="272044" y="144615"/>
                  </a:cubicBezTo>
                  <a:cubicBezTo>
                    <a:pt x="267933" y="139152"/>
                    <a:pt x="263021" y="133551"/>
                    <a:pt x="257668" y="127978"/>
                  </a:cubicBezTo>
                  <a:cubicBezTo>
                    <a:pt x="272596" y="134434"/>
                    <a:pt x="288324" y="138959"/>
                    <a:pt x="302480" y="137635"/>
                  </a:cubicBezTo>
                  <a:cubicBezTo>
                    <a:pt x="317242" y="136255"/>
                    <a:pt x="288573" y="112831"/>
                    <a:pt x="285316" y="110514"/>
                  </a:cubicBezTo>
                  <a:close/>
                  <a:moveTo>
                    <a:pt x="297099" y="74564"/>
                  </a:moveTo>
                  <a:cubicBezTo>
                    <a:pt x="299444" y="73929"/>
                    <a:pt x="372181" y="66894"/>
                    <a:pt x="392186" y="59168"/>
                  </a:cubicBezTo>
                  <a:cubicBezTo>
                    <a:pt x="400381" y="56023"/>
                    <a:pt x="413571" y="51802"/>
                    <a:pt x="417876" y="43359"/>
                  </a:cubicBezTo>
                  <a:cubicBezTo>
                    <a:pt x="425133" y="29123"/>
                    <a:pt x="386695" y="33703"/>
                    <a:pt x="382777" y="34448"/>
                  </a:cubicBezTo>
                  <a:cubicBezTo>
                    <a:pt x="378665" y="35220"/>
                    <a:pt x="373698" y="36682"/>
                    <a:pt x="368428" y="38476"/>
                  </a:cubicBezTo>
                  <a:cubicBezTo>
                    <a:pt x="374112" y="34834"/>
                    <a:pt x="380045" y="31496"/>
                    <a:pt x="385315" y="27357"/>
                  </a:cubicBezTo>
                  <a:cubicBezTo>
                    <a:pt x="389620" y="23991"/>
                    <a:pt x="404134" y="13783"/>
                    <a:pt x="399443" y="6389"/>
                  </a:cubicBezTo>
                  <a:cubicBezTo>
                    <a:pt x="393400" y="-3130"/>
                    <a:pt x="372015" y="5147"/>
                    <a:pt x="364979" y="8154"/>
                  </a:cubicBezTo>
                  <a:cubicBezTo>
                    <a:pt x="338213" y="19549"/>
                    <a:pt x="307226" y="57844"/>
                    <a:pt x="299196" y="70287"/>
                  </a:cubicBezTo>
                  <a:cubicBezTo>
                    <a:pt x="296768" y="71694"/>
                    <a:pt x="296630" y="74674"/>
                    <a:pt x="297099" y="74564"/>
                  </a:cubicBezTo>
                  <a:close/>
                  <a:moveTo>
                    <a:pt x="449829" y="114376"/>
                  </a:moveTo>
                  <a:cubicBezTo>
                    <a:pt x="425105" y="97656"/>
                    <a:pt x="370994" y="91890"/>
                    <a:pt x="355625" y="87945"/>
                  </a:cubicBezTo>
                  <a:cubicBezTo>
                    <a:pt x="354521" y="87669"/>
                    <a:pt x="356701" y="89959"/>
                    <a:pt x="357501" y="90731"/>
                  </a:cubicBezTo>
                  <a:cubicBezTo>
                    <a:pt x="357556" y="90787"/>
                    <a:pt x="357611" y="90814"/>
                    <a:pt x="357666" y="90869"/>
                  </a:cubicBezTo>
                  <a:cubicBezTo>
                    <a:pt x="359957" y="95173"/>
                    <a:pt x="371353" y="108610"/>
                    <a:pt x="374443" y="112307"/>
                  </a:cubicBezTo>
                  <a:cubicBezTo>
                    <a:pt x="390172" y="130985"/>
                    <a:pt x="406645" y="151705"/>
                    <a:pt x="427726" y="164921"/>
                  </a:cubicBezTo>
                  <a:cubicBezTo>
                    <a:pt x="430044" y="166356"/>
                    <a:pt x="432417" y="167680"/>
                    <a:pt x="434956" y="168646"/>
                  </a:cubicBezTo>
                  <a:cubicBezTo>
                    <a:pt x="442020" y="171350"/>
                    <a:pt x="448366" y="169115"/>
                    <a:pt x="446711" y="160865"/>
                  </a:cubicBezTo>
                  <a:cubicBezTo>
                    <a:pt x="445441" y="154547"/>
                    <a:pt x="404713" y="123426"/>
                    <a:pt x="378693" y="104333"/>
                  </a:cubicBezTo>
                  <a:cubicBezTo>
                    <a:pt x="406783" y="119122"/>
                    <a:pt x="462522" y="145939"/>
                    <a:pt x="466385" y="140228"/>
                  </a:cubicBezTo>
                  <a:cubicBezTo>
                    <a:pt x="472842" y="130737"/>
                    <a:pt x="456341" y="118763"/>
                    <a:pt x="449829" y="114376"/>
                  </a:cubicBezTo>
                  <a:close/>
                  <a:moveTo>
                    <a:pt x="641162" y="44766"/>
                  </a:moveTo>
                  <a:cubicBezTo>
                    <a:pt x="639837" y="42256"/>
                    <a:pt x="634539" y="42725"/>
                    <a:pt x="632332" y="42725"/>
                  </a:cubicBezTo>
                  <a:cubicBezTo>
                    <a:pt x="621598" y="42725"/>
                    <a:pt x="610754" y="43856"/>
                    <a:pt x="600103" y="45097"/>
                  </a:cubicBezTo>
                  <a:cubicBezTo>
                    <a:pt x="554380" y="50477"/>
                    <a:pt x="521903" y="85075"/>
                    <a:pt x="530760" y="83834"/>
                  </a:cubicBezTo>
                  <a:cubicBezTo>
                    <a:pt x="560754" y="79613"/>
                    <a:pt x="590693" y="73212"/>
                    <a:pt x="618673" y="61872"/>
                  </a:cubicBezTo>
                  <a:cubicBezTo>
                    <a:pt x="621957" y="60548"/>
                    <a:pt x="644997" y="52023"/>
                    <a:pt x="641162" y="44766"/>
                  </a:cubicBezTo>
                  <a:close/>
                  <a:moveTo>
                    <a:pt x="673474" y="130571"/>
                  </a:moveTo>
                  <a:cubicBezTo>
                    <a:pt x="643452" y="109272"/>
                    <a:pt x="566825" y="93159"/>
                    <a:pt x="552752" y="91366"/>
                  </a:cubicBezTo>
                  <a:cubicBezTo>
                    <a:pt x="538680" y="89545"/>
                    <a:pt x="585009" y="117411"/>
                    <a:pt x="589038" y="119784"/>
                  </a:cubicBezTo>
                  <a:cubicBezTo>
                    <a:pt x="614396" y="134655"/>
                    <a:pt x="640803" y="147898"/>
                    <a:pt x="668783" y="157224"/>
                  </a:cubicBezTo>
                  <a:cubicBezTo>
                    <a:pt x="674108" y="158989"/>
                    <a:pt x="694555" y="167763"/>
                    <a:pt x="698943" y="160148"/>
                  </a:cubicBezTo>
                  <a:cubicBezTo>
                    <a:pt x="704020" y="151236"/>
                    <a:pt x="678799" y="134324"/>
                    <a:pt x="673474" y="13057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8" name="Google Shape;168;p2"/>
            <p:cNvSpPr/>
            <p:nvPr/>
          </p:nvSpPr>
          <p:spPr>
            <a:xfrm rot="5331254">
              <a:off x="231899" y="739380"/>
              <a:ext cx="489342" cy="12670"/>
            </a:xfrm>
            <a:custGeom>
              <a:avLst/>
              <a:gdLst/>
              <a:ahLst/>
              <a:cxnLst/>
              <a:rect l="l" t="t" r="r" b="b"/>
              <a:pathLst>
                <a:path w="978488" h="25334" extrusionOk="0">
                  <a:moveTo>
                    <a:pt x="972776" y="13635"/>
                  </a:moveTo>
                  <a:cubicBezTo>
                    <a:pt x="976004" y="13718"/>
                    <a:pt x="978543" y="16394"/>
                    <a:pt x="978488" y="19622"/>
                  </a:cubicBezTo>
                  <a:cubicBezTo>
                    <a:pt x="978405" y="22850"/>
                    <a:pt x="975728" y="25388"/>
                    <a:pt x="972500" y="25333"/>
                  </a:cubicBezTo>
                  <a:lnTo>
                    <a:pt x="776255" y="22547"/>
                  </a:lnTo>
                  <a:cubicBezTo>
                    <a:pt x="699021" y="21388"/>
                    <a:pt x="608404" y="20367"/>
                    <a:pt x="522561" y="19181"/>
                  </a:cubicBezTo>
                  <a:cubicBezTo>
                    <a:pt x="461634" y="18353"/>
                    <a:pt x="403109" y="17470"/>
                    <a:pt x="353468" y="16918"/>
                  </a:cubicBezTo>
                  <a:cubicBezTo>
                    <a:pt x="309981" y="16422"/>
                    <a:pt x="273337" y="16091"/>
                    <a:pt x="247895" y="16256"/>
                  </a:cubicBezTo>
                  <a:cubicBezTo>
                    <a:pt x="198062" y="16477"/>
                    <a:pt x="135286" y="24616"/>
                    <a:pt x="77892" y="22574"/>
                  </a:cubicBezTo>
                  <a:cubicBezTo>
                    <a:pt x="51733" y="21664"/>
                    <a:pt x="26679" y="18657"/>
                    <a:pt x="4383" y="11952"/>
                  </a:cubicBezTo>
                  <a:cubicBezTo>
                    <a:pt x="1155" y="11014"/>
                    <a:pt x="-694" y="7620"/>
                    <a:pt x="244" y="4393"/>
                  </a:cubicBezTo>
                  <a:cubicBezTo>
                    <a:pt x="1182" y="1164"/>
                    <a:pt x="4576" y="-712"/>
                    <a:pt x="7805" y="254"/>
                  </a:cubicBezTo>
                  <a:cubicBezTo>
                    <a:pt x="29217" y="6351"/>
                    <a:pt x="53223" y="8834"/>
                    <a:pt x="78251" y="9386"/>
                  </a:cubicBezTo>
                  <a:cubicBezTo>
                    <a:pt x="135535" y="10683"/>
                    <a:pt x="198062" y="1827"/>
                    <a:pt x="247730" y="1027"/>
                  </a:cubicBezTo>
                  <a:cubicBezTo>
                    <a:pt x="292017" y="419"/>
                    <a:pt x="370245" y="613"/>
                    <a:pt x="459372" y="1799"/>
                  </a:cubicBezTo>
                  <a:cubicBezTo>
                    <a:pt x="500127" y="2323"/>
                    <a:pt x="543146" y="3123"/>
                    <a:pt x="586247" y="4006"/>
                  </a:cubicBezTo>
                  <a:cubicBezTo>
                    <a:pt x="652112" y="5331"/>
                    <a:pt x="718143" y="6958"/>
                    <a:pt x="776531" y="8393"/>
                  </a:cubicBezTo>
                  <a:lnTo>
                    <a:pt x="972776" y="13635"/>
                  </a:lnTo>
                  <a:lnTo>
                    <a:pt x="972776" y="1363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9" name="Google Shape;169;p2"/>
            <p:cNvSpPr/>
            <p:nvPr/>
          </p:nvSpPr>
          <p:spPr>
            <a:xfrm rot="5331254">
              <a:off x="258758" y="791450"/>
              <a:ext cx="440028" cy="111435"/>
            </a:xfrm>
            <a:custGeom>
              <a:avLst/>
              <a:gdLst/>
              <a:ahLst/>
              <a:cxnLst/>
              <a:rect l="l" t="t" r="r" b="b"/>
              <a:pathLst>
                <a:path w="879880" h="222825" extrusionOk="0">
                  <a:moveTo>
                    <a:pt x="879847" y="5640"/>
                  </a:moveTo>
                  <a:cubicBezTo>
                    <a:pt x="881034" y="7516"/>
                    <a:pt x="850405" y="40955"/>
                    <a:pt x="792900" y="57620"/>
                  </a:cubicBezTo>
                  <a:cubicBezTo>
                    <a:pt x="703691" y="83444"/>
                    <a:pt x="588267" y="114897"/>
                    <a:pt x="575078" y="110096"/>
                  </a:cubicBezTo>
                  <a:cubicBezTo>
                    <a:pt x="562992" y="105682"/>
                    <a:pt x="694143" y="48349"/>
                    <a:pt x="770467" y="24318"/>
                  </a:cubicBezTo>
                  <a:cubicBezTo>
                    <a:pt x="790610" y="17973"/>
                    <a:pt x="868451" y="-12376"/>
                    <a:pt x="879847" y="5640"/>
                  </a:cubicBezTo>
                  <a:close/>
                  <a:moveTo>
                    <a:pt x="674359" y="183375"/>
                  </a:moveTo>
                  <a:cubicBezTo>
                    <a:pt x="653360" y="165580"/>
                    <a:pt x="618813" y="150074"/>
                    <a:pt x="599277" y="150653"/>
                  </a:cubicBezTo>
                  <a:cubicBezTo>
                    <a:pt x="588378" y="150957"/>
                    <a:pt x="565503" y="161965"/>
                    <a:pt x="579217" y="172312"/>
                  </a:cubicBezTo>
                  <a:cubicBezTo>
                    <a:pt x="603830" y="190935"/>
                    <a:pt x="657803" y="214635"/>
                    <a:pt x="688652" y="217587"/>
                  </a:cubicBezTo>
                  <a:cubicBezTo>
                    <a:pt x="701042" y="218773"/>
                    <a:pt x="693840" y="199874"/>
                    <a:pt x="674359" y="183375"/>
                  </a:cubicBezTo>
                  <a:close/>
                  <a:moveTo>
                    <a:pt x="625932" y="55826"/>
                  </a:moveTo>
                  <a:cubicBezTo>
                    <a:pt x="646490" y="17421"/>
                    <a:pt x="508908" y="69318"/>
                    <a:pt x="516800" y="88962"/>
                  </a:cubicBezTo>
                  <a:cubicBezTo>
                    <a:pt x="518952" y="94287"/>
                    <a:pt x="553941" y="94094"/>
                    <a:pt x="581728" y="85375"/>
                  </a:cubicBezTo>
                  <a:cubicBezTo>
                    <a:pt x="602837" y="78726"/>
                    <a:pt x="624635" y="58227"/>
                    <a:pt x="625932" y="55826"/>
                  </a:cubicBezTo>
                  <a:close/>
                  <a:moveTo>
                    <a:pt x="438021" y="163952"/>
                  </a:moveTo>
                  <a:cubicBezTo>
                    <a:pt x="422513" y="150681"/>
                    <a:pt x="374335" y="128995"/>
                    <a:pt x="367961" y="130347"/>
                  </a:cubicBezTo>
                  <a:cubicBezTo>
                    <a:pt x="348618" y="134486"/>
                    <a:pt x="366526" y="148612"/>
                    <a:pt x="369423" y="151288"/>
                  </a:cubicBezTo>
                  <a:cubicBezTo>
                    <a:pt x="382751" y="163648"/>
                    <a:pt x="426266" y="188369"/>
                    <a:pt x="437855" y="188617"/>
                  </a:cubicBezTo>
                  <a:cubicBezTo>
                    <a:pt x="469312" y="189280"/>
                    <a:pt x="443043" y="168256"/>
                    <a:pt x="438021" y="163952"/>
                  </a:cubicBezTo>
                  <a:close/>
                  <a:moveTo>
                    <a:pt x="357945" y="155840"/>
                  </a:moveTo>
                  <a:cubicBezTo>
                    <a:pt x="355378" y="154488"/>
                    <a:pt x="352785" y="153247"/>
                    <a:pt x="350025" y="152336"/>
                  </a:cubicBezTo>
                  <a:cubicBezTo>
                    <a:pt x="328116" y="145025"/>
                    <a:pt x="353254" y="192204"/>
                    <a:pt x="396217" y="218028"/>
                  </a:cubicBezTo>
                  <a:cubicBezTo>
                    <a:pt x="431509" y="233589"/>
                    <a:pt x="419009" y="199791"/>
                    <a:pt x="408413" y="190631"/>
                  </a:cubicBezTo>
                  <a:cubicBezTo>
                    <a:pt x="392436" y="176781"/>
                    <a:pt x="375715" y="165414"/>
                    <a:pt x="357945" y="155840"/>
                  </a:cubicBezTo>
                  <a:close/>
                  <a:moveTo>
                    <a:pt x="376984" y="43769"/>
                  </a:moveTo>
                  <a:cubicBezTo>
                    <a:pt x="354523" y="49288"/>
                    <a:pt x="323287" y="58392"/>
                    <a:pt x="307531" y="76077"/>
                  </a:cubicBezTo>
                  <a:cubicBezTo>
                    <a:pt x="296328" y="88631"/>
                    <a:pt x="323508" y="87169"/>
                    <a:pt x="329413" y="86231"/>
                  </a:cubicBezTo>
                  <a:cubicBezTo>
                    <a:pt x="348866" y="83196"/>
                    <a:pt x="375329" y="76353"/>
                    <a:pt x="389429" y="61951"/>
                  </a:cubicBezTo>
                  <a:cubicBezTo>
                    <a:pt x="407227" y="43769"/>
                    <a:pt x="385924" y="41562"/>
                    <a:pt x="376984" y="43769"/>
                  </a:cubicBezTo>
                  <a:close/>
                  <a:moveTo>
                    <a:pt x="377950" y="25174"/>
                  </a:moveTo>
                  <a:cubicBezTo>
                    <a:pt x="387883" y="4316"/>
                    <a:pt x="349915" y="1860"/>
                    <a:pt x="338188" y="9916"/>
                  </a:cubicBezTo>
                  <a:cubicBezTo>
                    <a:pt x="318817" y="23215"/>
                    <a:pt x="281649" y="57978"/>
                    <a:pt x="284105" y="64131"/>
                  </a:cubicBezTo>
                  <a:cubicBezTo>
                    <a:pt x="286616" y="70394"/>
                    <a:pt x="300688" y="67221"/>
                    <a:pt x="305131" y="66283"/>
                  </a:cubicBezTo>
                  <a:cubicBezTo>
                    <a:pt x="326102" y="61758"/>
                    <a:pt x="375825" y="29671"/>
                    <a:pt x="377950" y="25174"/>
                  </a:cubicBezTo>
                  <a:close/>
                  <a:moveTo>
                    <a:pt x="213631" y="159675"/>
                  </a:moveTo>
                  <a:cubicBezTo>
                    <a:pt x="209602" y="156834"/>
                    <a:pt x="194840" y="150102"/>
                    <a:pt x="189983" y="154268"/>
                  </a:cubicBezTo>
                  <a:cubicBezTo>
                    <a:pt x="183913" y="159427"/>
                    <a:pt x="188300" y="176367"/>
                    <a:pt x="190783" y="179154"/>
                  </a:cubicBezTo>
                  <a:cubicBezTo>
                    <a:pt x="202235" y="191983"/>
                    <a:pt x="224475" y="211021"/>
                    <a:pt x="240203" y="218635"/>
                  </a:cubicBezTo>
                  <a:cubicBezTo>
                    <a:pt x="245225" y="221063"/>
                    <a:pt x="256456" y="225919"/>
                    <a:pt x="260954" y="220015"/>
                  </a:cubicBezTo>
                  <a:cubicBezTo>
                    <a:pt x="265010" y="214690"/>
                    <a:pt x="258305" y="205613"/>
                    <a:pt x="255324" y="201309"/>
                  </a:cubicBezTo>
                  <a:cubicBezTo>
                    <a:pt x="244315" y="185610"/>
                    <a:pt x="230766" y="171650"/>
                    <a:pt x="213631" y="159675"/>
                  </a:cubicBezTo>
                  <a:close/>
                  <a:moveTo>
                    <a:pt x="225772" y="129382"/>
                  </a:moveTo>
                  <a:cubicBezTo>
                    <a:pt x="220088" y="127450"/>
                    <a:pt x="195999" y="123008"/>
                    <a:pt x="195309" y="133051"/>
                  </a:cubicBezTo>
                  <a:cubicBezTo>
                    <a:pt x="194757" y="132637"/>
                    <a:pt x="207395" y="152502"/>
                    <a:pt x="220612" y="160613"/>
                  </a:cubicBezTo>
                  <a:cubicBezTo>
                    <a:pt x="236478" y="170353"/>
                    <a:pt x="242659" y="175595"/>
                    <a:pt x="257891" y="178299"/>
                  </a:cubicBezTo>
                  <a:cubicBezTo>
                    <a:pt x="263133" y="179237"/>
                    <a:pt x="271825" y="180451"/>
                    <a:pt x="274861" y="174850"/>
                  </a:cubicBezTo>
                  <a:cubicBezTo>
                    <a:pt x="278420" y="168283"/>
                    <a:pt x="273840" y="160586"/>
                    <a:pt x="269480" y="155537"/>
                  </a:cubicBezTo>
                  <a:cubicBezTo>
                    <a:pt x="258498" y="142873"/>
                    <a:pt x="241500" y="134706"/>
                    <a:pt x="225772" y="129382"/>
                  </a:cubicBezTo>
                  <a:close/>
                  <a:moveTo>
                    <a:pt x="197047" y="63579"/>
                  </a:moveTo>
                  <a:cubicBezTo>
                    <a:pt x="195474" y="54309"/>
                    <a:pt x="184658" y="53260"/>
                    <a:pt x="177014" y="53674"/>
                  </a:cubicBezTo>
                  <a:cubicBezTo>
                    <a:pt x="157809" y="54723"/>
                    <a:pt x="137556" y="59717"/>
                    <a:pt x="120503" y="68187"/>
                  </a:cubicBezTo>
                  <a:cubicBezTo>
                    <a:pt x="115784" y="70532"/>
                    <a:pt x="106044" y="75581"/>
                    <a:pt x="107258" y="82230"/>
                  </a:cubicBezTo>
                  <a:cubicBezTo>
                    <a:pt x="108555" y="89210"/>
                    <a:pt x="117881" y="90866"/>
                    <a:pt x="123648" y="91335"/>
                  </a:cubicBezTo>
                  <a:cubicBezTo>
                    <a:pt x="139377" y="92659"/>
                    <a:pt x="155629" y="89514"/>
                    <a:pt x="170309" y="84410"/>
                  </a:cubicBezTo>
                  <a:cubicBezTo>
                    <a:pt x="176904" y="82092"/>
                    <a:pt x="198620" y="72822"/>
                    <a:pt x="197047" y="63579"/>
                  </a:cubicBezTo>
                  <a:close/>
                  <a:moveTo>
                    <a:pt x="123676" y="57868"/>
                  </a:moveTo>
                  <a:cubicBezTo>
                    <a:pt x="144482" y="54226"/>
                    <a:pt x="165204" y="46115"/>
                    <a:pt x="183581" y="36155"/>
                  </a:cubicBezTo>
                  <a:cubicBezTo>
                    <a:pt x="188686" y="33396"/>
                    <a:pt x="210154" y="23187"/>
                    <a:pt x="206043" y="13972"/>
                  </a:cubicBezTo>
                  <a:cubicBezTo>
                    <a:pt x="201931" y="4757"/>
                    <a:pt x="185541" y="6882"/>
                    <a:pt x="177318" y="8289"/>
                  </a:cubicBezTo>
                  <a:cubicBezTo>
                    <a:pt x="155326" y="12041"/>
                    <a:pt x="133361" y="20980"/>
                    <a:pt x="115784" y="34389"/>
                  </a:cubicBezTo>
                  <a:cubicBezTo>
                    <a:pt x="110817" y="38169"/>
                    <a:pt x="100056" y="46032"/>
                    <a:pt x="102070" y="53592"/>
                  </a:cubicBezTo>
                  <a:cubicBezTo>
                    <a:pt x="104168" y="61537"/>
                    <a:pt x="118240" y="58834"/>
                    <a:pt x="123676" y="57868"/>
                  </a:cubicBezTo>
                  <a:close/>
                  <a:moveTo>
                    <a:pt x="94482" y="130154"/>
                  </a:moveTo>
                  <a:cubicBezTo>
                    <a:pt x="86094" y="126733"/>
                    <a:pt x="77236" y="124415"/>
                    <a:pt x="68379" y="122456"/>
                  </a:cubicBezTo>
                  <a:cubicBezTo>
                    <a:pt x="56376" y="119835"/>
                    <a:pt x="13716" y="119201"/>
                    <a:pt x="24615" y="135258"/>
                  </a:cubicBezTo>
                  <a:cubicBezTo>
                    <a:pt x="35515" y="151316"/>
                    <a:pt x="88605" y="160751"/>
                    <a:pt x="109521" y="158903"/>
                  </a:cubicBezTo>
                  <a:cubicBezTo>
                    <a:pt x="111562" y="158710"/>
                    <a:pt x="113632" y="158461"/>
                    <a:pt x="115619" y="157937"/>
                  </a:cubicBezTo>
                  <a:cubicBezTo>
                    <a:pt x="122876" y="156006"/>
                    <a:pt x="122462" y="150488"/>
                    <a:pt x="118268" y="145329"/>
                  </a:cubicBezTo>
                  <a:cubicBezTo>
                    <a:pt x="112418" y="138100"/>
                    <a:pt x="102953" y="133630"/>
                    <a:pt x="94482" y="130154"/>
                  </a:cubicBezTo>
                  <a:close/>
                  <a:moveTo>
                    <a:pt x="71469" y="169166"/>
                  </a:moveTo>
                  <a:cubicBezTo>
                    <a:pt x="70227" y="168118"/>
                    <a:pt x="68241" y="166518"/>
                    <a:pt x="66971" y="165552"/>
                  </a:cubicBezTo>
                  <a:cubicBezTo>
                    <a:pt x="55189" y="156641"/>
                    <a:pt x="41447" y="148501"/>
                    <a:pt x="27402" y="143673"/>
                  </a:cubicBezTo>
                  <a:cubicBezTo>
                    <a:pt x="20614" y="141328"/>
                    <a:pt x="1906" y="139811"/>
                    <a:pt x="168" y="148584"/>
                  </a:cubicBezTo>
                  <a:cubicBezTo>
                    <a:pt x="-1571" y="157358"/>
                    <a:pt x="10543" y="166904"/>
                    <a:pt x="20918" y="174271"/>
                  </a:cubicBezTo>
                  <a:cubicBezTo>
                    <a:pt x="27954" y="179237"/>
                    <a:pt x="35846" y="183155"/>
                    <a:pt x="44096" y="185748"/>
                  </a:cubicBezTo>
                  <a:cubicBezTo>
                    <a:pt x="49643" y="187486"/>
                    <a:pt x="55355" y="188673"/>
                    <a:pt x="61094" y="189473"/>
                  </a:cubicBezTo>
                  <a:cubicBezTo>
                    <a:pt x="64681" y="189969"/>
                    <a:pt x="68296" y="190300"/>
                    <a:pt x="71911" y="190356"/>
                  </a:cubicBezTo>
                  <a:cubicBezTo>
                    <a:pt x="73953" y="190411"/>
                    <a:pt x="76022" y="190383"/>
                    <a:pt x="78036" y="190052"/>
                  </a:cubicBezTo>
                  <a:cubicBezTo>
                    <a:pt x="91033" y="187872"/>
                    <a:pt x="75774" y="172836"/>
                    <a:pt x="71469" y="169166"/>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0" name="Google Shape;170;p2"/>
            <p:cNvSpPr/>
            <p:nvPr/>
          </p:nvSpPr>
          <p:spPr>
            <a:xfrm rot="5331254">
              <a:off x="803224" y="49830"/>
              <a:ext cx="293372" cy="510795"/>
            </a:xfrm>
            <a:custGeom>
              <a:avLst/>
              <a:gdLst/>
              <a:ahLst/>
              <a:cxnLst/>
              <a:rect l="l" t="t" r="r" b="b"/>
              <a:pathLst>
                <a:path w="586626" h="1021386" extrusionOk="0">
                  <a:moveTo>
                    <a:pt x="152606" y="835423"/>
                  </a:moveTo>
                  <a:cubicBezTo>
                    <a:pt x="202357" y="889582"/>
                    <a:pt x="228295" y="970062"/>
                    <a:pt x="224818" y="1018373"/>
                  </a:cubicBezTo>
                  <a:cubicBezTo>
                    <a:pt x="223825" y="1031478"/>
                    <a:pt x="124102" y="1002039"/>
                    <a:pt x="54456" y="926194"/>
                  </a:cubicBezTo>
                  <a:cubicBezTo>
                    <a:pt x="3518" y="870766"/>
                    <a:pt x="-3187" y="758198"/>
                    <a:pt x="1063" y="754446"/>
                  </a:cubicBezTo>
                  <a:cubicBezTo>
                    <a:pt x="4374" y="751494"/>
                    <a:pt x="90521" y="767855"/>
                    <a:pt x="152606" y="835423"/>
                  </a:cubicBezTo>
                  <a:close/>
                  <a:moveTo>
                    <a:pt x="274183" y="631146"/>
                  </a:moveTo>
                  <a:cubicBezTo>
                    <a:pt x="218775" y="717613"/>
                    <a:pt x="216926" y="820000"/>
                    <a:pt x="230033" y="817379"/>
                  </a:cubicBezTo>
                  <a:cubicBezTo>
                    <a:pt x="278267" y="807612"/>
                    <a:pt x="350037" y="761288"/>
                    <a:pt x="389606" y="699514"/>
                  </a:cubicBezTo>
                  <a:cubicBezTo>
                    <a:pt x="438943" y="622483"/>
                    <a:pt x="431659" y="536512"/>
                    <a:pt x="427878" y="534139"/>
                  </a:cubicBezTo>
                  <a:cubicBezTo>
                    <a:pt x="423050" y="531159"/>
                    <a:pt x="314690" y="567937"/>
                    <a:pt x="274183" y="631146"/>
                  </a:cubicBezTo>
                  <a:close/>
                  <a:moveTo>
                    <a:pt x="215326" y="627118"/>
                  </a:moveTo>
                  <a:cubicBezTo>
                    <a:pt x="221369" y="579056"/>
                    <a:pt x="199763" y="497362"/>
                    <a:pt x="152937" y="440692"/>
                  </a:cubicBezTo>
                  <a:cubicBezTo>
                    <a:pt x="94549" y="370006"/>
                    <a:pt x="9423" y="349258"/>
                    <a:pt x="5919" y="352017"/>
                  </a:cubicBezTo>
                  <a:cubicBezTo>
                    <a:pt x="1504" y="355576"/>
                    <a:pt x="2194" y="468309"/>
                    <a:pt x="50096" y="526304"/>
                  </a:cubicBezTo>
                  <a:cubicBezTo>
                    <a:pt x="115631" y="605597"/>
                    <a:pt x="213615" y="640168"/>
                    <a:pt x="215326" y="627118"/>
                  </a:cubicBezTo>
                  <a:close/>
                  <a:moveTo>
                    <a:pt x="586513" y="183883"/>
                  </a:moveTo>
                  <a:cubicBezTo>
                    <a:pt x="583588" y="179082"/>
                    <a:pt x="470014" y="163797"/>
                    <a:pt x="404838" y="202230"/>
                  </a:cubicBezTo>
                  <a:cubicBezTo>
                    <a:pt x="315739" y="254817"/>
                    <a:pt x="267091" y="345340"/>
                    <a:pt x="279977" y="348817"/>
                  </a:cubicBezTo>
                  <a:cubicBezTo>
                    <a:pt x="327521" y="361508"/>
                    <a:pt x="412812" y="352045"/>
                    <a:pt x="476471" y="314495"/>
                  </a:cubicBezTo>
                  <a:cubicBezTo>
                    <a:pt x="555857" y="267647"/>
                    <a:pt x="588831" y="187690"/>
                    <a:pt x="586513" y="183883"/>
                  </a:cubicBezTo>
                  <a:close/>
                  <a:moveTo>
                    <a:pt x="270044" y="296257"/>
                  </a:moveTo>
                  <a:cubicBezTo>
                    <a:pt x="281440" y="249134"/>
                    <a:pt x="269133" y="165591"/>
                    <a:pt x="228957" y="104203"/>
                  </a:cubicBezTo>
                  <a:cubicBezTo>
                    <a:pt x="178875" y="27613"/>
                    <a:pt x="96564" y="-2267"/>
                    <a:pt x="92811" y="133"/>
                  </a:cubicBezTo>
                  <a:cubicBezTo>
                    <a:pt x="88010" y="3168"/>
                    <a:pt x="76034" y="115267"/>
                    <a:pt x="117148" y="178117"/>
                  </a:cubicBezTo>
                  <a:cubicBezTo>
                    <a:pt x="173356" y="264060"/>
                    <a:pt x="266898" y="309032"/>
                    <a:pt x="270044" y="29625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1" name="Google Shape;171;p2"/>
            <p:cNvSpPr/>
            <p:nvPr/>
          </p:nvSpPr>
          <p:spPr>
            <a:xfrm rot="5331254">
              <a:off x="823609" y="-35034"/>
              <a:ext cx="234085" cy="683587"/>
            </a:xfrm>
            <a:custGeom>
              <a:avLst/>
              <a:gdLst/>
              <a:ahLst/>
              <a:cxnLst/>
              <a:rect l="l" t="t" r="r" b="b"/>
              <a:pathLst>
                <a:path w="468076" h="1366900" extrusionOk="0">
                  <a:moveTo>
                    <a:pt x="456640" y="373256"/>
                  </a:moveTo>
                  <a:cubicBezTo>
                    <a:pt x="457826" y="376402"/>
                    <a:pt x="456281" y="379933"/>
                    <a:pt x="453135" y="381147"/>
                  </a:cubicBezTo>
                  <a:cubicBezTo>
                    <a:pt x="426038" y="392128"/>
                    <a:pt x="398252" y="402833"/>
                    <a:pt x="370962" y="414559"/>
                  </a:cubicBezTo>
                  <a:cubicBezTo>
                    <a:pt x="352971" y="422256"/>
                    <a:pt x="335256" y="430533"/>
                    <a:pt x="318120" y="439583"/>
                  </a:cubicBezTo>
                  <a:cubicBezTo>
                    <a:pt x="289671" y="454619"/>
                    <a:pt x="262740" y="471974"/>
                    <a:pt x="239672" y="494956"/>
                  </a:cubicBezTo>
                  <a:cubicBezTo>
                    <a:pt x="234015" y="500502"/>
                    <a:pt x="229104" y="506544"/>
                    <a:pt x="224799" y="512972"/>
                  </a:cubicBezTo>
                  <a:cubicBezTo>
                    <a:pt x="220412" y="519539"/>
                    <a:pt x="216604" y="526492"/>
                    <a:pt x="213210" y="533775"/>
                  </a:cubicBezTo>
                  <a:cubicBezTo>
                    <a:pt x="211389" y="537638"/>
                    <a:pt x="209982" y="544508"/>
                    <a:pt x="207884" y="549943"/>
                  </a:cubicBezTo>
                  <a:cubicBezTo>
                    <a:pt x="206505" y="553420"/>
                    <a:pt x="204877" y="556427"/>
                    <a:pt x="202945" y="558413"/>
                  </a:cubicBezTo>
                  <a:cubicBezTo>
                    <a:pt x="202642" y="558744"/>
                    <a:pt x="202145" y="558689"/>
                    <a:pt x="201786" y="558938"/>
                  </a:cubicBezTo>
                  <a:cubicBezTo>
                    <a:pt x="192239" y="603164"/>
                    <a:pt x="184430" y="648523"/>
                    <a:pt x="178415" y="694681"/>
                  </a:cubicBezTo>
                  <a:cubicBezTo>
                    <a:pt x="178911" y="693660"/>
                    <a:pt x="179325" y="692584"/>
                    <a:pt x="179849" y="691563"/>
                  </a:cubicBezTo>
                  <a:cubicBezTo>
                    <a:pt x="183050" y="685245"/>
                    <a:pt x="186582" y="679092"/>
                    <a:pt x="190473" y="673105"/>
                  </a:cubicBezTo>
                  <a:cubicBezTo>
                    <a:pt x="197730" y="662125"/>
                    <a:pt x="206063" y="651006"/>
                    <a:pt x="215721" y="640935"/>
                  </a:cubicBezTo>
                  <a:cubicBezTo>
                    <a:pt x="222067" y="634314"/>
                    <a:pt x="228966" y="628133"/>
                    <a:pt x="236306" y="622643"/>
                  </a:cubicBezTo>
                  <a:cubicBezTo>
                    <a:pt x="255152" y="608517"/>
                    <a:pt x="276813" y="598722"/>
                    <a:pt x="300295" y="596791"/>
                  </a:cubicBezTo>
                  <a:cubicBezTo>
                    <a:pt x="303634" y="596405"/>
                    <a:pt x="306641" y="598833"/>
                    <a:pt x="307028" y="602171"/>
                  </a:cubicBezTo>
                  <a:cubicBezTo>
                    <a:pt x="307386" y="605510"/>
                    <a:pt x="304986" y="608545"/>
                    <a:pt x="301647" y="608903"/>
                  </a:cubicBezTo>
                  <a:cubicBezTo>
                    <a:pt x="285036" y="611248"/>
                    <a:pt x="269915" y="618311"/>
                    <a:pt x="256173" y="627720"/>
                  </a:cubicBezTo>
                  <a:cubicBezTo>
                    <a:pt x="245825" y="634783"/>
                    <a:pt x="236388" y="643308"/>
                    <a:pt x="227641" y="652413"/>
                  </a:cubicBezTo>
                  <a:cubicBezTo>
                    <a:pt x="218618" y="661793"/>
                    <a:pt x="210285" y="671726"/>
                    <a:pt x="203194" y="681796"/>
                  </a:cubicBezTo>
                  <a:cubicBezTo>
                    <a:pt x="199303" y="687176"/>
                    <a:pt x="195798" y="692722"/>
                    <a:pt x="192487" y="698433"/>
                  </a:cubicBezTo>
                  <a:cubicBezTo>
                    <a:pt x="189148" y="704199"/>
                    <a:pt x="186030" y="710104"/>
                    <a:pt x="183078" y="716118"/>
                  </a:cubicBezTo>
                  <a:cubicBezTo>
                    <a:pt x="181615" y="719043"/>
                    <a:pt x="178470" y="724478"/>
                    <a:pt x="176317" y="728810"/>
                  </a:cubicBezTo>
                  <a:lnTo>
                    <a:pt x="175793" y="729941"/>
                  </a:lnTo>
                  <a:cubicBezTo>
                    <a:pt x="176759" y="732341"/>
                    <a:pt x="175986" y="735211"/>
                    <a:pt x="173779" y="736811"/>
                  </a:cubicBezTo>
                  <a:cubicBezTo>
                    <a:pt x="173779" y="736811"/>
                    <a:pt x="173779" y="736811"/>
                    <a:pt x="173779" y="736811"/>
                  </a:cubicBezTo>
                  <a:cubicBezTo>
                    <a:pt x="170854" y="764898"/>
                    <a:pt x="168564" y="793150"/>
                    <a:pt x="167129" y="821678"/>
                  </a:cubicBezTo>
                  <a:cubicBezTo>
                    <a:pt x="168536" y="821430"/>
                    <a:pt x="169530" y="822368"/>
                    <a:pt x="167074" y="823416"/>
                  </a:cubicBezTo>
                  <a:cubicBezTo>
                    <a:pt x="167046" y="824078"/>
                    <a:pt x="167046" y="824740"/>
                    <a:pt x="167018" y="825403"/>
                  </a:cubicBezTo>
                  <a:cubicBezTo>
                    <a:pt x="171102" y="826644"/>
                    <a:pt x="168729" y="828134"/>
                    <a:pt x="166963" y="827499"/>
                  </a:cubicBezTo>
                  <a:cubicBezTo>
                    <a:pt x="165887" y="850785"/>
                    <a:pt x="164783" y="874044"/>
                    <a:pt x="164811" y="897551"/>
                  </a:cubicBezTo>
                  <a:cubicBezTo>
                    <a:pt x="164839" y="915374"/>
                    <a:pt x="165253" y="933225"/>
                    <a:pt x="165942" y="951131"/>
                  </a:cubicBezTo>
                  <a:cubicBezTo>
                    <a:pt x="166136" y="950551"/>
                    <a:pt x="166218" y="949917"/>
                    <a:pt x="166439" y="949337"/>
                  </a:cubicBezTo>
                  <a:cubicBezTo>
                    <a:pt x="169336" y="940895"/>
                    <a:pt x="172841" y="932645"/>
                    <a:pt x="176869" y="924672"/>
                  </a:cubicBezTo>
                  <a:cubicBezTo>
                    <a:pt x="185147" y="908476"/>
                    <a:pt x="194971" y="893109"/>
                    <a:pt x="205925" y="878486"/>
                  </a:cubicBezTo>
                  <a:cubicBezTo>
                    <a:pt x="214010" y="867671"/>
                    <a:pt x="222647" y="857214"/>
                    <a:pt x="231587" y="847061"/>
                  </a:cubicBezTo>
                  <a:cubicBezTo>
                    <a:pt x="240500" y="836963"/>
                    <a:pt x="249771" y="827223"/>
                    <a:pt x="258877" y="817512"/>
                  </a:cubicBezTo>
                  <a:cubicBezTo>
                    <a:pt x="271377" y="804406"/>
                    <a:pt x="283353" y="790832"/>
                    <a:pt x="295687" y="777589"/>
                  </a:cubicBezTo>
                  <a:cubicBezTo>
                    <a:pt x="301040" y="771878"/>
                    <a:pt x="306448" y="766194"/>
                    <a:pt x="311995" y="760649"/>
                  </a:cubicBezTo>
                  <a:cubicBezTo>
                    <a:pt x="314312" y="758221"/>
                    <a:pt x="318176" y="758110"/>
                    <a:pt x="320604" y="760428"/>
                  </a:cubicBezTo>
                  <a:cubicBezTo>
                    <a:pt x="323060" y="762746"/>
                    <a:pt x="323142" y="766608"/>
                    <a:pt x="320824" y="769064"/>
                  </a:cubicBezTo>
                  <a:cubicBezTo>
                    <a:pt x="315637" y="774775"/>
                    <a:pt x="310615" y="780596"/>
                    <a:pt x="305621" y="786445"/>
                  </a:cubicBezTo>
                  <a:cubicBezTo>
                    <a:pt x="293810" y="800268"/>
                    <a:pt x="282304" y="814311"/>
                    <a:pt x="270273" y="827968"/>
                  </a:cubicBezTo>
                  <a:cubicBezTo>
                    <a:pt x="261499" y="837790"/>
                    <a:pt x="252696" y="847778"/>
                    <a:pt x="243977" y="857876"/>
                  </a:cubicBezTo>
                  <a:cubicBezTo>
                    <a:pt x="235368" y="867836"/>
                    <a:pt x="226869" y="877907"/>
                    <a:pt x="218839" y="888308"/>
                  </a:cubicBezTo>
                  <a:cubicBezTo>
                    <a:pt x="208160" y="902075"/>
                    <a:pt x="198172" y="916339"/>
                    <a:pt x="189838" y="931542"/>
                  </a:cubicBezTo>
                  <a:cubicBezTo>
                    <a:pt x="185782" y="938798"/>
                    <a:pt x="182223" y="946330"/>
                    <a:pt x="179187" y="954055"/>
                  </a:cubicBezTo>
                  <a:cubicBezTo>
                    <a:pt x="176124" y="961808"/>
                    <a:pt x="173558" y="969754"/>
                    <a:pt x="171571" y="977838"/>
                  </a:cubicBezTo>
                  <a:cubicBezTo>
                    <a:pt x="171102" y="979659"/>
                    <a:pt x="170054" y="982694"/>
                    <a:pt x="169392" y="985729"/>
                  </a:cubicBezTo>
                  <a:cubicBezTo>
                    <a:pt x="169143" y="986777"/>
                    <a:pt x="168950" y="987825"/>
                    <a:pt x="168895" y="988791"/>
                  </a:cubicBezTo>
                  <a:cubicBezTo>
                    <a:pt x="168895" y="989150"/>
                    <a:pt x="168674" y="989812"/>
                    <a:pt x="168895" y="989784"/>
                  </a:cubicBezTo>
                  <a:cubicBezTo>
                    <a:pt x="168895" y="989729"/>
                    <a:pt x="168812" y="989674"/>
                    <a:pt x="168784" y="989619"/>
                  </a:cubicBezTo>
                  <a:lnTo>
                    <a:pt x="168895" y="989839"/>
                  </a:lnTo>
                  <a:cubicBezTo>
                    <a:pt x="169943" y="991688"/>
                    <a:pt x="169530" y="993702"/>
                    <a:pt x="168536" y="995440"/>
                  </a:cubicBezTo>
                  <a:cubicBezTo>
                    <a:pt x="173558" y="1066540"/>
                    <a:pt x="184264" y="1137943"/>
                    <a:pt x="201510" y="1208767"/>
                  </a:cubicBezTo>
                  <a:lnTo>
                    <a:pt x="202228" y="1209484"/>
                  </a:lnTo>
                  <a:cubicBezTo>
                    <a:pt x="202393" y="1209650"/>
                    <a:pt x="202338" y="1209898"/>
                    <a:pt x="202476" y="1210063"/>
                  </a:cubicBezTo>
                  <a:cubicBezTo>
                    <a:pt x="203138" y="1197731"/>
                    <a:pt x="205180" y="1185232"/>
                    <a:pt x="206615" y="1175852"/>
                  </a:cubicBezTo>
                  <a:cubicBezTo>
                    <a:pt x="211223" y="1145751"/>
                    <a:pt x="220301" y="1115761"/>
                    <a:pt x="232994" y="1087315"/>
                  </a:cubicBezTo>
                  <a:cubicBezTo>
                    <a:pt x="245660" y="1058953"/>
                    <a:pt x="261940" y="1032135"/>
                    <a:pt x="280842" y="1008187"/>
                  </a:cubicBezTo>
                  <a:cubicBezTo>
                    <a:pt x="292210" y="993923"/>
                    <a:pt x="307166" y="976569"/>
                    <a:pt x="324798" y="966443"/>
                  </a:cubicBezTo>
                  <a:cubicBezTo>
                    <a:pt x="337794" y="958994"/>
                    <a:pt x="352171" y="955324"/>
                    <a:pt x="367595" y="958552"/>
                  </a:cubicBezTo>
                  <a:cubicBezTo>
                    <a:pt x="390084" y="963353"/>
                    <a:pt x="399797" y="981369"/>
                    <a:pt x="399769" y="1002338"/>
                  </a:cubicBezTo>
                  <a:cubicBezTo>
                    <a:pt x="399769" y="1017733"/>
                    <a:pt x="394361" y="1034646"/>
                    <a:pt x="385559" y="1047641"/>
                  </a:cubicBezTo>
                  <a:cubicBezTo>
                    <a:pt x="378688" y="1057766"/>
                    <a:pt x="369803" y="1065491"/>
                    <a:pt x="360035" y="1068802"/>
                  </a:cubicBezTo>
                  <a:cubicBezTo>
                    <a:pt x="339947" y="1075562"/>
                    <a:pt x="325433" y="1066595"/>
                    <a:pt x="319693" y="1056000"/>
                  </a:cubicBezTo>
                  <a:cubicBezTo>
                    <a:pt x="314837" y="1047089"/>
                    <a:pt x="315858" y="1036963"/>
                    <a:pt x="323198" y="1031169"/>
                  </a:cubicBezTo>
                  <a:cubicBezTo>
                    <a:pt x="327668" y="1027638"/>
                    <a:pt x="334980" y="1025403"/>
                    <a:pt x="345797" y="1027362"/>
                  </a:cubicBezTo>
                  <a:cubicBezTo>
                    <a:pt x="349108" y="1027941"/>
                    <a:pt x="351343" y="1031087"/>
                    <a:pt x="350791" y="1034397"/>
                  </a:cubicBezTo>
                  <a:cubicBezTo>
                    <a:pt x="350239" y="1037736"/>
                    <a:pt x="347066" y="1039971"/>
                    <a:pt x="343755" y="1039391"/>
                  </a:cubicBezTo>
                  <a:cubicBezTo>
                    <a:pt x="336525" y="1038288"/>
                    <a:pt x="332027" y="1039115"/>
                    <a:pt x="330234" y="1042150"/>
                  </a:cubicBezTo>
                  <a:cubicBezTo>
                    <a:pt x="328965" y="1044302"/>
                    <a:pt x="329682" y="1047089"/>
                    <a:pt x="331117" y="1049600"/>
                  </a:cubicBezTo>
                  <a:cubicBezTo>
                    <a:pt x="334676" y="1055780"/>
                    <a:pt x="343644" y="1059891"/>
                    <a:pt x="355427" y="1055642"/>
                  </a:cubicBezTo>
                  <a:cubicBezTo>
                    <a:pt x="369886" y="1050400"/>
                    <a:pt x="380454" y="1031528"/>
                    <a:pt x="383517" y="1013153"/>
                  </a:cubicBezTo>
                  <a:cubicBezTo>
                    <a:pt x="386414" y="995799"/>
                    <a:pt x="382496" y="977948"/>
                    <a:pt x="364339" y="974361"/>
                  </a:cubicBezTo>
                  <a:cubicBezTo>
                    <a:pt x="352998" y="972071"/>
                    <a:pt x="342541" y="975189"/>
                    <a:pt x="333021" y="980707"/>
                  </a:cubicBezTo>
                  <a:cubicBezTo>
                    <a:pt x="317210" y="989867"/>
                    <a:pt x="303882" y="1005593"/>
                    <a:pt x="293617" y="1018395"/>
                  </a:cubicBezTo>
                  <a:cubicBezTo>
                    <a:pt x="275212" y="1041102"/>
                    <a:pt x="259319" y="1066623"/>
                    <a:pt x="246708" y="1093578"/>
                  </a:cubicBezTo>
                  <a:cubicBezTo>
                    <a:pt x="234071" y="1120672"/>
                    <a:pt x="224716" y="1149200"/>
                    <a:pt x="219694" y="1178004"/>
                  </a:cubicBezTo>
                  <a:cubicBezTo>
                    <a:pt x="217846" y="1188350"/>
                    <a:pt x="214728" y="1202642"/>
                    <a:pt x="214314" y="1216161"/>
                  </a:cubicBezTo>
                  <a:cubicBezTo>
                    <a:pt x="214148" y="1222093"/>
                    <a:pt x="211610" y="1235033"/>
                    <a:pt x="209623" y="1241185"/>
                  </a:cubicBezTo>
                  <a:cubicBezTo>
                    <a:pt x="220412" y="1280611"/>
                    <a:pt x="233243" y="1319789"/>
                    <a:pt x="248447" y="1358553"/>
                  </a:cubicBezTo>
                  <a:cubicBezTo>
                    <a:pt x="249689" y="1361671"/>
                    <a:pt x="248171" y="1365230"/>
                    <a:pt x="245025" y="1366472"/>
                  </a:cubicBezTo>
                  <a:cubicBezTo>
                    <a:pt x="241907" y="1367713"/>
                    <a:pt x="238348" y="1366168"/>
                    <a:pt x="237106" y="1363050"/>
                  </a:cubicBezTo>
                  <a:cubicBezTo>
                    <a:pt x="217349" y="1313885"/>
                    <a:pt x="201593" y="1263975"/>
                    <a:pt x="188790" y="1213761"/>
                  </a:cubicBezTo>
                  <a:cubicBezTo>
                    <a:pt x="175517" y="1201566"/>
                    <a:pt x="161803" y="1189178"/>
                    <a:pt x="148172" y="1176569"/>
                  </a:cubicBezTo>
                  <a:cubicBezTo>
                    <a:pt x="137963" y="1167106"/>
                    <a:pt x="127863" y="1157560"/>
                    <a:pt x="118150" y="1148179"/>
                  </a:cubicBezTo>
                  <a:cubicBezTo>
                    <a:pt x="108327" y="1138550"/>
                    <a:pt x="99001" y="1128728"/>
                    <a:pt x="90336" y="1118520"/>
                  </a:cubicBezTo>
                  <a:cubicBezTo>
                    <a:pt x="77091" y="1102876"/>
                    <a:pt x="65171" y="1086515"/>
                    <a:pt x="54189" y="1069547"/>
                  </a:cubicBezTo>
                  <a:cubicBezTo>
                    <a:pt x="36087" y="1041571"/>
                    <a:pt x="20718" y="1011884"/>
                    <a:pt x="6535" y="980652"/>
                  </a:cubicBezTo>
                  <a:cubicBezTo>
                    <a:pt x="5128" y="977727"/>
                    <a:pt x="6369" y="974224"/>
                    <a:pt x="9294" y="972844"/>
                  </a:cubicBezTo>
                  <a:cubicBezTo>
                    <a:pt x="12192" y="971464"/>
                    <a:pt x="15696" y="972706"/>
                    <a:pt x="17076" y="975603"/>
                  </a:cubicBezTo>
                  <a:cubicBezTo>
                    <a:pt x="32114" y="1005704"/>
                    <a:pt x="48505" y="1034066"/>
                    <a:pt x="67020" y="1060967"/>
                  </a:cubicBezTo>
                  <a:cubicBezTo>
                    <a:pt x="78112" y="1077107"/>
                    <a:pt x="90060" y="1092668"/>
                    <a:pt x="102946" y="1107787"/>
                  </a:cubicBezTo>
                  <a:cubicBezTo>
                    <a:pt x="111362" y="1117637"/>
                    <a:pt x="120082" y="1127404"/>
                    <a:pt x="129436" y="1136839"/>
                  </a:cubicBezTo>
                  <a:lnTo>
                    <a:pt x="182636" y="1189923"/>
                  </a:lnTo>
                  <a:cubicBezTo>
                    <a:pt x="159927" y="1092723"/>
                    <a:pt x="149414" y="994447"/>
                    <a:pt x="148779" y="897606"/>
                  </a:cubicBezTo>
                  <a:cubicBezTo>
                    <a:pt x="148614" y="873327"/>
                    <a:pt x="149276" y="849158"/>
                    <a:pt x="150324" y="825099"/>
                  </a:cubicBezTo>
                  <a:cubicBezTo>
                    <a:pt x="150049" y="825099"/>
                    <a:pt x="149745" y="825099"/>
                    <a:pt x="149497" y="825099"/>
                  </a:cubicBezTo>
                  <a:lnTo>
                    <a:pt x="149552" y="824989"/>
                  </a:lnTo>
                  <a:cubicBezTo>
                    <a:pt x="149690" y="824685"/>
                    <a:pt x="149745" y="824437"/>
                    <a:pt x="149717" y="824106"/>
                  </a:cubicBezTo>
                  <a:lnTo>
                    <a:pt x="149690" y="823940"/>
                  </a:lnTo>
                  <a:cubicBezTo>
                    <a:pt x="149690" y="823913"/>
                    <a:pt x="149662" y="823913"/>
                    <a:pt x="149662" y="823913"/>
                  </a:cubicBezTo>
                  <a:cubicBezTo>
                    <a:pt x="149911" y="823913"/>
                    <a:pt x="150159" y="823913"/>
                    <a:pt x="150380" y="823913"/>
                  </a:cubicBezTo>
                  <a:cubicBezTo>
                    <a:pt x="150683" y="816877"/>
                    <a:pt x="150876" y="809814"/>
                    <a:pt x="151290" y="802806"/>
                  </a:cubicBezTo>
                  <a:cubicBezTo>
                    <a:pt x="150242" y="802034"/>
                    <a:pt x="149248" y="801123"/>
                    <a:pt x="148862" y="799771"/>
                  </a:cubicBezTo>
                  <a:cubicBezTo>
                    <a:pt x="141881" y="777423"/>
                    <a:pt x="129547" y="756124"/>
                    <a:pt x="114784" y="735486"/>
                  </a:cubicBezTo>
                  <a:cubicBezTo>
                    <a:pt x="106892" y="724395"/>
                    <a:pt x="98256" y="713552"/>
                    <a:pt x="89288" y="702847"/>
                  </a:cubicBezTo>
                  <a:cubicBezTo>
                    <a:pt x="83383" y="695757"/>
                    <a:pt x="77340" y="688694"/>
                    <a:pt x="71269" y="681686"/>
                  </a:cubicBezTo>
                  <a:cubicBezTo>
                    <a:pt x="46959" y="653792"/>
                    <a:pt x="21739" y="627195"/>
                    <a:pt x="1430" y="602668"/>
                  </a:cubicBezTo>
                  <a:cubicBezTo>
                    <a:pt x="-695" y="600212"/>
                    <a:pt x="-419" y="596515"/>
                    <a:pt x="2037" y="594418"/>
                  </a:cubicBezTo>
                  <a:cubicBezTo>
                    <a:pt x="4465" y="592322"/>
                    <a:pt x="8163" y="592570"/>
                    <a:pt x="10288" y="595025"/>
                  </a:cubicBezTo>
                  <a:cubicBezTo>
                    <a:pt x="28665" y="615387"/>
                    <a:pt x="51126" y="636797"/>
                    <a:pt x="72925" y="659862"/>
                  </a:cubicBezTo>
                  <a:cubicBezTo>
                    <a:pt x="86804" y="674568"/>
                    <a:pt x="100518" y="689852"/>
                    <a:pt x="112825" y="705800"/>
                  </a:cubicBezTo>
                  <a:cubicBezTo>
                    <a:pt x="121296" y="716753"/>
                    <a:pt x="129050" y="728092"/>
                    <a:pt x="135921" y="739597"/>
                  </a:cubicBezTo>
                  <a:cubicBezTo>
                    <a:pt x="142929" y="751351"/>
                    <a:pt x="148503" y="763435"/>
                    <a:pt x="153277" y="775630"/>
                  </a:cubicBezTo>
                  <a:cubicBezTo>
                    <a:pt x="155043" y="752786"/>
                    <a:pt x="157112" y="729996"/>
                    <a:pt x="159872" y="707483"/>
                  </a:cubicBezTo>
                  <a:cubicBezTo>
                    <a:pt x="162217" y="688225"/>
                    <a:pt x="165197" y="669243"/>
                    <a:pt x="168233" y="650288"/>
                  </a:cubicBezTo>
                  <a:cubicBezTo>
                    <a:pt x="168095" y="650178"/>
                    <a:pt x="167929" y="650178"/>
                    <a:pt x="167846" y="650068"/>
                  </a:cubicBezTo>
                  <a:cubicBezTo>
                    <a:pt x="166467" y="648274"/>
                    <a:pt x="166273" y="645902"/>
                    <a:pt x="167184" y="643998"/>
                  </a:cubicBezTo>
                  <a:cubicBezTo>
                    <a:pt x="167239" y="643998"/>
                    <a:pt x="167267" y="644025"/>
                    <a:pt x="167322" y="644025"/>
                  </a:cubicBezTo>
                  <a:cubicBezTo>
                    <a:pt x="168122" y="644191"/>
                    <a:pt x="168371" y="643474"/>
                    <a:pt x="168315" y="642370"/>
                  </a:cubicBezTo>
                  <a:cubicBezTo>
                    <a:pt x="168509" y="642204"/>
                    <a:pt x="168702" y="642039"/>
                    <a:pt x="168895" y="641873"/>
                  </a:cubicBezTo>
                  <a:lnTo>
                    <a:pt x="168315" y="642315"/>
                  </a:lnTo>
                  <a:cubicBezTo>
                    <a:pt x="168205" y="639583"/>
                    <a:pt x="166384" y="634424"/>
                    <a:pt x="166246" y="633127"/>
                  </a:cubicBezTo>
                  <a:cubicBezTo>
                    <a:pt x="165446" y="624850"/>
                    <a:pt x="164563" y="616601"/>
                    <a:pt x="163487" y="608351"/>
                  </a:cubicBezTo>
                  <a:cubicBezTo>
                    <a:pt x="162769" y="602916"/>
                    <a:pt x="161997" y="597481"/>
                    <a:pt x="161058" y="592046"/>
                  </a:cubicBezTo>
                  <a:cubicBezTo>
                    <a:pt x="157609" y="571463"/>
                    <a:pt x="151870" y="549943"/>
                    <a:pt x="143785" y="529416"/>
                  </a:cubicBezTo>
                  <a:cubicBezTo>
                    <a:pt x="135838" y="509248"/>
                    <a:pt x="125601" y="490018"/>
                    <a:pt x="112328" y="473850"/>
                  </a:cubicBezTo>
                  <a:cubicBezTo>
                    <a:pt x="107113" y="467311"/>
                    <a:pt x="100822" y="459227"/>
                    <a:pt x="93344" y="453323"/>
                  </a:cubicBezTo>
                  <a:cubicBezTo>
                    <a:pt x="89095" y="449957"/>
                    <a:pt x="84486" y="447225"/>
                    <a:pt x="79354" y="446480"/>
                  </a:cubicBezTo>
                  <a:cubicBezTo>
                    <a:pt x="63653" y="444080"/>
                    <a:pt x="53499" y="455530"/>
                    <a:pt x="51291" y="467808"/>
                  </a:cubicBezTo>
                  <a:cubicBezTo>
                    <a:pt x="49001" y="480333"/>
                    <a:pt x="55044" y="493935"/>
                    <a:pt x="72290" y="495536"/>
                  </a:cubicBezTo>
                  <a:cubicBezTo>
                    <a:pt x="75657" y="495784"/>
                    <a:pt x="78195" y="498708"/>
                    <a:pt x="77947" y="502074"/>
                  </a:cubicBezTo>
                  <a:cubicBezTo>
                    <a:pt x="77698" y="505440"/>
                    <a:pt x="74774" y="507951"/>
                    <a:pt x="71407" y="507703"/>
                  </a:cubicBezTo>
                  <a:cubicBezTo>
                    <a:pt x="44448" y="506241"/>
                    <a:pt x="34487" y="485162"/>
                    <a:pt x="37357" y="465518"/>
                  </a:cubicBezTo>
                  <a:cubicBezTo>
                    <a:pt x="40227" y="445901"/>
                    <a:pt x="56396" y="427940"/>
                    <a:pt x="81479" y="430975"/>
                  </a:cubicBezTo>
                  <a:cubicBezTo>
                    <a:pt x="89315" y="431940"/>
                    <a:pt x="96628" y="435582"/>
                    <a:pt x="103222" y="440604"/>
                  </a:cubicBezTo>
                  <a:cubicBezTo>
                    <a:pt x="111804" y="447143"/>
                    <a:pt x="119144" y="456165"/>
                    <a:pt x="125132" y="463476"/>
                  </a:cubicBezTo>
                  <a:cubicBezTo>
                    <a:pt x="139259" y="481106"/>
                    <a:pt x="150324" y="501881"/>
                    <a:pt x="158437" y="523815"/>
                  </a:cubicBezTo>
                  <a:cubicBezTo>
                    <a:pt x="166494" y="545501"/>
                    <a:pt x="171654" y="568291"/>
                    <a:pt x="174634" y="589976"/>
                  </a:cubicBezTo>
                  <a:cubicBezTo>
                    <a:pt x="175297" y="594860"/>
                    <a:pt x="175821" y="599743"/>
                    <a:pt x="176317" y="604627"/>
                  </a:cubicBezTo>
                  <a:cubicBezTo>
                    <a:pt x="184430" y="561862"/>
                    <a:pt x="194005" y="520036"/>
                    <a:pt x="205015" y="479395"/>
                  </a:cubicBezTo>
                  <a:cubicBezTo>
                    <a:pt x="201510" y="453074"/>
                    <a:pt x="191770" y="429209"/>
                    <a:pt x="178553" y="406696"/>
                  </a:cubicBezTo>
                  <a:cubicBezTo>
                    <a:pt x="169999" y="392100"/>
                    <a:pt x="160065" y="378057"/>
                    <a:pt x="149690" y="364096"/>
                  </a:cubicBezTo>
                  <a:cubicBezTo>
                    <a:pt x="142819" y="354826"/>
                    <a:pt x="135783" y="345583"/>
                    <a:pt x="128774" y="336313"/>
                  </a:cubicBezTo>
                  <a:cubicBezTo>
                    <a:pt x="101429" y="300198"/>
                    <a:pt x="74442" y="263751"/>
                    <a:pt x="60590" y="222587"/>
                  </a:cubicBezTo>
                  <a:cubicBezTo>
                    <a:pt x="59514" y="219552"/>
                    <a:pt x="61115" y="216214"/>
                    <a:pt x="64150" y="215110"/>
                  </a:cubicBezTo>
                  <a:cubicBezTo>
                    <a:pt x="67185" y="214034"/>
                    <a:pt x="70524" y="215634"/>
                    <a:pt x="71600" y="218669"/>
                  </a:cubicBezTo>
                  <a:cubicBezTo>
                    <a:pt x="80541" y="242397"/>
                    <a:pt x="94282" y="264110"/>
                    <a:pt x="109679" y="285216"/>
                  </a:cubicBezTo>
                  <a:cubicBezTo>
                    <a:pt x="119834" y="299149"/>
                    <a:pt x="130705" y="312751"/>
                    <a:pt x="141522" y="326436"/>
                  </a:cubicBezTo>
                  <a:cubicBezTo>
                    <a:pt x="148807" y="335651"/>
                    <a:pt x="156091" y="344866"/>
                    <a:pt x="163017" y="354247"/>
                  </a:cubicBezTo>
                  <a:cubicBezTo>
                    <a:pt x="173696" y="368759"/>
                    <a:pt x="183685" y="383575"/>
                    <a:pt x="192184" y="398943"/>
                  </a:cubicBezTo>
                  <a:cubicBezTo>
                    <a:pt x="201317" y="415524"/>
                    <a:pt x="208381" y="432878"/>
                    <a:pt x="213017" y="451088"/>
                  </a:cubicBezTo>
                  <a:cubicBezTo>
                    <a:pt x="215197" y="443583"/>
                    <a:pt x="217156" y="435858"/>
                    <a:pt x="219418" y="428409"/>
                  </a:cubicBezTo>
                  <a:cubicBezTo>
                    <a:pt x="233270" y="383244"/>
                    <a:pt x="246350" y="338024"/>
                    <a:pt x="257967" y="292473"/>
                  </a:cubicBezTo>
                  <a:cubicBezTo>
                    <a:pt x="259098" y="288031"/>
                    <a:pt x="260036" y="283506"/>
                    <a:pt x="261140" y="279064"/>
                  </a:cubicBezTo>
                  <a:cubicBezTo>
                    <a:pt x="261140" y="275753"/>
                    <a:pt x="261526" y="270539"/>
                    <a:pt x="261526" y="269987"/>
                  </a:cubicBezTo>
                  <a:cubicBezTo>
                    <a:pt x="261554" y="263641"/>
                    <a:pt x="261361" y="257295"/>
                    <a:pt x="261085" y="250977"/>
                  </a:cubicBezTo>
                  <a:cubicBezTo>
                    <a:pt x="260781" y="244604"/>
                    <a:pt x="260367" y="238230"/>
                    <a:pt x="259871" y="231857"/>
                  </a:cubicBezTo>
                  <a:cubicBezTo>
                    <a:pt x="259125" y="221290"/>
                    <a:pt x="257939" y="207854"/>
                    <a:pt x="256007" y="193810"/>
                  </a:cubicBezTo>
                  <a:cubicBezTo>
                    <a:pt x="254352" y="181643"/>
                    <a:pt x="252089" y="169007"/>
                    <a:pt x="248309" y="157419"/>
                  </a:cubicBezTo>
                  <a:cubicBezTo>
                    <a:pt x="243094" y="141555"/>
                    <a:pt x="235423" y="127511"/>
                    <a:pt x="221957" y="120421"/>
                  </a:cubicBezTo>
                  <a:cubicBezTo>
                    <a:pt x="218922" y="118959"/>
                    <a:pt x="217653" y="115289"/>
                    <a:pt x="219115" y="112282"/>
                  </a:cubicBezTo>
                  <a:cubicBezTo>
                    <a:pt x="220605" y="109247"/>
                    <a:pt x="224247" y="107978"/>
                    <a:pt x="227283" y="109440"/>
                  </a:cubicBezTo>
                  <a:cubicBezTo>
                    <a:pt x="244335" y="117055"/>
                    <a:pt x="255704" y="133112"/>
                    <a:pt x="262989" y="152260"/>
                  </a:cubicBezTo>
                  <a:cubicBezTo>
                    <a:pt x="266769" y="162192"/>
                    <a:pt x="269445" y="172980"/>
                    <a:pt x="271211" y="183713"/>
                  </a:cubicBezTo>
                  <a:cubicBezTo>
                    <a:pt x="273419" y="197425"/>
                    <a:pt x="274109" y="210916"/>
                    <a:pt x="274523" y="222394"/>
                  </a:cubicBezTo>
                  <a:cubicBezTo>
                    <a:pt x="279379" y="199935"/>
                    <a:pt x="283849" y="177339"/>
                    <a:pt x="287712" y="154605"/>
                  </a:cubicBezTo>
                  <a:cubicBezTo>
                    <a:pt x="289947" y="141472"/>
                    <a:pt x="291907" y="128339"/>
                    <a:pt x="293673" y="115151"/>
                  </a:cubicBezTo>
                  <a:cubicBezTo>
                    <a:pt x="296377" y="95314"/>
                    <a:pt x="298695" y="75421"/>
                    <a:pt x="301150" y="55501"/>
                  </a:cubicBezTo>
                  <a:lnTo>
                    <a:pt x="305676" y="19965"/>
                  </a:lnTo>
                  <a:cubicBezTo>
                    <a:pt x="305786" y="19276"/>
                    <a:pt x="306862" y="10419"/>
                    <a:pt x="307193" y="6888"/>
                  </a:cubicBezTo>
                  <a:lnTo>
                    <a:pt x="307249" y="6253"/>
                  </a:lnTo>
                  <a:cubicBezTo>
                    <a:pt x="307083" y="3439"/>
                    <a:pt x="308959" y="845"/>
                    <a:pt x="311774" y="211"/>
                  </a:cubicBezTo>
                  <a:cubicBezTo>
                    <a:pt x="313981" y="-313"/>
                    <a:pt x="316658" y="-65"/>
                    <a:pt x="318341" y="3356"/>
                  </a:cubicBezTo>
                  <a:cubicBezTo>
                    <a:pt x="318507" y="3687"/>
                    <a:pt x="318921" y="4543"/>
                    <a:pt x="318948" y="5922"/>
                  </a:cubicBezTo>
                  <a:cubicBezTo>
                    <a:pt x="318948" y="6253"/>
                    <a:pt x="318921" y="6943"/>
                    <a:pt x="318838" y="7881"/>
                  </a:cubicBezTo>
                  <a:cubicBezTo>
                    <a:pt x="318562" y="11550"/>
                    <a:pt x="317513" y="20710"/>
                    <a:pt x="317430" y="21428"/>
                  </a:cubicBezTo>
                  <a:lnTo>
                    <a:pt x="313236" y="56936"/>
                  </a:lnTo>
                  <a:cubicBezTo>
                    <a:pt x="310946" y="76911"/>
                    <a:pt x="308821" y="96887"/>
                    <a:pt x="306310" y="116807"/>
                  </a:cubicBezTo>
                  <a:cubicBezTo>
                    <a:pt x="304627" y="130160"/>
                    <a:pt x="302778" y="143459"/>
                    <a:pt x="300626" y="156757"/>
                  </a:cubicBezTo>
                  <a:cubicBezTo>
                    <a:pt x="296266" y="183602"/>
                    <a:pt x="291024" y="210199"/>
                    <a:pt x="285367" y="236685"/>
                  </a:cubicBezTo>
                  <a:cubicBezTo>
                    <a:pt x="297756" y="211303"/>
                    <a:pt x="313098" y="183519"/>
                    <a:pt x="330593" y="159461"/>
                  </a:cubicBezTo>
                  <a:cubicBezTo>
                    <a:pt x="343479" y="141720"/>
                    <a:pt x="357551" y="126077"/>
                    <a:pt x="372259" y="114820"/>
                  </a:cubicBezTo>
                  <a:cubicBezTo>
                    <a:pt x="384814" y="105219"/>
                    <a:pt x="397921" y="98845"/>
                    <a:pt x="411138" y="96666"/>
                  </a:cubicBezTo>
                  <a:cubicBezTo>
                    <a:pt x="438731" y="92362"/>
                    <a:pt x="455977" y="105715"/>
                    <a:pt x="463703" y="124973"/>
                  </a:cubicBezTo>
                  <a:cubicBezTo>
                    <a:pt x="474299" y="151515"/>
                    <a:pt x="465387" y="190196"/>
                    <a:pt x="439725" y="206640"/>
                  </a:cubicBezTo>
                  <a:cubicBezTo>
                    <a:pt x="417126" y="221014"/>
                    <a:pt x="400294" y="213924"/>
                    <a:pt x="392567" y="202667"/>
                  </a:cubicBezTo>
                  <a:cubicBezTo>
                    <a:pt x="385917" y="193010"/>
                    <a:pt x="385752" y="179740"/>
                    <a:pt x="393644" y="171159"/>
                  </a:cubicBezTo>
                  <a:cubicBezTo>
                    <a:pt x="397727" y="166717"/>
                    <a:pt x="403991" y="163296"/>
                    <a:pt x="412959" y="162744"/>
                  </a:cubicBezTo>
                  <a:cubicBezTo>
                    <a:pt x="416325" y="162496"/>
                    <a:pt x="419250" y="165006"/>
                    <a:pt x="419526" y="168345"/>
                  </a:cubicBezTo>
                  <a:cubicBezTo>
                    <a:pt x="419775" y="171711"/>
                    <a:pt x="417264" y="174663"/>
                    <a:pt x="413897" y="174911"/>
                  </a:cubicBezTo>
                  <a:cubicBezTo>
                    <a:pt x="407578" y="175491"/>
                    <a:pt x="403522" y="178084"/>
                    <a:pt x="401729" y="181754"/>
                  </a:cubicBezTo>
                  <a:cubicBezTo>
                    <a:pt x="399714" y="185892"/>
                    <a:pt x="400652" y="191024"/>
                    <a:pt x="403495" y="194914"/>
                  </a:cubicBezTo>
                  <a:cubicBezTo>
                    <a:pt x="408296" y="201536"/>
                    <a:pt x="418505" y="203467"/>
                    <a:pt x="431778" y="194528"/>
                  </a:cubicBezTo>
                  <a:cubicBezTo>
                    <a:pt x="447975" y="183685"/>
                    <a:pt x="454653" y="161116"/>
                    <a:pt x="451811" y="142134"/>
                  </a:cubicBezTo>
                  <a:cubicBezTo>
                    <a:pt x="449134" y="124090"/>
                    <a:pt x="436883" y="109192"/>
                    <a:pt x="413787" y="112999"/>
                  </a:cubicBezTo>
                  <a:cubicBezTo>
                    <a:pt x="402970" y="114710"/>
                    <a:pt x="392402" y="120090"/>
                    <a:pt x="382082" y="127815"/>
                  </a:cubicBezTo>
                  <a:cubicBezTo>
                    <a:pt x="368340" y="138051"/>
                    <a:pt x="355178" y="152398"/>
                    <a:pt x="342872" y="168593"/>
                  </a:cubicBezTo>
                  <a:cubicBezTo>
                    <a:pt x="310698" y="210944"/>
                    <a:pt x="284677" y="265738"/>
                    <a:pt x="272177" y="295673"/>
                  </a:cubicBezTo>
                  <a:cubicBezTo>
                    <a:pt x="272094" y="295866"/>
                    <a:pt x="271874" y="295894"/>
                    <a:pt x="271791" y="296059"/>
                  </a:cubicBezTo>
                  <a:cubicBezTo>
                    <a:pt x="260450" y="341886"/>
                    <a:pt x="247647" y="387355"/>
                    <a:pt x="234071" y="432823"/>
                  </a:cubicBezTo>
                  <a:cubicBezTo>
                    <a:pt x="228552" y="451171"/>
                    <a:pt x="223502" y="469932"/>
                    <a:pt x="218536" y="488804"/>
                  </a:cubicBezTo>
                  <a:cubicBezTo>
                    <a:pt x="218563" y="489631"/>
                    <a:pt x="218729" y="490376"/>
                    <a:pt x="218756" y="491204"/>
                  </a:cubicBezTo>
                  <a:cubicBezTo>
                    <a:pt x="218811" y="493080"/>
                    <a:pt x="217901" y="494625"/>
                    <a:pt x="216604" y="495784"/>
                  </a:cubicBezTo>
                  <a:cubicBezTo>
                    <a:pt x="215887" y="498515"/>
                    <a:pt x="215224" y="501274"/>
                    <a:pt x="214534" y="504033"/>
                  </a:cubicBezTo>
                  <a:cubicBezTo>
                    <a:pt x="218839" y="497246"/>
                    <a:pt x="223613" y="490762"/>
                    <a:pt x="229325" y="484748"/>
                  </a:cubicBezTo>
                  <a:cubicBezTo>
                    <a:pt x="253027" y="460165"/>
                    <a:pt x="280566" y="440742"/>
                    <a:pt x="310394" y="424960"/>
                  </a:cubicBezTo>
                  <a:cubicBezTo>
                    <a:pt x="327971" y="415635"/>
                    <a:pt x="346376" y="407634"/>
                    <a:pt x="365057" y="400239"/>
                  </a:cubicBezTo>
                  <a:cubicBezTo>
                    <a:pt x="392761" y="389231"/>
                    <a:pt x="421154" y="379768"/>
                    <a:pt x="448748" y="369725"/>
                  </a:cubicBezTo>
                  <a:cubicBezTo>
                    <a:pt x="451893" y="368538"/>
                    <a:pt x="455425" y="370111"/>
                    <a:pt x="456640" y="373256"/>
                  </a:cubicBezTo>
                  <a:close/>
                  <a:moveTo>
                    <a:pt x="149635" y="823913"/>
                  </a:moveTo>
                  <a:cubicBezTo>
                    <a:pt x="148862" y="820602"/>
                    <a:pt x="137521" y="823830"/>
                    <a:pt x="149635" y="823913"/>
                  </a:cubicBezTo>
                  <a:lnTo>
                    <a:pt x="149635" y="823913"/>
                  </a:lnTo>
                  <a:close/>
                  <a:moveTo>
                    <a:pt x="168922" y="989839"/>
                  </a:moveTo>
                  <a:cubicBezTo>
                    <a:pt x="168922" y="989839"/>
                    <a:pt x="168895" y="989812"/>
                    <a:pt x="168895" y="989784"/>
                  </a:cubicBezTo>
                  <a:cubicBezTo>
                    <a:pt x="168895" y="989784"/>
                    <a:pt x="168867" y="989839"/>
                    <a:pt x="168922" y="989839"/>
                  </a:cubicBezTo>
                  <a:lnTo>
                    <a:pt x="168922" y="989839"/>
                  </a:lnTo>
                  <a:close/>
                  <a:moveTo>
                    <a:pt x="168288" y="642315"/>
                  </a:moveTo>
                  <a:cubicBezTo>
                    <a:pt x="167543" y="642894"/>
                    <a:pt x="166549" y="643750"/>
                    <a:pt x="167156" y="643998"/>
                  </a:cubicBezTo>
                  <a:cubicBezTo>
                    <a:pt x="167432" y="643391"/>
                    <a:pt x="167819" y="642867"/>
                    <a:pt x="168288" y="642370"/>
                  </a:cubicBezTo>
                  <a:lnTo>
                    <a:pt x="168288" y="64231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2" name="Google Shape;172;p2"/>
            <p:cNvSpPr/>
            <p:nvPr/>
          </p:nvSpPr>
          <p:spPr>
            <a:xfrm rot="5331254">
              <a:off x="86849" y="803831"/>
              <a:ext cx="520499" cy="313248"/>
            </a:xfrm>
            <a:custGeom>
              <a:avLst/>
              <a:gdLst/>
              <a:ahLst/>
              <a:cxnLst/>
              <a:rect l="l" t="t" r="r" b="b"/>
              <a:pathLst>
                <a:path w="1040789" h="626370" extrusionOk="0">
                  <a:moveTo>
                    <a:pt x="275503" y="625078"/>
                  </a:moveTo>
                  <a:cubicBezTo>
                    <a:pt x="271750" y="629603"/>
                    <a:pt x="157209" y="624554"/>
                    <a:pt x="99870" y="572050"/>
                  </a:cubicBezTo>
                  <a:cubicBezTo>
                    <a:pt x="21477" y="500233"/>
                    <a:pt x="-10366" y="396052"/>
                    <a:pt x="2934" y="394756"/>
                  </a:cubicBezTo>
                  <a:cubicBezTo>
                    <a:pt x="51996" y="390258"/>
                    <a:pt x="134307" y="416055"/>
                    <a:pt x="190322" y="467373"/>
                  </a:cubicBezTo>
                  <a:cubicBezTo>
                    <a:pt x="260188" y="531354"/>
                    <a:pt x="278455" y="621546"/>
                    <a:pt x="275503" y="625078"/>
                  </a:cubicBezTo>
                  <a:close/>
                  <a:moveTo>
                    <a:pt x="491394" y="172931"/>
                  </a:moveTo>
                  <a:cubicBezTo>
                    <a:pt x="488938" y="168986"/>
                    <a:pt x="401384" y="162861"/>
                    <a:pt x="323984" y="216055"/>
                  </a:cubicBezTo>
                  <a:cubicBezTo>
                    <a:pt x="261954" y="258709"/>
                    <a:pt x="216204" y="334885"/>
                    <a:pt x="207181" y="385734"/>
                  </a:cubicBezTo>
                  <a:cubicBezTo>
                    <a:pt x="204781" y="399556"/>
                    <a:pt x="308836" y="395777"/>
                    <a:pt x="395672" y="336072"/>
                  </a:cubicBezTo>
                  <a:cubicBezTo>
                    <a:pt x="459165" y="292397"/>
                    <a:pt x="494512" y="177953"/>
                    <a:pt x="491394" y="172931"/>
                  </a:cubicBezTo>
                  <a:close/>
                  <a:moveTo>
                    <a:pt x="591613" y="460006"/>
                  </a:moveTo>
                  <a:cubicBezTo>
                    <a:pt x="533115" y="411862"/>
                    <a:pt x="449645" y="390590"/>
                    <a:pt x="400887" y="397791"/>
                  </a:cubicBezTo>
                  <a:cubicBezTo>
                    <a:pt x="387670" y="399805"/>
                    <a:pt x="424645" y="502136"/>
                    <a:pt x="506515" y="569539"/>
                  </a:cubicBezTo>
                  <a:cubicBezTo>
                    <a:pt x="566393" y="618815"/>
                    <a:pt x="681016" y="617546"/>
                    <a:pt x="684521" y="612828"/>
                  </a:cubicBezTo>
                  <a:cubicBezTo>
                    <a:pt x="687280" y="609131"/>
                    <a:pt x="664571" y="520070"/>
                    <a:pt x="591613" y="460006"/>
                  </a:cubicBezTo>
                  <a:close/>
                  <a:moveTo>
                    <a:pt x="829276" y="191224"/>
                  </a:moveTo>
                  <a:cubicBezTo>
                    <a:pt x="867107" y="122138"/>
                    <a:pt x="849419" y="3115"/>
                    <a:pt x="844480" y="107"/>
                  </a:cubicBezTo>
                  <a:cubicBezTo>
                    <a:pt x="840589" y="-2238"/>
                    <a:pt x="759934" y="33795"/>
                    <a:pt x="713797" y="118000"/>
                  </a:cubicBezTo>
                  <a:cubicBezTo>
                    <a:pt x="676822" y="185513"/>
                    <a:pt x="668792" y="275263"/>
                    <a:pt x="682589" y="324980"/>
                  </a:cubicBezTo>
                  <a:cubicBezTo>
                    <a:pt x="686397" y="338444"/>
                    <a:pt x="777511" y="285747"/>
                    <a:pt x="829276" y="191224"/>
                  </a:cubicBezTo>
                  <a:close/>
                  <a:moveTo>
                    <a:pt x="932255" y="374201"/>
                  </a:moveTo>
                  <a:cubicBezTo>
                    <a:pt x="869093" y="333119"/>
                    <a:pt x="783912" y="321670"/>
                    <a:pt x="736231" y="334471"/>
                  </a:cubicBezTo>
                  <a:cubicBezTo>
                    <a:pt x="723290" y="338003"/>
                    <a:pt x="770805" y="435451"/>
                    <a:pt x="859243" y="492949"/>
                  </a:cubicBezTo>
                  <a:cubicBezTo>
                    <a:pt x="923894" y="535024"/>
                    <a:pt x="1037662" y="520456"/>
                    <a:pt x="1040670" y="515380"/>
                  </a:cubicBezTo>
                  <a:cubicBezTo>
                    <a:pt x="1043015" y="511379"/>
                    <a:pt x="1011062" y="425463"/>
                    <a:pt x="932255" y="37420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3" name="Google Shape;173;p2"/>
            <p:cNvSpPr/>
            <p:nvPr/>
          </p:nvSpPr>
          <p:spPr>
            <a:xfrm rot="5331254">
              <a:off x="3411" y="824326"/>
              <a:ext cx="694094" cy="249769"/>
            </a:xfrm>
            <a:custGeom>
              <a:avLst/>
              <a:gdLst/>
              <a:ahLst/>
              <a:cxnLst/>
              <a:rect l="l" t="t" r="r" b="b"/>
              <a:pathLst>
                <a:path w="1387911" h="499439" extrusionOk="0">
                  <a:moveTo>
                    <a:pt x="1387908" y="161124"/>
                  </a:moveTo>
                  <a:cubicBezTo>
                    <a:pt x="1387328" y="164048"/>
                    <a:pt x="1384652" y="166035"/>
                    <a:pt x="1381755" y="165814"/>
                  </a:cubicBezTo>
                  <a:cubicBezTo>
                    <a:pt x="1381617" y="165842"/>
                    <a:pt x="1381451" y="165869"/>
                    <a:pt x="1381286" y="165869"/>
                  </a:cubicBezTo>
                  <a:cubicBezTo>
                    <a:pt x="1377698" y="166283"/>
                    <a:pt x="1368731" y="167580"/>
                    <a:pt x="1368013" y="167690"/>
                  </a:cubicBezTo>
                  <a:lnTo>
                    <a:pt x="1331976" y="173070"/>
                  </a:lnTo>
                  <a:cubicBezTo>
                    <a:pt x="1311778" y="175995"/>
                    <a:pt x="1291607" y="178781"/>
                    <a:pt x="1271464" y="181954"/>
                  </a:cubicBezTo>
                  <a:cubicBezTo>
                    <a:pt x="1258108" y="184051"/>
                    <a:pt x="1244781" y="186341"/>
                    <a:pt x="1231481" y="188907"/>
                  </a:cubicBezTo>
                  <a:cubicBezTo>
                    <a:pt x="1207474" y="193570"/>
                    <a:pt x="1183634" y="198867"/>
                    <a:pt x="1159958" y="204633"/>
                  </a:cubicBezTo>
                  <a:cubicBezTo>
                    <a:pt x="1172320" y="204854"/>
                    <a:pt x="1187248" y="205240"/>
                    <a:pt x="1202507" y="207558"/>
                  </a:cubicBezTo>
                  <a:cubicBezTo>
                    <a:pt x="1213517" y="209213"/>
                    <a:pt x="1224555" y="211889"/>
                    <a:pt x="1234764" y="215697"/>
                  </a:cubicBezTo>
                  <a:cubicBezTo>
                    <a:pt x="1254162" y="222981"/>
                    <a:pt x="1270498" y="234513"/>
                    <a:pt x="1278472" y="252116"/>
                  </a:cubicBezTo>
                  <a:cubicBezTo>
                    <a:pt x="1279962" y="255123"/>
                    <a:pt x="1278721" y="258793"/>
                    <a:pt x="1275685" y="260282"/>
                  </a:cubicBezTo>
                  <a:cubicBezTo>
                    <a:pt x="1272678" y="261772"/>
                    <a:pt x="1269008" y="260531"/>
                    <a:pt x="1267518" y="257496"/>
                  </a:cubicBezTo>
                  <a:cubicBezTo>
                    <a:pt x="1260095" y="243535"/>
                    <a:pt x="1245802" y="235617"/>
                    <a:pt x="1229659" y="230402"/>
                  </a:cubicBezTo>
                  <a:cubicBezTo>
                    <a:pt x="1220195" y="227368"/>
                    <a:pt x="1210068" y="225436"/>
                    <a:pt x="1200052" y="223919"/>
                  </a:cubicBezTo>
                  <a:cubicBezTo>
                    <a:pt x="1182944" y="221298"/>
                    <a:pt x="1166167" y="220111"/>
                    <a:pt x="1153446" y="219477"/>
                  </a:cubicBezTo>
                  <a:cubicBezTo>
                    <a:pt x="1146962" y="219063"/>
                    <a:pt x="1140477" y="218759"/>
                    <a:pt x="1134020" y="218566"/>
                  </a:cubicBezTo>
                  <a:cubicBezTo>
                    <a:pt x="1127564" y="218373"/>
                    <a:pt x="1121134" y="218318"/>
                    <a:pt x="1114650" y="218483"/>
                  </a:cubicBezTo>
                  <a:cubicBezTo>
                    <a:pt x="1114098" y="218483"/>
                    <a:pt x="1108607" y="219008"/>
                    <a:pt x="1105268" y="219035"/>
                  </a:cubicBezTo>
                  <a:cubicBezTo>
                    <a:pt x="1100798" y="220277"/>
                    <a:pt x="1096300" y="221325"/>
                    <a:pt x="1091830" y="222567"/>
                  </a:cubicBezTo>
                  <a:cubicBezTo>
                    <a:pt x="1045749" y="235589"/>
                    <a:pt x="1000082" y="250102"/>
                    <a:pt x="954442" y="265414"/>
                  </a:cubicBezTo>
                  <a:cubicBezTo>
                    <a:pt x="946468" y="268063"/>
                    <a:pt x="938190" y="270408"/>
                    <a:pt x="930105" y="272974"/>
                  </a:cubicBezTo>
                  <a:cubicBezTo>
                    <a:pt x="949365" y="277554"/>
                    <a:pt x="967715" y="284865"/>
                    <a:pt x="985319" y="294522"/>
                  </a:cubicBezTo>
                  <a:cubicBezTo>
                    <a:pt x="1001047" y="303185"/>
                    <a:pt x="1016279" y="313393"/>
                    <a:pt x="1031180" y="324374"/>
                  </a:cubicBezTo>
                  <a:cubicBezTo>
                    <a:pt x="1040810" y="331437"/>
                    <a:pt x="1050274" y="338887"/>
                    <a:pt x="1059739" y="346336"/>
                  </a:cubicBezTo>
                  <a:cubicBezTo>
                    <a:pt x="1073784" y="357372"/>
                    <a:pt x="1087774" y="368518"/>
                    <a:pt x="1102067" y="378892"/>
                  </a:cubicBezTo>
                  <a:cubicBezTo>
                    <a:pt x="1123839" y="394646"/>
                    <a:pt x="1146189" y="408690"/>
                    <a:pt x="1170471" y="417629"/>
                  </a:cubicBezTo>
                  <a:cubicBezTo>
                    <a:pt x="1173507" y="418677"/>
                    <a:pt x="1175135" y="422016"/>
                    <a:pt x="1174059" y="425078"/>
                  </a:cubicBezTo>
                  <a:cubicBezTo>
                    <a:pt x="1173010" y="428113"/>
                    <a:pt x="1169671" y="429741"/>
                    <a:pt x="1166636" y="428665"/>
                  </a:cubicBezTo>
                  <a:cubicBezTo>
                    <a:pt x="1124584" y="414842"/>
                    <a:pt x="1087056" y="387142"/>
                    <a:pt x="1049860" y="359110"/>
                  </a:cubicBezTo>
                  <a:cubicBezTo>
                    <a:pt x="1040341" y="351909"/>
                    <a:pt x="1030848" y="344708"/>
                    <a:pt x="1021356" y="337673"/>
                  </a:cubicBezTo>
                  <a:cubicBezTo>
                    <a:pt x="1006980" y="327050"/>
                    <a:pt x="992549" y="316897"/>
                    <a:pt x="977593" y="308151"/>
                  </a:cubicBezTo>
                  <a:cubicBezTo>
                    <a:pt x="954304" y="294549"/>
                    <a:pt x="929718" y="284700"/>
                    <a:pt x="902677" y="281499"/>
                  </a:cubicBezTo>
                  <a:cubicBezTo>
                    <a:pt x="864653" y="292866"/>
                    <a:pt x="825581" y="302909"/>
                    <a:pt x="785681" y="311710"/>
                  </a:cubicBezTo>
                  <a:cubicBezTo>
                    <a:pt x="787171" y="311876"/>
                    <a:pt x="788661" y="311986"/>
                    <a:pt x="790151" y="312152"/>
                  </a:cubicBezTo>
                  <a:cubicBezTo>
                    <a:pt x="812336" y="314938"/>
                    <a:pt x="835680" y="320015"/>
                    <a:pt x="857948" y="328127"/>
                  </a:cubicBezTo>
                  <a:cubicBezTo>
                    <a:pt x="880326" y="336266"/>
                    <a:pt x="901573" y="347495"/>
                    <a:pt x="919730" y="361952"/>
                  </a:cubicBezTo>
                  <a:cubicBezTo>
                    <a:pt x="927290" y="368132"/>
                    <a:pt x="936617" y="375719"/>
                    <a:pt x="943405" y="384631"/>
                  </a:cubicBezTo>
                  <a:cubicBezTo>
                    <a:pt x="948565" y="391363"/>
                    <a:pt x="952317" y="398840"/>
                    <a:pt x="953449" y="406924"/>
                  </a:cubicBezTo>
                  <a:cubicBezTo>
                    <a:pt x="956953" y="432941"/>
                    <a:pt x="939100" y="449992"/>
                    <a:pt x="919398" y="453413"/>
                  </a:cubicBezTo>
                  <a:cubicBezTo>
                    <a:pt x="908637" y="455289"/>
                    <a:pt x="897462" y="453110"/>
                    <a:pt x="889073" y="446322"/>
                  </a:cubicBezTo>
                  <a:cubicBezTo>
                    <a:pt x="882037" y="440584"/>
                    <a:pt x="876739" y="431644"/>
                    <a:pt x="875828" y="418732"/>
                  </a:cubicBezTo>
                  <a:cubicBezTo>
                    <a:pt x="875525" y="415394"/>
                    <a:pt x="878008" y="412414"/>
                    <a:pt x="881375" y="412111"/>
                  </a:cubicBezTo>
                  <a:cubicBezTo>
                    <a:pt x="884714" y="411807"/>
                    <a:pt x="887694" y="414290"/>
                    <a:pt x="887997" y="417656"/>
                  </a:cubicBezTo>
                  <a:cubicBezTo>
                    <a:pt x="889956" y="435921"/>
                    <a:pt x="903946" y="442184"/>
                    <a:pt x="916749" y="439535"/>
                  </a:cubicBezTo>
                  <a:cubicBezTo>
                    <a:pt x="929304" y="436942"/>
                    <a:pt x="940701" y="425878"/>
                    <a:pt x="937941" y="409269"/>
                  </a:cubicBezTo>
                  <a:cubicBezTo>
                    <a:pt x="937086" y="403834"/>
                    <a:pt x="934216" y="398978"/>
                    <a:pt x="930684" y="394508"/>
                  </a:cubicBezTo>
                  <a:cubicBezTo>
                    <a:pt x="924531" y="386728"/>
                    <a:pt x="916142" y="380189"/>
                    <a:pt x="909354" y="374809"/>
                  </a:cubicBezTo>
                  <a:cubicBezTo>
                    <a:pt x="892716" y="361179"/>
                    <a:pt x="873041" y="350778"/>
                    <a:pt x="852429" y="342804"/>
                  </a:cubicBezTo>
                  <a:cubicBezTo>
                    <a:pt x="831375" y="334638"/>
                    <a:pt x="809328" y="329009"/>
                    <a:pt x="788247" y="325754"/>
                  </a:cubicBezTo>
                  <a:cubicBezTo>
                    <a:pt x="781321" y="324650"/>
                    <a:pt x="774395" y="323795"/>
                    <a:pt x="767469" y="323050"/>
                  </a:cubicBezTo>
                  <a:cubicBezTo>
                    <a:pt x="760460" y="322305"/>
                    <a:pt x="753451" y="321670"/>
                    <a:pt x="746415" y="321091"/>
                  </a:cubicBezTo>
                  <a:cubicBezTo>
                    <a:pt x="746111" y="321063"/>
                    <a:pt x="745118" y="320787"/>
                    <a:pt x="744456" y="320622"/>
                  </a:cubicBezTo>
                  <a:cubicBezTo>
                    <a:pt x="720505" y="325229"/>
                    <a:pt x="696305" y="329340"/>
                    <a:pt x="671885" y="332872"/>
                  </a:cubicBezTo>
                  <a:cubicBezTo>
                    <a:pt x="648458" y="336238"/>
                    <a:pt x="624755" y="338887"/>
                    <a:pt x="600942" y="341149"/>
                  </a:cubicBezTo>
                  <a:cubicBezTo>
                    <a:pt x="614160" y="346088"/>
                    <a:pt x="627239" y="351992"/>
                    <a:pt x="639987" y="359607"/>
                  </a:cubicBezTo>
                  <a:cubicBezTo>
                    <a:pt x="651825" y="366642"/>
                    <a:pt x="663497" y="374616"/>
                    <a:pt x="674810" y="383334"/>
                  </a:cubicBezTo>
                  <a:cubicBezTo>
                    <a:pt x="691201" y="395971"/>
                    <a:pt x="706984" y="410069"/>
                    <a:pt x="722133" y="424333"/>
                  </a:cubicBezTo>
                  <a:cubicBezTo>
                    <a:pt x="745918" y="446736"/>
                    <a:pt x="768021" y="469829"/>
                    <a:pt x="789019" y="488701"/>
                  </a:cubicBezTo>
                  <a:cubicBezTo>
                    <a:pt x="791448" y="490798"/>
                    <a:pt x="791723" y="494495"/>
                    <a:pt x="789626" y="496950"/>
                  </a:cubicBezTo>
                  <a:cubicBezTo>
                    <a:pt x="787529" y="499378"/>
                    <a:pt x="783832" y="499654"/>
                    <a:pt x="781376" y="497557"/>
                  </a:cubicBezTo>
                  <a:cubicBezTo>
                    <a:pt x="756128" y="476699"/>
                    <a:pt x="728700" y="450709"/>
                    <a:pt x="699975" y="425740"/>
                  </a:cubicBezTo>
                  <a:cubicBezTo>
                    <a:pt x="692773" y="419477"/>
                    <a:pt x="685489" y="413269"/>
                    <a:pt x="678176" y="407172"/>
                  </a:cubicBezTo>
                  <a:cubicBezTo>
                    <a:pt x="667111" y="397957"/>
                    <a:pt x="655936" y="389073"/>
                    <a:pt x="644540" y="380961"/>
                  </a:cubicBezTo>
                  <a:cubicBezTo>
                    <a:pt x="623155" y="365759"/>
                    <a:pt x="601163" y="353123"/>
                    <a:pt x="578205" y="346198"/>
                  </a:cubicBezTo>
                  <a:cubicBezTo>
                    <a:pt x="576743" y="345784"/>
                    <a:pt x="575667" y="344763"/>
                    <a:pt x="574894" y="343604"/>
                  </a:cubicBezTo>
                  <a:cubicBezTo>
                    <a:pt x="543024" y="346088"/>
                    <a:pt x="510905" y="347550"/>
                    <a:pt x="478565" y="347881"/>
                  </a:cubicBezTo>
                  <a:cubicBezTo>
                    <a:pt x="379891" y="348929"/>
                    <a:pt x="279533" y="339604"/>
                    <a:pt x="180114" y="317394"/>
                  </a:cubicBezTo>
                  <a:lnTo>
                    <a:pt x="235908" y="373236"/>
                  </a:lnTo>
                  <a:cubicBezTo>
                    <a:pt x="245649" y="382865"/>
                    <a:pt x="255665" y="391832"/>
                    <a:pt x="265820" y="400440"/>
                  </a:cubicBezTo>
                  <a:cubicBezTo>
                    <a:pt x="281410" y="413711"/>
                    <a:pt x="297414" y="425961"/>
                    <a:pt x="314025" y="437300"/>
                  </a:cubicBezTo>
                  <a:cubicBezTo>
                    <a:pt x="341812" y="456310"/>
                    <a:pt x="371033" y="473030"/>
                    <a:pt x="401993" y="488315"/>
                  </a:cubicBezTo>
                  <a:cubicBezTo>
                    <a:pt x="404891" y="489694"/>
                    <a:pt x="406160" y="493170"/>
                    <a:pt x="404780" y="496095"/>
                  </a:cubicBezTo>
                  <a:cubicBezTo>
                    <a:pt x="403401" y="498992"/>
                    <a:pt x="399924" y="500261"/>
                    <a:pt x="396999" y="498881"/>
                  </a:cubicBezTo>
                  <a:cubicBezTo>
                    <a:pt x="364880" y="484452"/>
                    <a:pt x="334334" y="468753"/>
                    <a:pt x="305471" y="450157"/>
                  </a:cubicBezTo>
                  <a:cubicBezTo>
                    <a:pt x="288060" y="438928"/>
                    <a:pt x="271228" y="426678"/>
                    <a:pt x="255113" y="413049"/>
                  </a:cubicBezTo>
                  <a:cubicBezTo>
                    <a:pt x="244600" y="404165"/>
                    <a:pt x="234501" y="394619"/>
                    <a:pt x="224595" y="384548"/>
                  </a:cubicBezTo>
                  <a:cubicBezTo>
                    <a:pt x="214854" y="374505"/>
                    <a:pt x="204976" y="364076"/>
                    <a:pt x="195153" y="353509"/>
                  </a:cubicBezTo>
                  <a:cubicBezTo>
                    <a:pt x="182073" y="339411"/>
                    <a:pt x="169215" y="325229"/>
                    <a:pt x="156577" y="311517"/>
                  </a:cubicBezTo>
                  <a:cubicBezTo>
                    <a:pt x="149706" y="309834"/>
                    <a:pt x="142808" y="308179"/>
                    <a:pt x="135965" y="306386"/>
                  </a:cubicBezTo>
                  <a:cubicBezTo>
                    <a:pt x="135192" y="306468"/>
                    <a:pt x="134392" y="306634"/>
                    <a:pt x="133647" y="306717"/>
                  </a:cubicBezTo>
                  <a:cubicBezTo>
                    <a:pt x="131743" y="306910"/>
                    <a:pt x="130170" y="305972"/>
                    <a:pt x="128956" y="304647"/>
                  </a:cubicBezTo>
                  <a:cubicBezTo>
                    <a:pt x="86959" y="293308"/>
                    <a:pt x="45182" y="279761"/>
                    <a:pt x="3875" y="263455"/>
                  </a:cubicBezTo>
                  <a:cubicBezTo>
                    <a:pt x="757" y="262241"/>
                    <a:pt x="-816" y="258710"/>
                    <a:pt x="426" y="255564"/>
                  </a:cubicBezTo>
                  <a:cubicBezTo>
                    <a:pt x="1640" y="252419"/>
                    <a:pt x="5172" y="250874"/>
                    <a:pt x="8317" y="252088"/>
                  </a:cubicBezTo>
                  <a:cubicBezTo>
                    <a:pt x="51998" y="268946"/>
                    <a:pt x="96175" y="282548"/>
                    <a:pt x="140573" y="293749"/>
                  </a:cubicBezTo>
                  <a:cubicBezTo>
                    <a:pt x="176168" y="288755"/>
                    <a:pt x="214137" y="276698"/>
                    <a:pt x="249291" y="261193"/>
                  </a:cubicBezTo>
                  <a:cubicBezTo>
                    <a:pt x="291316" y="242680"/>
                    <a:pt x="329202" y="219670"/>
                    <a:pt x="353236" y="198757"/>
                  </a:cubicBezTo>
                  <a:cubicBezTo>
                    <a:pt x="366177" y="187665"/>
                    <a:pt x="381988" y="173263"/>
                    <a:pt x="391011" y="156323"/>
                  </a:cubicBezTo>
                  <a:cubicBezTo>
                    <a:pt x="396419" y="146170"/>
                    <a:pt x="399317" y="135079"/>
                    <a:pt x="396778" y="123160"/>
                  </a:cubicBezTo>
                  <a:cubicBezTo>
                    <a:pt x="392777" y="104095"/>
                    <a:pt x="374538" y="100067"/>
                    <a:pt x="356850" y="103460"/>
                  </a:cubicBezTo>
                  <a:cubicBezTo>
                    <a:pt x="338197" y="107020"/>
                    <a:pt x="319185" y="118607"/>
                    <a:pt x="314136" y="133920"/>
                  </a:cubicBezTo>
                  <a:cubicBezTo>
                    <a:pt x="309969" y="146556"/>
                    <a:pt x="314329" y="156019"/>
                    <a:pt x="320758" y="159772"/>
                  </a:cubicBezTo>
                  <a:cubicBezTo>
                    <a:pt x="323352" y="161289"/>
                    <a:pt x="326249" y="162007"/>
                    <a:pt x="328429" y="160599"/>
                  </a:cubicBezTo>
                  <a:cubicBezTo>
                    <a:pt x="331520" y="158558"/>
                    <a:pt x="332347" y="153729"/>
                    <a:pt x="331023" y="145977"/>
                  </a:cubicBezTo>
                  <a:cubicBezTo>
                    <a:pt x="330416" y="142638"/>
                    <a:pt x="332623" y="139465"/>
                    <a:pt x="335935" y="138859"/>
                  </a:cubicBezTo>
                  <a:cubicBezTo>
                    <a:pt x="339246" y="138279"/>
                    <a:pt x="342447" y="140459"/>
                    <a:pt x="343026" y="143769"/>
                  </a:cubicBezTo>
                  <a:cubicBezTo>
                    <a:pt x="345923" y="158558"/>
                    <a:pt x="341370" y="167166"/>
                    <a:pt x="335548" y="171194"/>
                  </a:cubicBezTo>
                  <a:cubicBezTo>
                    <a:pt x="329671" y="175222"/>
                    <a:pt x="321586" y="175222"/>
                    <a:pt x="314274" y="171194"/>
                  </a:cubicBezTo>
                  <a:cubicBezTo>
                    <a:pt x="303650" y="165317"/>
                    <a:pt x="294434" y="150474"/>
                    <a:pt x="300808" y="129671"/>
                  </a:cubicBezTo>
                  <a:cubicBezTo>
                    <a:pt x="308065" y="106109"/>
                    <a:pt x="339963" y="87375"/>
                    <a:pt x="367695" y="86934"/>
                  </a:cubicBezTo>
                  <a:cubicBezTo>
                    <a:pt x="388859" y="86575"/>
                    <a:pt x="407291" y="96315"/>
                    <a:pt x="412562" y="119711"/>
                  </a:cubicBezTo>
                  <a:cubicBezTo>
                    <a:pt x="416094" y="135575"/>
                    <a:pt x="412727" y="150502"/>
                    <a:pt x="405553" y="164048"/>
                  </a:cubicBezTo>
                  <a:cubicBezTo>
                    <a:pt x="395647" y="182837"/>
                    <a:pt x="378208" y="198894"/>
                    <a:pt x="363859" y="211144"/>
                  </a:cubicBezTo>
                  <a:cubicBezTo>
                    <a:pt x="338556" y="232499"/>
                    <a:pt x="298987" y="256061"/>
                    <a:pt x="254975" y="274464"/>
                  </a:cubicBezTo>
                  <a:cubicBezTo>
                    <a:pt x="227713" y="285886"/>
                    <a:pt x="198740" y="295073"/>
                    <a:pt x="170484" y="300950"/>
                  </a:cubicBezTo>
                  <a:cubicBezTo>
                    <a:pt x="241206" y="316897"/>
                    <a:pt x="312370" y="326167"/>
                    <a:pt x="383092" y="329892"/>
                  </a:cubicBezTo>
                  <a:cubicBezTo>
                    <a:pt x="389245" y="328016"/>
                    <a:pt x="395785" y="326416"/>
                    <a:pt x="396751" y="326140"/>
                  </a:cubicBezTo>
                  <a:cubicBezTo>
                    <a:pt x="404946" y="323905"/>
                    <a:pt x="413003" y="321091"/>
                    <a:pt x="420840" y="317752"/>
                  </a:cubicBezTo>
                  <a:cubicBezTo>
                    <a:pt x="428621" y="314414"/>
                    <a:pt x="436209" y="310552"/>
                    <a:pt x="443494" y="306192"/>
                  </a:cubicBezTo>
                  <a:cubicBezTo>
                    <a:pt x="458836" y="297170"/>
                    <a:pt x="473157" y="286410"/>
                    <a:pt x="487009" y="274905"/>
                  </a:cubicBezTo>
                  <a:cubicBezTo>
                    <a:pt x="497412" y="266297"/>
                    <a:pt x="507511" y="257220"/>
                    <a:pt x="517444" y="247977"/>
                  </a:cubicBezTo>
                  <a:cubicBezTo>
                    <a:pt x="527516" y="238652"/>
                    <a:pt x="537477" y="229271"/>
                    <a:pt x="547301" y="219863"/>
                  </a:cubicBezTo>
                  <a:cubicBezTo>
                    <a:pt x="560932" y="207006"/>
                    <a:pt x="575004" y="194646"/>
                    <a:pt x="588829" y="181982"/>
                  </a:cubicBezTo>
                  <a:cubicBezTo>
                    <a:pt x="594679" y="176602"/>
                    <a:pt x="600528" y="171222"/>
                    <a:pt x="606213" y="165649"/>
                  </a:cubicBezTo>
                  <a:cubicBezTo>
                    <a:pt x="608586" y="163248"/>
                    <a:pt x="612449" y="163220"/>
                    <a:pt x="614849" y="165593"/>
                  </a:cubicBezTo>
                  <a:cubicBezTo>
                    <a:pt x="617250" y="167939"/>
                    <a:pt x="617305" y="171801"/>
                    <a:pt x="614932" y="174201"/>
                  </a:cubicBezTo>
                  <a:cubicBezTo>
                    <a:pt x="609386" y="180106"/>
                    <a:pt x="603757" y="185900"/>
                    <a:pt x="598017" y="191611"/>
                  </a:cubicBezTo>
                  <a:cubicBezTo>
                    <a:pt x="584800" y="204771"/>
                    <a:pt x="571224" y="217573"/>
                    <a:pt x="558145" y="230927"/>
                  </a:cubicBezTo>
                  <a:cubicBezTo>
                    <a:pt x="548460" y="240638"/>
                    <a:pt x="538747" y="250488"/>
                    <a:pt x="528675" y="260007"/>
                  </a:cubicBezTo>
                  <a:cubicBezTo>
                    <a:pt x="518548" y="269553"/>
                    <a:pt x="508090" y="278823"/>
                    <a:pt x="497274" y="287486"/>
                  </a:cubicBezTo>
                  <a:cubicBezTo>
                    <a:pt x="482566" y="299267"/>
                    <a:pt x="467086" y="309917"/>
                    <a:pt x="450751" y="318911"/>
                  </a:cubicBezTo>
                  <a:cubicBezTo>
                    <a:pt x="442721" y="323298"/>
                    <a:pt x="434416" y="327133"/>
                    <a:pt x="425917" y="330334"/>
                  </a:cubicBezTo>
                  <a:cubicBezTo>
                    <a:pt x="424510" y="330858"/>
                    <a:pt x="423020" y="331134"/>
                    <a:pt x="421612" y="331630"/>
                  </a:cubicBezTo>
                  <a:cubicBezTo>
                    <a:pt x="440597" y="332099"/>
                    <a:pt x="459553" y="332210"/>
                    <a:pt x="478400" y="331906"/>
                  </a:cubicBezTo>
                  <a:cubicBezTo>
                    <a:pt x="537229" y="330968"/>
                    <a:pt x="595368" y="326278"/>
                    <a:pt x="652432" y="318718"/>
                  </a:cubicBezTo>
                  <a:cubicBezTo>
                    <a:pt x="656212" y="316566"/>
                    <a:pt x="660241" y="314166"/>
                    <a:pt x="662641" y="312897"/>
                  </a:cubicBezTo>
                  <a:cubicBezTo>
                    <a:pt x="668712" y="309696"/>
                    <a:pt x="674644" y="306330"/>
                    <a:pt x="680467" y="302716"/>
                  </a:cubicBezTo>
                  <a:cubicBezTo>
                    <a:pt x="686179" y="299157"/>
                    <a:pt x="691780" y="295377"/>
                    <a:pt x="697161" y="291238"/>
                  </a:cubicBezTo>
                  <a:cubicBezTo>
                    <a:pt x="707343" y="283541"/>
                    <a:pt x="717359" y="274547"/>
                    <a:pt x="726824" y="264780"/>
                  </a:cubicBezTo>
                  <a:cubicBezTo>
                    <a:pt x="735902" y="255399"/>
                    <a:pt x="744428" y="245246"/>
                    <a:pt x="751382" y="234210"/>
                  </a:cubicBezTo>
                  <a:cubicBezTo>
                    <a:pt x="760626" y="219615"/>
                    <a:pt x="767441" y="203640"/>
                    <a:pt x="769511" y="186203"/>
                  </a:cubicBezTo>
                  <a:cubicBezTo>
                    <a:pt x="769814" y="182837"/>
                    <a:pt x="772767" y="180354"/>
                    <a:pt x="776133" y="180658"/>
                  </a:cubicBezTo>
                  <a:cubicBezTo>
                    <a:pt x="779472" y="180961"/>
                    <a:pt x="781955" y="183941"/>
                    <a:pt x="781652" y="187279"/>
                  </a:cubicBezTo>
                  <a:cubicBezTo>
                    <a:pt x="780162" y="211752"/>
                    <a:pt x="770725" y="234431"/>
                    <a:pt x="756901" y="254295"/>
                  </a:cubicBezTo>
                  <a:cubicBezTo>
                    <a:pt x="751465" y="262103"/>
                    <a:pt x="745311" y="269498"/>
                    <a:pt x="738689" y="276285"/>
                  </a:cubicBezTo>
                  <a:cubicBezTo>
                    <a:pt x="728590" y="286686"/>
                    <a:pt x="717359" y="295736"/>
                    <a:pt x="706239" y="303627"/>
                  </a:cubicBezTo>
                  <a:cubicBezTo>
                    <a:pt x="701355" y="307020"/>
                    <a:pt x="696305" y="310027"/>
                    <a:pt x="691228" y="312924"/>
                  </a:cubicBezTo>
                  <a:cubicBezTo>
                    <a:pt x="742938" y="304813"/>
                    <a:pt x="793490" y="294301"/>
                    <a:pt x="842606" y="281748"/>
                  </a:cubicBezTo>
                  <a:cubicBezTo>
                    <a:pt x="847573" y="278354"/>
                    <a:pt x="852319" y="275347"/>
                    <a:pt x="853919" y="274547"/>
                  </a:cubicBezTo>
                  <a:cubicBezTo>
                    <a:pt x="861287" y="270822"/>
                    <a:pt x="868295" y="266711"/>
                    <a:pt x="874918" y="261965"/>
                  </a:cubicBezTo>
                  <a:cubicBezTo>
                    <a:pt x="881375" y="257358"/>
                    <a:pt x="887390" y="252116"/>
                    <a:pt x="892936" y="246073"/>
                  </a:cubicBezTo>
                  <a:cubicBezTo>
                    <a:pt x="915949" y="221353"/>
                    <a:pt x="933168" y="192632"/>
                    <a:pt x="947958" y="162310"/>
                  </a:cubicBezTo>
                  <a:cubicBezTo>
                    <a:pt x="956815" y="144128"/>
                    <a:pt x="964873" y="125394"/>
                    <a:pt x="972350" y="106385"/>
                  </a:cubicBezTo>
                  <a:cubicBezTo>
                    <a:pt x="983691" y="77581"/>
                    <a:pt x="994011" y="48280"/>
                    <a:pt x="1004662" y="19697"/>
                  </a:cubicBezTo>
                  <a:cubicBezTo>
                    <a:pt x="1005794" y="16524"/>
                    <a:pt x="1009270" y="14869"/>
                    <a:pt x="1012444" y="15972"/>
                  </a:cubicBezTo>
                  <a:cubicBezTo>
                    <a:pt x="1015617" y="17104"/>
                    <a:pt x="1017300" y="20580"/>
                    <a:pt x="1016169" y="23753"/>
                  </a:cubicBezTo>
                  <a:cubicBezTo>
                    <a:pt x="1006511" y="52805"/>
                    <a:pt x="997460" y="82658"/>
                    <a:pt x="986837" y="111848"/>
                  </a:cubicBezTo>
                  <a:cubicBezTo>
                    <a:pt x="979663" y="131547"/>
                    <a:pt x="971936" y="150970"/>
                    <a:pt x="962831" y="169566"/>
                  </a:cubicBezTo>
                  <a:cubicBezTo>
                    <a:pt x="947295" y="201267"/>
                    <a:pt x="928063" y="230651"/>
                    <a:pt x="903450" y="256061"/>
                  </a:cubicBezTo>
                  <a:cubicBezTo>
                    <a:pt x="898483" y="261083"/>
                    <a:pt x="892991" y="265166"/>
                    <a:pt x="887473" y="269194"/>
                  </a:cubicBezTo>
                  <a:cubicBezTo>
                    <a:pt x="888439" y="268559"/>
                    <a:pt x="889432" y="267897"/>
                    <a:pt x="890674" y="267925"/>
                  </a:cubicBezTo>
                  <a:cubicBezTo>
                    <a:pt x="891584" y="267925"/>
                    <a:pt x="892440" y="268118"/>
                    <a:pt x="893350" y="268118"/>
                  </a:cubicBezTo>
                  <a:cubicBezTo>
                    <a:pt x="912362" y="262600"/>
                    <a:pt x="931264" y="256972"/>
                    <a:pt x="949724" y="250902"/>
                  </a:cubicBezTo>
                  <a:cubicBezTo>
                    <a:pt x="995612" y="235865"/>
                    <a:pt x="1041582" y="221573"/>
                    <a:pt x="1087912" y="208882"/>
                  </a:cubicBezTo>
                  <a:cubicBezTo>
                    <a:pt x="1088133" y="208744"/>
                    <a:pt x="1088188" y="208441"/>
                    <a:pt x="1088436" y="208330"/>
                  </a:cubicBezTo>
                  <a:cubicBezTo>
                    <a:pt x="1118761" y="194673"/>
                    <a:pt x="1174362" y="166228"/>
                    <a:pt x="1216884" y="131492"/>
                  </a:cubicBezTo>
                  <a:cubicBezTo>
                    <a:pt x="1233054" y="118276"/>
                    <a:pt x="1247292" y="104178"/>
                    <a:pt x="1257363" y="89583"/>
                  </a:cubicBezTo>
                  <a:cubicBezTo>
                    <a:pt x="1264924" y="78657"/>
                    <a:pt x="1270084" y="67510"/>
                    <a:pt x="1271601" y="56226"/>
                  </a:cubicBezTo>
                  <a:cubicBezTo>
                    <a:pt x="1275051" y="31781"/>
                    <a:pt x="1259902" y="18952"/>
                    <a:pt x="1241470" y="16331"/>
                  </a:cubicBezTo>
                  <a:cubicBezTo>
                    <a:pt x="1222016" y="13544"/>
                    <a:pt x="1199003" y="21021"/>
                    <a:pt x="1188214" y="38375"/>
                  </a:cubicBezTo>
                  <a:cubicBezTo>
                    <a:pt x="1179246" y="52640"/>
                    <a:pt x="1181426" y="63510"/>
                    <a:pt x="1188242" y="68587"/>
                  </a:cubicBezTo>
                  <a:cubicBezTo>
                    <a:pt x="1192270" y="71566"/>
                    <a:pt x="1197623" y="72532"/>
                    <a:pt x="1201818" y="70297"/>
                  </a:cubicBezTo>
                  <a:cubicBezTo>
                    <a:pt x="1205598" y="68283"/>
                    <a:pt x="1208164" y="63896"/>
                    <a:pt x="1208633" y="57109"/>
                  </a:cubicBezTo>
                  <a:cubicBezTo>
                    <a:pt x="1208826" y="53743"/>
                    <a:pt x="1211724" y="51177"/>
                    <a:pt x="1215063" y="51370"/>
                  </a:cubicBezTo>
                  <a:cubicBezTo>
                    <a:pt x="1218429" y="51564"/>
                    <a:pt x="1221023" y="54433"/>
                    <a:pt x="1220830" y="57799"/>
                  </a:cubicBezTo>
                  <a:cubicBezTo>
                    <a:pt x="1220305" y="70132"/>
                    <a:pt x="1214759" y="77664"/>
                    <a:pt x="1208026" y="81526"/>
                  </a:cubicBezTo>
                  <a:cubicBezTo>
                    <a:pt x="1199638" y="86299"/>
                    <a:pt x="1188711" y="85306"/>
                    <a:pt x="1180377" y="79430"/>
                  </a:cubicBezTo>
                  <a:cubicBezTo>
                    <a:pt x="1169147" y="71511"/>
                    <a:pt x="1161945" y="54240"/>
                    <a:pt x="1175825" y="30816"/>
                  </a:cubicBezTo>
                  <a:cubicBezTo>
                    <a:pt x="1189290" y="8220"/>
                    <a:pt x="1218512" y="-2651"/>
                    <a:pt x="1243622" y="549"/>
                  </a:cubicBezTo>
                  <a:cubicBezTo>
                    <a:pt x="1270553" y="3998"/>
                    <a:pt x="1292710" y="22760"/>
                    <a:pt x="1287992" y="58461"/>
                  </a:cubicBezTo>
                  <a:cubicBezTo>
                    <a:pt x="1286088" y="72146"/>
                    <a:pt x="1280017" y="85775"/>
                    <a:pt x="1270719" y="98908"/>
                  </a:cubicBezTo>
                  <a:cubicBezTo>
                    <a:pt x="1259681" y="114524"/>
                    <a:pt x="1244146" y="129561"/>
                    <a:pt x="1226431" y="143439"/>
                  </a:cubicBezTo>
                  <a:cubicBezTo>
                    <a:pt x="1201349" y="163083"/>
                    <a:pt x="1172072" y="180382"/>
                    <a:pt x="1145582" y="194177"/>
                  </a:cubicBezTo>
                  <a:cubicBezTo>
                    <a:pt x="1173231" y="187500"/>
                    <a:pt x="1201017" y="181264"/>
                    <a:pt x="1229135" y="176050"/>
                  </a:cubicBezTo>
                  <a:cubicBezTo>
                    <a:pt x="1242601" y="173567"/>
                    <a:pt x="1256094" y="171387"/>
                    <a:pt x="1269642" y="169373"/>
                  </a:cubicBezTo>
                  <a:cubicBezTo>
                    <a:pt x="1289841" y="166393"/>
                    <a:pt x="1310094" y="163772"/>
                    <a:pt x="1330376" y="161013"/>
                  </a:cubicBezTo>
                  <a:lnTo>
                    <a:pt x="1366385" y="155992"/>
                  </a:lnTo>
                  <a:cubicBezTo>
                    <a:pt x="1367130" y="155882"/>
                    <a:pt x="1376429" y="154612"/>
                    <a:pt x="1380154" y="154226"/>
                  </a:cubicBezTo>
                  <a:cubicBezTo>
                    <a:pt x="1386556" y="153592"/>
                    <a:pt x="1387991" y="160765"/>
                    <a:pt x="1387908" y="161124"/>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4" name="Google Shape;174;p2"/>
            <p:cNvSpPr/>
            <p:nvPr/>
          </p:nvSpPr>
          <p:spPr>
            <a:xfrm rot="5331254">
              <a:off x="762120" y="292543"/>
              <a:ext cx="89188" cy="351671"/>
            </a:xfrm>
            <a:custGeom>
              <a:avLst/>
              <a:gdLst/>
              <a:ahLst/>
              <a:cxnLst/>
              <a:rect l="l" t="t" r="r" b="b"/>
              <a:pathLst>
                <a:path w="178341" h="703201" extrusionOk="0">
                  <a:moveTo>
                    <a:pt x="81380" y="592869"/>
                  </a:moveTo>
                  <a:cubicBezTo>
                    <a:pt x="83035" y="562492"/>
                    <a:pt x="89106" y="531150"/>
                    <a:pt x="101440" y="503504"/>
                  </a:cubicBezTo>
                  <a:cubicBezTo>
                    <a:pt x="105110" y="495255"/>
                    <a:pt x="128758" y="451138"/>
                    <a:pt x="132096" y="482867"/>
                  </a:cubicBezTo>
                  <a:cubicBezTo>
                    <a:pt x="132400" y="485930"/>
                    <a:pt x="132455" y="489020"/>
                    <a:pt x="132400" y="492110"/>
                  </a:cubicBezTo>
                  <a:cubicBezTo>
                    <a:pt x="132290" y="497517"/>
                    <a:pt x="131793" y="502925"/>
                    <a:pt x="131076" y="508278"/>
                  </a:cubicBezTo>
                  <a:cubicBezTo>
                    <a:pt x="130275" y="514403"/>
                    <a:pt x="128951" y="520417"/>
                    <a:pt x="127626" y="526432"/>
                  </a:cubicBezTo>
                  <a:cubicBezTo>
                    <a:pt x="133366" y="519341"/>
                    <a:pt x="139188" y="512416"/>
                    <a:pt x="144762" y="505794"/>
                  </a:cubicBezTo>
                  <a:cubicBezTo>
                    <a:pt x="146555" y="503642"/>
                    <a:pt x="162008" y="482398"/>
                    <a:pt x="165291" y="484909"/>
                  </a:cubicBezTo>
                  <a:cubicBezTo>
                    <a:pt x="171169" y="489323"/>
                    <a:pt x="157593" y="524583"/>
                    <a:pt x="155965" y="529494"/>
                  </a:cubicBezTo>
                  <a:cubicBezTo>
                    <a:pt x="142085" y="571542"/>
                    <a:pt x="116341" y="615906"/>
                    <a:pt x="80855" y="642669"/>
                  </a:cubicBezTo>
                  <a:cubicBezTo>
                    <a:pt x="80883" y="642641"/>
                    <a:pt x="81021" y="599380"/>
                    <a:pt x="81380" y="592869"/>
                  </a:cubicBezTo>
                  <a:close/>
                  <a:moveTo>
                    <a:pt x="64189" y="701822"/>
                  </a:moveTo>
                  <a:cubicBezTo>
                    <a:pt x="64768" y="702291"/>
                    <a:pt x="65237" y="702705"/>
                    <a:pt x="65817" y="703202"/>
                  </a:cubicBezTo>
                  <a:lnTo>
                    <a:pt x="64713" y="700912"/>
                  </a:lnTo>
                  <a:cubicBezTo>
                    <a:pt x="64658" y="700498"/>
                    <a:pt x="64575" y="700111"/>
                    <a:pt x="64520" y="699725"/>
                  </a:cubicBezTo>
                  <a:moveTo>
                    <a:pt x="64492" y="699532"/>
                  </a:moveTo>
                  <a:cubicBezTo>
                    <a:pt x="63941" y="694952"/>
                    <a:pt x="72991" y="685102"/>
                    <a:pt x="72246" y="680633"/>
                  </a:cubicBezTo>
                  <a:lnTo>
                    <a:pt x="66120" y="647939"/>
                  </a:lnTo>
                  <a:cubicBezTo>
                    <a:pt x="64906" y="623549"/>
                    <a:pt x="64299" y="597863"/>
                    <a:pt x="55138" y="574825"/>
                  </a:cubicBezTo>
                  <a:cubicBezTo>
                    <a:pt x="53400" y="570493"/>
                    <a:pt x="44846" y="550352"/>
                    <a:pt x="37230" y="555815"/>
                  </a:cubicBezTo>
                  <a:cubicBezTo>
                    <a:pt x="31022" y="560285"/>
                    <a:pt x="33146" y="575956"/>
                    <a:pt x="33367" y="582274"/>
                  </a:cubicBezTo>
                  <a:cubicBezTo>
                    <a:pt x="33891" y="595021"/>
                    <a:pt x="35547" y="607740"/>
                    <a:pt x="38003" y="620321"/>
                  </a:cubicBezTo>
                  <a:cubicBezTo>
                    <a:pt x="35988" y="617176"/>
                    <a:pt x="34057" y="614003"/>
                    <a:pt x="31656" y="611189"/>
                  </a:cubicBezTo>
                  <a:cubicBezTo>
                    <a:pt x="29559" y="608761"/>
                    <a:pt x="27131" y="606553"/>
                    <a:pt x="24730" y="604457"/>
                  </a:cubicBezTo>
                  <a:cubicBezTo>
                    <a:pt x="-2560" y="580646"/>
                    <a:pt x="17252" y="627439"/>
                    <a:pt x="21088" y="637040"/>
                  </a:cubicBezTo>
                  <a:cubicBezTo>
                    <a:pt x="24813" y="646531"/>
                    <a:pt x="28814" y="655940"/>
                    <a:pt x="33201" y="665155"/>
                  </a:cubicBezTo>
                  <a:cubicBezTo>
                    <a:pt x="41949" y="683612"/>
                    <a:pt x="51413" y="691172"/>
                    <a:pt x="64189" y="701794"/>
                  </a:cubicBezTo>
                  <a:moveTo>
                    <a:pt x="36126" y="397476"/>
                  </a:moveTo>
                  <a:cubicBezTo>
                    <a:pt x="33698" y="411492"/>
                    <a:pt x="36954" y="427494"/>
                    <a:pt x="42197" y="442917"/>
                  </a:cubicBezTo>
                  <a:cubicBezTo>
                    <a:pt x="37065" y="437150"/>
                    <a:pt x="31877" y="431798"/>
                    <a:pt x="26745" y="427273"/>
                  </a:cubicBezTo>
                  <a:cubicBezTo>
                    <a:pt x="22716" y="423714"/>
                    <a:pt x="6877" y="410333"/>
                    <a:pt x="1055" y="417617"/>
                  </a:cubicBezTo>
                  <a:cubicBezTo>
                    <a:pt x="-2780" y="422390"/>
                    <a:pt x="4918" y="435136"/>
                    <a:pt x="7015" y="439164"/>
                  </a:cubicBezTo>
                  <a:cubicBezTo>
                    <a:pt x="17556" y="459498"/>
                    <a:pt x="32346" y="476356"/>
                    <a:pt x="50779" y="489544"/>
                  </a:cubicBezTo>
                  <a:cubicBezTo>
                    <a:pt x="56904" y="493931"/>
                    <a:pt x="74840" y="503118"/>
                    <a:pt x="81380" y="506788"/>
                  </a:cubicBezTo>
                  <a:cubicBezTo>
                    <a:pt x="84277" y="508443"/>
                    <a:pt x="86208" y="508029"/>
                    <a:pt x="84580" y="504029"/>
                  </a:cubicBezTo>
                  <a:cubicBezTo>
                    <a:pt x="85188" y="476659"/>
                    <a:pt x="75723" y="439827"/>
                    <a:pt x="61788" y="416789"/>
                  </a:cubicBezTo>
                  <a:cubicBezTo>
                    <a:pt x="59746" y="413285"/>
                    <a:pt x="38665" y="382853"/>
                    <a:pt x="36126" y="397476"/>
                  </a:cubicBezTo>
                  <a:close/>
                  <a:moveTo>
                    <a:pt x="103013" y="406084"/>
                  </a:moveTo>
                  <a:cubicBezTo>
                    <a:pt x="116065" y="399076"/>
                    <a:pt x="156682" y="371210"/>
                    <a:pt x="170175" y="345441"/>
                  </a:cubicBezTo>
                  <a:cubicBezTo>
                    <a:pt x="173735" y="338654"/>
                    <a:pt x="183669" y="318016"/>
                    <a:pt x="174673" y="311229"/>
                  </a:cubicBezTo>
                  <a:cubicBezTo>
                    <a:pt x="167664" y="305959"/>
                    <a:pt x="156351" y="319617"/>
                    <a:pt x="152654" y="323645"/>
                  </a:cubicBezTo>
                  <a:cubicBezTo>
                    <a:pt x="148128" y="328583"/>
                    <a:pt x="144320" y="334212"/>
                    <a:pt x="140237" y="339592"/>
                  </a:cubicBezTo>
                  <a:cubicBezTo>
                    <a:pt x="142416" y="334488"/>
                    <a:pt x="144293" y="329659"/>
                    <a:pt x="145396" y="325604"/>
                  </a:cubicBezTo>
                  <a:cubicBezTo>
                    <a:pt x="146445" y="321769"/>
                    <a:pt x="154061" y="283805"/>
                    <a:pt x="139298" y="289902"/>
                  </a:cubicBezTo>
                  <a:cubicBezTo>
                    <a:pt x="130551" y="293516"/>
                    <a:pt x="125281" y="306346"/>
                    <a:pt x="121501" y="314264"/>
                  </a:cubicBezTo>
                  <a:cubicBezTo>
                    <a:pt x="112229" y="333605"/>
                    <a:pt x="99426" y="405532"/>
                    <a:pt x="98598" y="407822"/>
                  </a:cubicBezTo>
                  <a:cubicBezTo>
                    <a:pt x="98432" y="408263"/>
                    <a:pt x="101413" y="408374"/>
                    <a:pt x="103013" y="406084"/>
                  </a:cubicBezTo>
                  <a:close/>
                  <a:moveTo>
                    <a:pt x="46557" y="233894"/>
                  </a:moveTo>
                  <a:cubicBezTo>
                    <a:pt x="40541" y="237315"/>
                    <a:pt x="62837" y="294979"/>
                    <a:pt x="75364" y="324169"/>
                  </a:cubicBezTo>
                  <a:cubicBezTo>
                    <a:pt x="58422" y="296717"/>
                    <a:pt x="30608" y="253649"/>
                    <a:pt x="24399" y="251883"/>
                  </a:cubicBezTo>
                  <a:cubicBezTo>
                    <a:pt x="16314" y="249593"/>
                    <a:pt x="13582" y="255718"/>
                    <a:pt x="15707" y="262974"/>
                  </a:cubicBezTo>
                  <a:cubicBezTo>
                    <a:pt x="16480" y="265568"/>
                    <a:pt x="17611" y="268051"/>
                    <a:pt x="18853" y="270479"/>
                  </a:cubicBezTo>
                  <a:cubicBezTo>
                    <a:pt x="30359" y="292551"/>
                    <a:pt x="49702" y="310595"/>
                    <a:pt x="67086" y="327756"/>
                  </a:cubicBezTo>
                  <a:cubicBezTo>
                    <a:pt x="70535" y="331122"/>
                    <a:pt x="83035" y="343565"/>
                    <a:pt x="87119" y="346186"/>
                  </a:cubicBezTo>
                  <a:cubicBezTo>
                    <a:pt x="87174" y="346241"/>
                    <a:pt x="87202" y="346296"/>
                    <a:pt x="87229" y="346351"/>
                  </a:cubicBezTo>
                  <a:cubicBezTo>
                    <a:pt x="87947" y="347207"/>
                    <a:pt x="90044" y="349579"/>
                    <a:pt x="89851" y="348448"/>
                  </a:cubicBezTo>
                  <a:cubicBezTo>
                    <a:pt x="87147" y="332805"/>
                    <a:pt x="85684" y="278425"/>
                    <a:pt x="70977" y="252462"/>
                  </a:cubicBezTo>
                  <a:cubicBezTo>
                    <a:pt x="67141" y="245592"/>
                    <a:pt x="56518" y="228211"/>
                    <a:pt x="46557" y="233894"/>
                  </a:cubicBezTo>
                  <a:close/>
                  <a:moveTo>
                    <a:pt x="136760" y="88329"/>
                  </a:moveTo>
                  <a:cubicBezTo>
                    <a:pt x="123239" y="115312"/>
                    <a:pt x="114492" y="144640"/>
                    <a:pt x="107897" y="174217"/>
                  </a:cubicBezTo>
                  <a:cubicBezTo>
                    <a:pt x="105965" y="182935"/>
                    <a:pt x="143023" y="153331"/>
                    <a:pt x="152019" y="108166"/>
                  </a:cubicBezTo>
                  <a:cubicBezTo>
                    <a:pt x="154088" y="97654"/>
                    <a:pt x="156103" y="86922"/>
                    <a:pt x="156931" y="76217"/>
                  </a:cubicBezTo>
                  <a:cubicBezTo>
                    <a:pt x="157096" y="74010"/>
                    <a:pt x="158007" y="68768"/>
                    <a:pt x="155606" y="67250"/>
                  </a:cubicBezTo>
                  <a:cubicBezTo>
                    <a:pt x="148653" y="62863"/>
                    <a:pt x="138333" y="85156"/>
                    <a:pt x="136760" y="88329"/>
                  </a:cubicBezTo>
                  <a:close/>
                  <a:moveTo>
                    <a:pt x="45149" y="482"/>
                  </a:moveTo>
                  <a:cubicBezTo>
                    <a:pt x="37203" y="4262"/>
                    <a:pt x="44322" y="25341"/>
                    <a:pt x="45674" y="30776"/>
                  </a:cubicBezTo>
                  <a:cubicBezTo>
                    <a:pt x="52738" y="59414"/>
                    <a:pt x="63858" y="86784"/>
                    <a:pt x="76661" y="113243"/>
                  </a:cubicBezTo>
                  <a:cubicBezTo>
                    <a:pt x="78703" y="117436"/>
                    <a:pt x="102820" y="165829"/>
                    <a:pt x="102102" y="151676"/>
                  </a:cubicBezTo>
                  <a:cubicBezTo>
                    <a:pt x="101440" y="137494"/>
                    <a:pt x="91451" y="59856"/>
                    <a:pt x="72605" y="28238"/>
                  </a:cubicBezTo>
                  <a:cubicBezTo>
                    <a:pt x="69294" y="22609"/>
                    <a:pt x="54421" y="-3877"/>
                    <a:pt x="45149" y="482"/>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5" name="Google Shape;175;p2"/>
            <p:cNvSpPr/>
            <p:nvPr/>
          </p:nvSpPr>
          <p:spPr>
            <a:xfrm rot="5331254">
              <a:off x="755546" y="223309"/>
              <a:ext cx="40192" cy="488290"/>
            </a:xfrm>
            <a:custGeom>
              <a:avLst/>
              <a:gdLst/>
              <a:ahLst/>
              <a:cxnLst/>
              <a:rect l="l" t="t" r="r" b="b"/>
              <a:pathLst>
                <a:path w="80368" h="976385" extrusionOk="0">
                  <a:moveTo>
                    <a:pt x="80361" y="6161"/>
                  </a:moveTo>
                  <a:lnTo>
                    <a:pt x="70013" y="202188"/>
                  </a:lnTo>
                  <a:cubicBezTo>
                    <a:pt x="66812" y="260486"/>
                    <a:pt x="63197" y="326454"/>
                    <a:pt x="59279" y="392201"/>
                  </a:cubicBezTo>
                  <a:cubicBezTo>
                    <a:pt x="56740" y="435241"/>
                    <a:pt x="54119" y="478172"/>
                    <a:pt x="51415" y="518839"/>
                  </a:cubicBezTo>
                  <a:cubicBezTo>
                    <a:pt x="45538" y="607762"/>
                    <a:pt x="39495" y="685759"/>
                    <a:pt x="35383" y="729848"/>
                  </a:cubicBezTo>
                  <a:cubicBezTo>
                    <a:pt x="30637" y="779290"/>
                    <a:pt x="16840" y="840898"/>
                    <a:pt x="13612" y="898120"/>
                  </a:cubicBezTo>
                  <a:cubicBezTo>
                    <a:pt x="12177" y="923117"/>
                    <a:pt x="12757" y="947231"/>
                    <a:pt x="17116" y="969054"/>
                  </a:cubicBezTo>
                  <a:cubicBezTo>
                    <a:pt x="17834" y="972337"/>
                    <a:pt x="15681" y="975593"/>
                    <a:pt x="12398" y="976255"/>
                  </a:cubicBezTo>
                  <a:cubicBezTo>
                    <a:pt x="9114" y="976945"/>
                    <a:pt x="5858" y="974821"/>
                    <a:pt x="5196" y="971537"/>
                  </a:cubicBezTo>
                  <a:cubicBezTo>
                    <a:pt x="284" y="948776"/>
                    <a:pt x="-737" y="923558"/>
                    <a:pt x="450" y="897430"/>
                  </a:cubicBezTo>
                  <a:cubicBezTo>
                    <a:pt x="2961" y="840071"/>
                    <a:pt x="16068" y="778131"/>
                    <a:pt x="20234" y="728496"/>
                  </a:cubicBezTo>
                  <a:cubicBezTo>
                    <a:pt x="22414" y="703141"/>
                    <a:pt x="25008" y="666612"/>
                    <a:pt x="27961" y="623213"/>
                  </a:cubicBezTo>
                  <a:cubicBezTo>
                    <a:pt x="31355" y="573688"/>
                    <a:pt x="35107" y="515280"/>
                    <a:pt x="39136" y="454499"/>
                  </a:cubicBezTo>
                  <a:cubicBezTo>
                    <a:pt x="44765" y="368832"/>
                    <a:pt x="50946" y="278447"/>
                    <a:pt x="55913" y="201360"/>
                  </a:cubicBezTo>
                  <a:lnTo>
                    <a:pt x="68716" y="5526"/>
                  </a:lnTo>
                  <a:cubicBezTo>
                    <a:pt x="68909" y="2298"/>
                    <a:pt x="71669" y="-158"/>
                    <a:pt x="74897" y="8"/>
                  </a:cubicBezTo>
                  <a:cubicBezTo>
                    <a:pt x="78070" y="201"/>
                    <a:pt x="80526" y="2932"/>
                    <a:pt x="80361" y="6161"/>
                  </a:cubicBezTo>
                  <a:lnTo>
                    <a:pt x="80361" y="616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6" name="Google Shape;176;p2"/>
            <p:cNvSpPr/>
            <p:nvPr/>
          </p:nvSpPr>
          <p:spPr>
            <a:xfrm rot="5331254">
              <a:off x="808013" y="263607"/>
              <a:ext cx="135394" cy="432848"/>
            </a:xfrm>
            <a:custGeom>
              <a:avLst/>
              <a:gdLst/>
              <a:ahLst/>
              <a:cxnLst/>
              <a:rect l="l" t="t" r="r" b="b"/>
              <a:pathLst>
                <a:path w="270734" h="865523" extrusionOk="0">
                  <a:moveTo>
                    <a:pt x="238937" y="107591"/>
                  </a:moveTo>
                  <a:cubicBezTo>
                    <a:pt x="208915" y="181753"/>
                    <a:pt x="141366" y="307923"/>
                    <a:pt x="137917" y="295535"/>
                  </a:cubicBezTo>
                  <a:cubicBezTo>
                    <a:pt x="134192" y="282016"/>
                    <a:pt x="174699" y="169448"/>
                    <a:pt x="207535" y="82595"/>
                  </a:cubicBezTo>
                  <a:cubicBezTo>
                    <a:pt x="228700" y="26614"/>
                    <a:pt x="264488" y="-1279"/>
                    <a:pt x="266254" y="45"/>
                  </a:cubicBezTo>
                  <a:cubicBezTo>
                    <a:pt x="283280" y="12819"/>
                    <a:pt x="246856" y="88002"/>
                    <a:pt x="238937" y="107591"/>
                  </a:cubicBezTo>
                  <a:close/>
                  <a:moveTo>
                    <a:pt x="39767" y="173780"/>
                  </a:moveTo>
                  <a:cubicBezTo>
                    <a:pt x="40264" y="204763"/>
                    <a:pt x="59607" y="260440"/>
                    <a:pt x="76218" y="286458"/>
                  </a:cubicBezTo>
                  <a:cubicBezTo>
                    <a:pt x="85434" y="300942"/>
                    <a:pt x="98238" y="279036"/>
                    <a:pt x="99397" y="268193"/>
                  </a:cubicBezTo>
                  <a:cubicBezTo>
                    <a:pt x="101521" y="248770"/>
                    <a:pt x="88801" y="213096"/>
                    <a:pt x="72741" y="190748"/>
                  </a:cubicBezTo>
                  <a:cubicBezTo>
                    <a:pt x="57813" y="170027"/>
                    <a:pt x="39546" y="161337"/>
                    <a:pt x="39767" y="173780"/>
                  </a:cubicBezTo>
                  <a:close/>
                  <a:moveTo>
                    <a:pt x="163082" y="290844"/>
                  </a:moveTo>
                  <a:cubicBezTo>
                    <a:pt x="152183" y="317855"/>
                    <a:pt x="149203" y="352701"/>
                    <a:pt x="154363" y="355267"/>
                  </a:cubicBezTo>
                  <a:cubicBezTo>
                    <a:pt x="173320" y="364703"/>
                    <a:pt x="235984" y="231691"/>
                    <a:pt x="196057" y="249128"/>
                  </a:cubicBezTo>
                  <a:cubicBezTo>
                    <a:pt x="193546" y="250232"/>
                    <a:pt x="171388" y="270345"/>
                    <a:pt x="163082" y="290844"/>
                  </a:cubicBezTo>
                  <a:close/>
                  <a:moveTo>
                    <a:pt x="48707" y="426063"/>
                  </a:moveTo>
                  <a:cubicBezTo>
                    <a:pt x="48045" y="437624"/>
                    <a:pt x="69237" y="482982"/>
                    <a:pt x="80495" y="497246"/>
                  </a:cubicBezTo>
                  <a:cubicBezTo>
                    <a:pt x="82923" y="500336"/>
                    <a:pt x="95589" y="519318"/>
                    <a:pt x="101245" y="500364"/>
                  </a:cubicBezTo>
                  <a:cubicBezTo>
                    <a:pt x="103094" y="494128"/>
                    <a:pt x="85296" y="444383"/>
                    <a:pt x="73293" y="427857"/>
                  </a:cubicBezTo>
                  <a:cubicBezTo>
                    <a:pt x="69430" y="422504"/>
                    <a:pt x="50556" y="394666"/>
                    <a:pt x="48707" y="426063"/>
                  </a:cubicBezTo>
                  <a:close/>
                  <a:moveTo>
                    <a:pt x="44375" y="455254"/>
                  </a:moveTo>
                  <a:cubicBezTo>
                    <a:pt x="36070" y="443969"/>
                    <a:pt x="3371" y="428822"/>
                    <a:pt x="16092" y="465241"/>
                  </a:cubicBezTo>
                  <a:cubicBezTo>
                    <a:pt x="38415" y="510103"/>
                    <a:pt x="83475" y="538907"/>
                    <a:pt x="77929" y="516504"/>
                  </a:cubicBezTo>
                  <a:cubicBezTo>
                    <a:pt x="77239" y="513690"/>
                    <a:pt x="76218" y="510986"/>
                    <a:pt x="75059" y="508337"/>
                  </a:cubicBezTo>
                  <a:cubicBezTo>
                    <a:pt x="66919" y="489852"/>
                    <a:pt x="56930" y="472277"/>
                    <a:pt x="44375" y="455254"/>
                  </a:cubicBezTo>
                  <a:close/>
                  <a:moveTo>
                    <a:pt x="171167" y="484389"/>
                  </a:moveTo>
                  <a:cubicBezTo>
                    <a:pt x="155687" y="497301"/>
                    <a:pt x="146775" y="523125"/>
                    <a:pt x="142194" y="542273"/>
                  </a:cubicBezTo>
                  <a:cubicBezTo>
                    <a:pt x="140787" y="548094"/>
                    <a:pt x="137172" y="575050"/>
                    <a:pt x="150583" y="564897"/>
                  </a:cubicBezTo>
                  <a:cubicBezTo>
                    <a:pt x="169456" y="550605"/>
                    <a:pt x="181018" y="520173"/>
                    <a:pt x="188303" y="498239"/>
                  </a:cubicBezTo>
                  <a:cubicBezTo>
                    <a:pt x="191228" y="489493"/>
                    <a:pt x="190703" y="468083"/>
                    <a:pt x="171167" y="484389"/>
                  </a:cubicBezTo>
                  <a:close/>
                  <a:moveTo>
                    <a:pt x="160157" y="568070"/>
                  </a:moveTo>
                  <a:cubicBezTo>
                    <a:pt x="158861" y="572429"/>
                    <a:pt x="154584" y="586196"/>
                    <a:pt x="160627" y="589204"/>
                  </a:cubicBezTo>
                  <a:cubicBezTo>
                    <a:pt x="166559" y="592128"/>
                    <a:pt x="204169" y="557861"/>
                    <a:pt x="218959" y="539597"/>
                  </a:cubicBezTo>
                  <a:cubicBezTo>
                    <a:pt x="227927" y="528561"/>
                    <a:pt x="228479" y="490514"/>
                    <a:pt x="206901" y="498763"/>
                  </a:cubicBezTo>
                  <a:cubicBezTo>
                    <a:pt x="202265" y="500501"/>
                    <a:pt x="166338" y="547515"/>
                    <a:pt x="160157" y="568070"/>
                  </a:cubicBezTo>
                  <a:close/>
                  <a:moveTo>
                    <a:pt x="21583" y="606999"/>
                  </a:moveTo>
                  <a:cubicBezTo>
                    <a:pt x="17527" y="603688"/>
                    <a:pt x="9000" y="596294"/>
                    <a:pt x="3371" y="599909"/>
                  </a:cubicBezTo>
                  <a:cubicBezTo>
                    <a:pt x="-2865" y="603937"/>
                    <a:pt x="1081" y="615497"/>
                    <a:pt x="3095" y="620711"/>
                  </a:cubicBezTo>
                  <a:cubicBezTo>
                    <a:pt x="9442" y="636990"/>
                    <a:pt x="26660" y="660662"/>
                    <a:pt x="38525" y="673105"/>
                  </a:cubicBezTo>
                  <a:cubicBezTo>
                    <a:pt x="41119" y="675809"/>
                    <a:pt x="57648" y="681520"/>
                    <a:pt x="63277" y="675864"/>
                  </a:cubicBezTo>
                  <a:cubicBezTo>
                    <a:pt x="67802" y="671367"/>
                    <a:pt x="62283" y="656110"/>
                    <a:pt x="59772" y="651861"/>
                  </a:cubicBezTo>
                  <a:cubicBezTo>
                    <a:pt x="49204" y="633817"/>
                    <a:pt x="36373" y="619222"/>
                    <a:pt x="21583" y="606999"/>
                  </a:cubicBezTo>
                  <a:close/>
                  <a:moveTo>
                    <a:pt x="68354" y="596515"/>
                  </a:moveTo>
                  <a:cubicBezTo>
                    <a:pt x="63663" y="591769"/>
                    <a:pt x="56351" y="586583"/>
                    <a:pt x="49535" y="589617"/>
                  </a:cubicBezTo>
                  <a:cubicBezTo>
                    <a:pt x="43713" y="592211"/>
                    <a:pt x="44237" y="600957"/>
                    <a:pt x="44762" y="606254"/>
                  </a:cubicBezTo>
                  <a:cubicBezTo>
                    <a:pt x="46252" y="621650"/>
                    <a:pt x="50998" y="628216"/>
                    <a:pt x="59441" y="644825"/>
                  </a:cubicBezTo>
                  <a:cubicBezTo>
                    <a:pt x="66478" y="658648"/>
                    <a:pt x="85269" y="672829"/>
                    <a:pt x="84910" y="672222"/>
                  </a:cubicBezTo>
                  <a:cubicBezTo>
                    <a:pt x="94982" y="672332"/>
                    <a:pt x="92471" y="647970"/>
                    <a:pt x="90981" y="642149"/>
                  </a:cubicBezTo>
                  <a:cubicBezTo>
                    <a:pt x="86897" y="626064"/>
                    <a:pt x="80109" y="608461"/>
                    <a:pt x="68354" y="596515"/>
                  </a:cubicBezTo>
                  <a:close/>
                  <a:moveTo>
                    <a:pt x="131377" y="700999"/>
                  </a:moveTo>
                  <a:cubicBezTo>
                    <a:pt x="125114" y="715235"/>
                    <a:pt x="120699" y="731182"/>
                    <a:pt x="120782" y="746964"/>
                  </a:cubicBezTo>
                  <a:cubicBezTo>
                    <a:pt x="120782" y="752758"/>
                    <a:pt x="121692" y="762166"/>
                    <a:pt x="128563" y="764014"/>
                  </a:cubicBezTo>
                  <a:cubicBezTo>
                    <a:pt x="135103" y="765753"/>
                    <a:pt x="140897" y="756455"/>
                    <a:pt x="143629" y="751930"/>
                  </a:cubicBezTo>
                  <a:cubicBezTo>
                    <a:pt x="153425" y="735597"/>
                    <a:pt x="160019" y="715814"/>
                    <a:pt x="162586" y="696750"/>
                  </a:cubicBezTo>
                  <a:cubicBezTo>
                    <a:pt x="163607" y="689162"/>
                    <a:pt x="163414" y="678292"/>
                    <a:pt x="154308" y="676002"/>
                  </a:cubicBezTo>
                  <a:cubicBezTo>
                    <a:pt x="145202" y="673712"/>
                    <a:pt x="134220" y="694625"/>
                    <a:pt x="131377" y="700999"/>
                  </a:cubicBezTo>
                  <a:close/>
                  <a:moveTo>
                    <a:pt x="156708" y="771464"/>
                  </a:moveTo>
                  <a:cubicBezTo>
                    <a:pt x="164076" y="774057"/>
                    <a:pt x="172768" y="763959"/>
                    <a:pt x="176934" y="759324"/>
                  </a:cubicBezTo>
                  <a:cubicBezTo>
                    <a:pt x="191697" y="742880"/>
                    <a:pt x="202348" y="721691"/>
                    <a:pt x="207839" y="700061"/>
                  </a:cubicBezTo>
                  <a:cubicBezTo>
                    <a:pt x="209909" y="691977"/>
                    <a:pt x="213330" y="675809"/>
                    <a:pt x="204445" y="670981"/>
                  </a:cubicBezTo>
                  <a:cubicBezTo>
                    <a:pt x="195560" y="666152"/>
                    <a:pt x="183695" y="686734"/>
                    <a:pt x="180549" y="691618"/>
                  </a:cubicBezTo>
                  <a:cubicBezTo>
                    <a:pt x="169153" y="709138"/>
                    <a:pt x="159440" y="729168"/>
                    <a:pt x="154142" y="749612"/>
                  </a:cubicBezTo>
                  <a:cubicBezTo>
                    <a:pt x="152762" y="754937"/>
                    <a:pt x="148955" y="768732"/>
                    <a:pt x="156708" y="771464"/>
                  </a:cubicBezTo>
                  <a:close/>
                  <a:moveTo>
                    <a:pt x="66533" y="748040"/>
                  </a:moveTo>
                  <a:cubicBezTo>
                    <a:pt x="61732" y="743460"/>
                    <a:pt x="56240" y="742604"/>
                    <a:pt x="53757" y="749668"/>
                  </a:cubicBezTo>
                  <a:cubicBezTo>
                    <a:pt x="53067" y="751599"/>
                    <a:pt x="52653" y="753641"/>
                    <a:pt x="52322" y="755682"/>
                  </a:cubicBezTo>
                  <a:cubicBezTo>
                    <a:pt x="48818" y="776375"/>
                    <a:pt x="54005" y="830037"/>
                    <a:pt x="69154" y="842177"/>
                  </a:cubicBezTo>
                  <a:cubicBezTo>
                    <a:pt x="84303" y="854317"/>
                    <a:pt x="87062" y="811745"/>
                    <a:pt x="85379" y="799578"/>
                  </a:cubicBezTo>
                  <a:cubicBezTo>
                    <a:pt x="84137" y="790584"/>
                    <a:pt x="82509" y="781589"/>
                    <a:pt x="79778" y="772953"/>
                  </a:cubicBezTo>
                  <a:cubicBezTo>
                    <a:pt x="76963" y="764235"/>
                    <a:pt x="73266" y="754441"/>
                    <a:pt x="66533" y="748040"/>
                  </a:cubicBezTo>
                  <a:close/>
                  <a:moveTo>
                    <a:pt x="18741" y="784597"/>
                  </a:moveTo>
                  <a:cubicBezTo>
                    <a:pt x="18244" y="786583"/>
                    <a:pt x="18051" y="788652"/>
                    <a:pt x="17941" y="790666"/>
                  </a:cubicBezTo>
                  <a:cubicBezTo>
                    <a:pt x="17720" y="794281"/>
                    <a:pt x="17748" y="797895"/>
                    <a:pt x="17968" y="801509"/>
                  </a:cubicBezTo>
                  <a:cubicBezTo>
                    <a:pt x="18299" y="807303"/>
                    <a:pt x="19044" y="813070"/>
                    <a:pt x="20341" y="818753"/>
                  </a:cubicBezTo>
                  <a:cubicBezTo>
                    <a:pt x="22273" y="827196"/>
                    <a:pt x="25557" y="835362"/>
                    <a:pt x="29944" y="842756"/>
                  </a:cubicBezTo>
                  <a:cubicBezTo>
                    <a:pt x="36456" y="853682"/>
                    <a:pt x="45038" y="866512"/>
                    <a:pt x="53895" y="865463"/>
                  </a:cubicBezTo>
                  <a:cubicBezTo>
                    <a:pt x="62780" y="864442"/>
                    <a:pt x="62753" y="845653"/>
                    <a:pt x="60959" y="838701"/>
                  </a:cubicBezTo>
                  <a:cubicBezTo>
                    <a:pt x="57261" y="824326"/>
                    <a:pt x="50225" y="809979"/>
                    <a:pt x="42278" y="797536"/>
                  </a:cubicBezTo>
                  <a:cubicBezTo>
                    <a:pt x="41423" y="796184"/>
                    <a:pt x="39988" y="794088"/>
                    <a:pt x="39022" y="792763"/>
                  </a:cubicBezTo>
                  <a:cubicBezTo>
                    <a:pt x="35739" y="788211"/>
                    <a:pt x="21942" y="771795"/>
                    <a:pt x="18741" y="784597"/>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7" name="Google Shape;177;p2"/>
            <p:cNvSpPr/>
            <p:nvPr/>
          </p:nvSpPr>
          <p:spPr>
            <a:xfrm rot="5331254">
              <a:off x="263294" y="227433"/>
              <a:ext cx="413123" cy="405760"/>
            </a:xfrm>
            <a:custGeom>
              <a:avLst/>
              <a:gdLst/>
              <a:ahLst/>
              <a:cxnLst/>
              <a:rect l="l" t="t" r="r" b="b"/>
              <a:pathLst>
                <a:path w="826080" h="811358" extrusionOk="0">
                  <a:moveTo>
                    <a:pt x="750497" y="669649"/>
                  </a:moveTo>
                  <a:cubicBezTo>
                    <a:pt x="753063" y="672491"/>
                    <a:pt x="755602" y="675361"/>
                    <a:pt x="758085" y="678285"/>
                  </a:cubicBezTo>
                  <a:cubicBezTo>
                    <a:pt x="768902" y="690921"/>
                    <a:pt x="807533" y="731700"/>
                    <a:pt x="798151" y="751951"/>
                  </a:cubicBezTo>
                  <a:cubicBezTo>
                    <a:pt x="792467" y="764173"/>
                    <a:pt x="773317" y="772202"/>
                    <a:pt x="762031" y="777278"/>
                  </a:cubicBezTo>
                  <a:cubicBezTo>
                    <a:pt x="727512" y="792812"/>
                    <a:pt x="689929" y="801806"/>
                    <a:pt x="652375" y="806579"/>
                  </a:cubicBezTo>
                  <a:cubicBezTo>
                    <a:pt x="552707" y="819215"/>
                    <a:pt x="448404" y="805586"/>
                    <a:pt x="351937" y="779872"/>
                  </a:cubicBezTo>
                  <a:cubicBezTo>
                    <a:pt x="299288" y="765856"/>
                    <a:pt x="245095" y="747426"/>
                    <a:pt x="201608" y="714180"/>
                  </a:cubicBezTo>
                  <a:lnTo>
                    <a:pt x="404420" y="615490"/>
                  </a:lnTo>
                  <a:cubicBezTo>
                    <a:pt x="385104" y="609393"/>
                    <a:pt x="365899" y="602909"/>
                    <a:pt x="346722" y="596067"/>
                  </a:cubicBezTo>
                  <a:lnTo>
                    <a:pt x="401081" y="504661"/>
                  </a:lnTo>
                  <a:lnTo>
                    <a:pt x="271088" y="407489"/>
                  </a:lnTo>
                  <a:cubicBezTo>
                    <a:pt x="274123" y="427216"/>
                    <a:pt x="276772" y="447025"/>
                    <a:pt x="279090" y="466918"/>
                  </a:cubicBezTo>
                  <a:lnTo>
                    <a:pt x="11461" y="449067"/>
                  </a:lnTo>
                  <a:cubicBezTo>
                    <a:pt x="15103" y="448515"/>
                    <a:pt x="6853" y="443025"/>
                    <a:pt x="6246" y="439438"/>
                  </a:cubicBezTo>
                  <a:cubicBezTo>
                    <a:pt x="4507" y="429230"/>
                    <a:pt x="3790" y="418745"/>
                    <a:pt x="2879" y="408454"/>
                  </a:cubicBezTo>
                  <a:cubicBezTo>
                    <a:pt x="368" y="379650"/>
                    <a:pt x="-597" y="350322"/>
                    <a:pt x="368" y="321435"/>
                  </a:cubicBezTo>
                  <a:cubicBezTo>
                    <a:pt x="3486" y="226884"/>
                    <a:pt x="21477" y="116386"/>
                    <a:pt x="84501" y="40182"/>
                  </a:cubicBezTo>
                  <a:cubicBezTo>
                    <a:pt x="113143" y="5529"/>
                    <a:pt x="145013" y="43741"/>
                    <a:pt x="166343" y="78587"/>
                  </a:cubicBezTo>
                  <a:cubicBezTo>
                    <a:pt x="167778" y="75083"/>
                    <a:pt x="169268" y="71552"/>
                    <a:pt x="170813" y="68075"/>
                  </a:cubicBezTo>
                  <a:cubicBezTo>
                    <a:pt x="177519" y="52928"/>
                    <a:pt x="197441" y="756"/>
                    <a:pt x="220068" y="11"/>
                  </a:cubicBezTo>
                  <a:cubicBezTo>
                    <a:pt x="233699" y="-431"/>
                    <a:pt x="249537" y="12868"/>
                    <a:pt x="259195" y="20538"/>
                  </a:cubicBezTo>
                  <a:cubicBezTo>
                    <a:pt x="288720" y="44017"/>
                    <a:pt x="313637" y="73124"/>
                    <a:pt x="334691" y="104053"/>
                  </a:cubicBezTo>
                  <a:cubicBezTo>
                    <a:pt x="390540" y="186189"/>
                    <a:pt x="424590" y="284133"/>
                    <a:pt x="444127" y="380533"/>
                  </a:cubicBezTo>
                  <a:cubicBezTo>
                    <a:pt x="446776" y="393611"/>
                    <a:pt x="449231" y="406909"/>
                    <a:pt x="451246" y="420290"/>
                  </a:cubicBezTo>
                  <a:lnTo>
                    <a:pt x="482150" y="368338"/>
                  </a:lnTo>
                  <a:cubicBezTo>
                    <a:pt x="481019" y="371815"/>
                    <a:pt x="489711" y="366986"/>
                    <a:pt x="493243" y="368062"/>
                  </a:cubicBezTo>
                  <a:cubicBezTo>
                    <a:pt x="503315" y="371042"/>
                    <a:pt x="513193" y="375070"/>
                    <a:pt x="522961" y="378878"/>
                  </a:cubicBezTo>
                  <a:cubicBezTo>
                    <a:pt x="550306" y="389472"/>
                    <a:pt x="577431" y="401667"/>
                    <a:pt x="603313" y="415379"/>
                  </a:cubicBezTo>
                  <a:cubicBezTo>
                    <a:pt x="687998" y="460241"/>
                    <a:pt x="780601" y="525243"/>
                    <a:pt x="821964" y="614690"/>
                  </a:cubicBezTo>
                  <a:cubicBezTo>
                    <a:pt x="840700" y="655330"/>
                    <a:pt x="791749" y="666394"/>
                    <a:pt x="750497" y="669649"/>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8" name="Google Shape;178;p2"/>
            <p:cNvSpPr/>
            <p:nvPr/>
          </p:nvSpPr>
          <p:spPr>
            <a:xfrm rot="5331254">
              <a:off x="225154" y="172933"/>
              <a:ext cx="377994" cy="356558"/>
            </a:xfrm>
            <a:custGeom>
              <a:avLst/>
              <a:gdLst/>
              <a:ahLst/>
              <a:cxnLst/>
              <a:rect l="l" t="t" r="r" b="b"/>
              <a:pathLst>
                <a:path w="755837" h="712974" extrusionOk="0">
                  <a:moveTo>
                    <a:pt x="334172" y="129069"/>
                  </a:moveTo>
                  <a:cubicBezTo>
                    <a:pt x="338090" y="74082"/>
                    <a:pt x="349458" y="23399"/>
                    <a:pt x="376666" y="8997"/>
                  </a:cubicBezTo>
                  <a:cubicBezTo>
                    <a:pt x="443442" y="-26319"/>
                    <a:pt x="623489" y="48671"/>
                    <a:pt x="637369" y="123799"/>
                  </a:cubicBezTo>
                  <a:cubicBezTo>
                    <a:pt x="640128" y="138753"/>
                    <a:pt x="627628" y="160218"/>
                    <a:pt x="607154" y="184139"/>
                  </a:cubicBezTo>
                  <a:cubicBezTo>
                    <a:pt x="635492" y="173158"/>
                    <a:pt x="660658" y="168688"/>
                    <a:pt x="677683" y="176110"/>
                  </a:cubicBezTo>
                  <a:cubicBezTo>
                    <a:pt x="747218" y="206431"/>
                    <a:pt x="785463" y="386567"/>
                    <a:pt x="727599" y="440506"/>
                  </a:cubicBezTo>
                  <a:cubicBezTo>
                    <a:pt x="718604" y="448865"/>
                    <a:pt x="700806" y="452480"/>
                    <a:pt x="677848" y="452838"/>
                  </a:cubicBezTo>
                  <a:cubicBezTo>
                    <a:pt x="697440" y="467240"/>
                    <a:pt x="710629" y="482305"/>
                    <a:pt x="712561" y="497258"/>
                  </a:cubicBezTo>
                  <a:cubicBezTo>
                    <a:pt x="721722" y="568165"/>
                    <a:pt x="578457" y="694141"/>
                    <a:pt x="499015" y="677311"/>
                  </a:cubicBezTo>
                  <a:cubicBezTo>
                    <a:pt x="489578" y="675325"/>
                    <a:pt x="479948" y="667765"/>
                    <a:pt x="470373" y="656315"/>
                  </a:cubicBezTo>
                  <a:cubicBezTo>
                    <a:pt x="468276" y="668068"/>
                    <a:pt x="464137" y="677725"/>
                    <a:pt x="457376" y="684374"/>
                  </a:cubicBezTo>
                  <a:cubicBezTo>
                    <a:pt x="404618" y="736216"/>
                    <a:pt x="208980" y="714034"/>
                    <a:pt x="172143" y="646383"/>
                  </a:cubicBezTo>
                  <a:cubicBezTo>
                    <a:pt x="160388" y="624752"/>
                    <a:pt x="180945" y="576442"/>
                    <a:pt x="210222" y="525786"/>
                  </a:cubicBezTo>
                  <a:cubicBezTo>
                    <a:pt x="168583" y="554177"/>
                    <a:pt x="127441" y="573821"/>
                    <a:pt x="100952" y="565489"/>
                  </a:cubicBezTo>
                  <a:cubicBezTo>
                    <a:pt x="28298" y="542534"/>
                    <a:pt x="-31883" y="367861"/>
                    <a:pt x="18751" y="308432"/>
                  </a:cubicBezTo>
                  <a:cubicBezTo>
                    <a:pt x="31720" y="293202"/>
                    <a:pt x="70185" y="288374"/>
                    <a:pt x="116735" y="288898"/>
                  </a:cubicBezTo>
                  <a:cubicBezTo>
                    <a:pt x="85582" y="273365"/>
                    <a:pt x="62569" y="255790"/>
                    <a:pt x="58237" y="236753"/>
                  </a:cubicBezTo>
                  <a:cubicBezTo>
                    <a:pt x="42288" y="166922"/>
                    <a:pt x="172860" y="29496"/>
                    <a:pt x="253599" y="39622"/>
                  </a:cubicBezTo>
                  <a:cubicBezTo>
                    <a:pt x="278019" y="42684"/>
                    <a:pt x="307185" y="81531"/>
                    <a:pt x="334172" y="129069"/>
                  </a:cubicBezTo>
                  <a:lnTo>
                    <a:pt x="334172" y="129069"/>
                  </a:lnTo>
                  <a:close/>
                  <a:moveTo>
                    <a:pt x="356440" y="348631"/>
                  </a:moveTo>
                  <a:lnTo>
                    <a:pt x="356633" y="379394"/>
                  </a:lnTo>
                  <a:lnTo>
                    <a:pt x="371644" y="385712"/>
                  </a:lnTo>
                  <a:lnTo>
                    <a:pt x="394905" y="375200"/>
                  </a:lnTo>
                  <a:lnTo>
                    <a:pt x="398216" y="347334"/>
                  </a:lnTo>
                  <a:lnTo>
                    <a:pt x="382239" y="334173"/>
                  </a:lnTo>
                  <a:lnTo>
                    <a:pt x="356440" y="348631"/>
                  </a:lnTo>
                  <a:lnTo>
                    <a:pt x="356440" y="348631"/>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9" name="Google Shape;179;p2"/>
            <p:cNvSpPr/>
            <p:nvPr/>
          </p:nvSpPr>
          <p:spPr>
            <a:xfrm rot="5331254">
              <a:off x="250394" y="227368"/>
              <a:ext cx="285392" cy="267940"/>
            </a:xfrm>
            <a:custGeom>
              <a:avLst/>
              <a:gdLst/>
              <a:ahLst/>
              <a:cxnLst/>
              <a:rect l="l" t="t" r="r" b="b"/>
              <a:pathLst>
                <a:path w="570669" h="535772" extrusionOk="0">
                  <a:moveTo>
                    <a:pt x="98281" y="180881"/>
                  </a:moveTo>
                  <a:cubicBezTo>
                    <a:pt x="85008" y="177709"/>
                    <a:pt x="71763" y="174425"/>
                    <a:pt x="58491" y="171363"/>
                  </a:cubicBezTo>
                  <a:cubicBezTo>
                    <a:pt x="40776" y="167280"/>
                    <a:pt x="23033" y="163307"/>
                    <a:pt x="5125" y="159885"/>
                  </a:cubicBezTo>
                  <a:cubicBezTo>
                    <a:pt x="1814" y="159361"/>
                    <a:pt x="-449" y="156216"/>
                    <a:pt x="75" y="152905"/>
                  </a:cubicBezTo>
                  <a:cubicBezTo>
                    <a:pt x="600" y="149567"/>
                    <a:pt x="3745" y="147304"/>
                    <a:pt x="7084" y="147856"/>
                  </a:cubicBezTo>
                  <a:cubicBezTo>
                    <a:pt x="29932" y="150891"/>
                    <a:pt x="52613" y="154423"/>
                    <a:pt x="75157" y="158920"/>
                  </a:cubicBezTo>
                  <a:cubicBezTo>
                    <a:pt x="84180" y="160713"/>
                    <a:pt x="93176" y="162644"/>
                    <a:pt x="102116" y="164769"/>
                  </a:cubicBezTo>
                  <a:cubicBezTo>
                    <a:pt x="115527" y="167997"/>
                    <a:pt x="128799" y="171721"/>
                    <a:pt x="142071" y="175419"/>
                  </a:cubicBezTo>
                  <a:cubicBezTo>
                    <a:pt x="149660" y="177626"/>
                    <a:pt x="157248" y="179805"/>
                    <a:pt x="164808" y="182095"/>
                  </a:cubicBezTo>
                  <a:cubicBezTo>
                    <a:pt x="172397" y="184358"/>
                    <a:pt x="179957" y="186730"/>
                    <a:pt x="187490" y="189186"/>
                  </a:cubicBezTo>
                  <a:lnTo>
                    <a:pt x="199990" y="193407"/>
                  </a:lnTo>
                  <a:cubicBezTo>
                    <a:pt x="200376" y="193545"/>
                    <a:pt x="205371" y="195449"/>
                    <a:pt x="207192" y="196387"/>
                  </a:cubicBezTo>
                  <a:cubicBezTo>
                    <a:pt x="213677" y="199670"/>
                    <a:pt x="209786" y="206264"/>
                    <a:pt x="208379" y="207064"/>
                  </a:cubicBezTo>
                  <a:cubicBezTo>
                    <a:pt x="206419" y="208306"/>
                    <a:pt x="204019" y="208196"/>
                    <a:pt x="202170" y="207037"/>
                  </a:cubicBezTo>
                  <a:lnTo>
                    <a:pt x="202198" y="206982"/>
                  </a:lnTo>
                  <a:cubicBezTo>
                    <a:pt x="202391" y="206568"/>
                    <a:pt x="201701" y="206292"/>
                    <a:pt x="201066" y="206044"/>
                  </a:cubicBezTo>
                  <a:cubicBezTo>
                    <a:pt x="200956" y="205933"/>
                    <a:pt x="200818" y="205850"/>
                    <a:pt x="200735" y="205740"/>
                  </a:cubicBezTo>
                  <a:cubicBezTo>
                    <a:pt x="200735" y="205740"/>
                    <a:pt x="200763" y="205768"/>
                    <a:pt x="200763" y="205795"/>
                  </a:cubicBezTo>
                  <a:cubicBezTo>
                    <a:pt x="200735" y="205795"/>
                    <a:pt x="200735" y="205768"/>
                    <a:pt x="200708" y="205740"/>
                  </a:cubicBezTo>
                  <a:cubicBezTo>
                    <a:pt x="199024" y="205244"/>
                    <a:pt x="196486" y="205078"/>
                    <a:pt x="196293" y="205023"/>
                  </a:cubicBezTo>
                  <a:lnTo>
                    <a:pt x="183820" y="201657"/>
                  </a:lnTo>
                  <a:lnTo>
                    <a:pt x="138126" y="190345"/>
                  </a:lnTo>
                  <a:cubicBezTo>
                    <a:pt x="124881" y="187034"/>
                    <a:pt x="111553" y="184054"/>
                    <a:pt x="98281" y="180881"/>
                  </a:cubicBezTo>
                  <a:close/>
                  <a:moveTo>
                    <a:pt x="200763" y="205795"/>
                  </a:moveTo>
                  <a:cubicBezTo>
                    <a:pt x="201094" y="206457"/>
                    <a:pt x="201784" y="207809"/>
                    <a:pt x="202170" y="207037"/>
                  </a:cubicBezTo>
                  <a:cubicBezTo>
                    <a:pt x="201756" y="206789"/>
                    <a:pt x="201397" y="206402"/>
                    <a:pt x="201066" y="206044"/>
                  </a:cubicBezTo>
                  <a:cubicBezTo>
                    <a:pt x="200873" y="205961"/>
                    <a:pt x="200956" y="205850"/>
                    <a:pt x="200763" y="205795"/>
                  </a:cubicBezTo>
                  <a:close/>
                  <a:moveTo>
                    <a:pt x="238538" y="263541"/>
                  </a:moveTo>
                  <a:cubicBezTo>
                    <a:pt x="237131" y="262686"/>
                    <a:pt x="235393" y="262493"/>
                    <a:pt x="233378" y="263155"/>
                  </a:cubicBezTo>
                  <a:cubicBezTo>
                    <a:pt x="232606" y="263431"/>
                    <a:pt x="231585" y="264038"/>
                    <a:pt x="230509" y="265114"/>
                  </a:cubicBezTo>
                  <a:cubicBezTo>
                    <a:pt x="229212" y="266411"/>
                    <a:pt x="227142" y="269749"/>
                    <a:pt x="225928" y="271129"/>
                  </a:cubicBezTo>
                  <a:lnTo>
                    <a:pt x="216022" y="282468"/>
                  </a:lnTo>
                  <a:cubicBezTo>
                    <a:pt x="210972" y="288179"/>
                    <a:pt x="205840" y="293835"/>
                    <a:pt x="200652" y="299463"/>
                  </a:cubicBezTo>
                  <a:cubicBezTo>
                    <a:pt x="195520" y="305064"/>
                    <a:pt x="190332" y="310610"/>
                    <a:pt x="185007" y="316045"/>
                  </a:cubicBezTo>
                  <a:cubicBezTo>
                    <a:pt x="176067" y="325371"/>
                    <a:pt x="166547" y="334062"/>
                    <a:pt x="157027" y="342697"/>
                  </a:cubicBezTo>
                  <a:cubicBezTo>
                    <a:pt x="148032" y="350864"/>
                    <a:pt x="138981" y="358920"/>
                    <a:pt x="129848" y="366921"/>
                  </a:cubicBezTo>
                  <a:cubicBezTo>
                    <a:pt x="116051" y="378978"/>
                    <a:pt x="102199" y="391063"/>
                    <a:pt x="88540" y="403451"/>
                  </a:cubicBezTo>
                  <a:cubicBezTo>
                    <a:pt x="85974" y="405658"/>
                    <a:pt x="85670" y="409493"/>
                    <a:pt x="87878" y="412059"/>
                  </a:cubicBezTo>
                  <a:cubicBezTo>
                    <a:pt x="90058" y="414625"/>
                    <a:pt x="93921" y="414928"/>
                    <a:pt x="96487" y="412721"/>
                  </a:cubicBezTo>
                  <a:cubicBezTo>
                    <a:pt x="116961" y="396139"/>
                    <a:pt x="138153" y="380606"/>
                    <a:pt x="158131" y="363666"/>
                  </a:cubicBezTo>
                  <a:cubicBezTo>
                    <a:pt x="164864" y="357955"/>
                    <a:pt x="171459" y="352023"/>
                    <a:pt x="177833" y="345898"/>
                  </a:cubicBezTo>
                  <a:cubicBezTo>
                    <a:pt x="184234" y="339745"/>
                    <a:pt x="190388" y="333317"/>
                    <a:pt x="196375" y="326695"/>
                  </a:cubicBezTo>
                  <a:cubicBezTo>
                    <a:pt x="200542" y="322060"/>
                    <a:pt x="204626" y="317370"/>
                    <a:pt x="208627" y="312597"/>
                  </a:cubicBezTo>
                  <a:cubicBezTo>
                    <a:pt x="214615" y="305478"/>
                    <a:pt x="220409" y="298222"/>
                    <a:pt x="226149" y="290966"/>
                  </a:cubicBezTo>
                  <a:lnTo>
                    <a:pt x="235420" y="278881"/>
                  </a:lnTo>
                  <a:cubicBezTo>
                    <a:pt x="235944" y="278192"/>
                    <a:pt x="236579" y="276343"/>
                    <a:pt x="237269" y="274908"/>
                  </a:cubicBezTo>
                  <a:cubicBezTo>
                    <a:pt x="237904" y="274743"/>
                    <a:pt x="238511" y="274495"/>
                    <a:pt x="239063" y="274163"/>
                  </a:cubicBezTo>
                  <a:cubicBezTo>
                    <a:pt x="238676" y="274301"/>
                    <a:pt x="238097" y="274412"/>
                    <a:pt x="237490" y="274439"/>
                  </a:cubicBezTo>
                  <a:cubicBezTo>
                    <a:pt x="238042" y="273419"/>
                    <a:pt x="238593" y="272729"/>
                    <a:pt x="239118" y="273198"/>
                  </a:cubicBezTo>
                  <a:cubicBezTo>
                    <a:pt x="239476" y="273501"/>
                    <a:pt x="239532" y="273750"/>
                    <a:pt x="239394" y="273915"/>
                  </a:cubicBezTo>
                  <a:cubicBezTo>
                    <a:pt x="240994" y="272729"/>
                    <a:pt x="241960" y="270770"/>
                    <a:pt x="241739" y="268645"/>
                  </a:cubicBezTo>
                  <a:cubicBezTo>
                    <a:pt x="241546" y="265500"/>
                    <a:pt x="239697" y="264231"/>
                    <a:pt x="238538" y="263541"/>
                  </a:cubicBezTo>
                  <a:close/>
                  <a:moveTo>
                    <a:pt x="239063" y="274163"/>
                  </a:moveTo>
                  <a:cubicBezTo>
                    <a:pt x="239200" y="274081"/>
                    <a:pt x="239338" y="273998"/>
                    <a:pt x="239394" y="273915"/>
                  </a:cubicBezTo>
                  <a:lnTo>
                    <a:pt x="239200" y="274053"/>
                  </a:lnTo>
                  <a:lnTo>
                    <a:pt x="239063" y="274163"/>
                  </a:lnTo>
                  <a:close/>
                  <a:moveTo>
                    <a:pt x="281501" y="259513"/>
                  </a:moveTo>
                  <a:cubicBezTo>
                    <a:pt x="280922" y="260175"/>
                    <a:pt x="282550" y="260368"/>
                    <a:pt x="283847" y="260396"/>
                  </a:cubicBezTo>
                  <a:lnTo>
                    <a:pt x="283819" y="260368"/>
                  </a:lnTo>
                  <a:cubicBezTo>
                    <a:pt x="282991" y="260258"/>
                    <a:pt x="282191" y="259955"/>
                    <a:pt x="281501" y="259513"/>
                  </a:cubicBezTo>
                  <a:close/>
                  <a:moveTo>
                    <a:pt x="351920" y="447733"/>
                  </a:moveTo>
                  <a:cubicBezTo>
                    <a:pt x="347505" y="426543"/>
                    <a:pt x="343311" y="405354"/>
                    <a:pt x="338178" y="384358"/>
                  </a:cubicBezTo>
                  <a:cubicBezTo>
                    <a:pt x="333018" y="363279"/>
                    <a:pt x="326948" y="342449"/>
                    <a:pt x="320077" y="321729"/>
                  </a:cubicBezTo>
                  <a:cubicBezTo>
                    <a:pt x="316986" y="312707"/>
                    <a:pt x="313813" y="303713"/>
                    <a:pt x="310364" y="294801"/>
                  </a:cubicBezTo>
                  <a:cubicBezTo>
                    <a:pt x="306915" y="285834"/>
                    <a:pt x="303217" y="276978"/>
                    <a:pt x="299133" y="268287"/>
                  </a:cubicBezTo>
                  <a:cubicBezTo>
                    <a:pt x="298554" y="267045"/>
                    <a:pt x="293836" y="255347"/>
                    <a:pt x="290607" y="251733"/>
                  </a:cubicBezTo>
                  <a:cubicBezTo>
                    <a:pt x="288344" y="249167"/>
                    <a:pt x="285833" y="248532"/>
                    <a:pt x="284040" y="248753"/>
                  </a:cubicBezTo>
                  <a:cubicBezTo>
                    <a:pt x="280839" y="249057"/>
                    <a:pt x="278466" y="251898"/>
                    <a:pt x="278770" y="255099"/>
                  </a:cubicBezTo>
                  <a:cubicBezTo>
                    <a:pt x="278963" y="257003"/>
                    <a:pt x="280011" y="258603"/>
                    <a:pt x="281501" y="259513"/>
                  </a:cubicBezTo>
                  <a:cubicBezTo>
                    <a:pt x="281556" y="259486"/>
                    <a:pt x="281584" y="259430"/>
                    <a:pt x="281667" y="259375"/>
                  </a:cubicBezTo>
                  <a:cubicBezTo>
                    <a:pt x="282412" y="258741"/>
                    <a:pt x="283157" y="259237"/>
                    <a:pt x="283819" y="260368"/>
                  </a:cubicBezTo>
                  <a:cubicBezTo>
                    <a:pt x="284012" y="260396"/>
                    <a:pt x="284205" y="260396"/>
                    <a:pt x="284399" y="260396"/>
                  </a:cubicBezTo>
                  <a:lnTo>
                    <a:pt x="284040" y="260396"/>
                  </a:lnTo>
                  <a:lnTo>
                    <a:pt x="283847" y="260396"/>
                  </a:lnTo>
                  <a:cubicBezTo>
                    <a:pt x="285861" y="263762"/>
                    <a:pt x="287351" y="272591"/>
                    <a:pt x="287655" y="273363"/>
                  </a:cubicBezTo>
                  <a:cubicBezTo>
                    <a:pt x="291242" y="281944"/>
                    <a:pt x="294470" y="290690"/>
                    <a:pt x="297450" y="299491"/>
                  </a:cubicBezTo>
                  <a:cubicBezTo>
                    <a:pt x="300486" y="308348"/>
                    <a:pt x="303273" y="317287"/>
                    <a:pt x="305921" y="326226"/>
                  </a:cubicBezTo>
                  <a:cubicBezTo>
                    <a:pt x="310916" y="342642"/>
                    <a:pt x="315138" y="359168"/>
                    <a:pt x="319194" y="375722"/>
                  </a:cubicBezTo>
                  <a:cubicBezTo>
                    <a:pt x="322229" y="388221"/>
                    <a:pt x="325127" y="400747"/>
                    <a:pt x="328024" y="413273"/>
                  </a:cubicBezTo>
                  <a:cubicBezTo>
                    <a:pt x="330894" y="425854"/>
                    <a:pt x="333846" y="438407"/>
                    <a:pt x="336716" y="450988"/>
                  </a:cubicBezTo>
                  <a:cubicBezTo>
                    <a:pt x="340413" y="466715"/>
                    <a:pt x="345049" y="482524"/>
                    <a:pt x="348388" y="498471"/>
                  </a:cubicBezTo>
                  <a:cubicBezTo>
                    <a:pt x="350568" y="508845"/>
                    <a:pt x="352251" y="519246"/>
                    <a:pt x="352610" y="529730"/>
                  </a:cubicBezTo>
                  <a:cubicBezTo>
                    <a:pt x="352665" y="533096"/>
                    <a:pt x="355424" y="535800"/>
                    <a:pt x="358791" y="535773"/>
                  </a:cubicBezTo>
                  <a:cubicBezTo>
                    <a:pt x="362157" y="535717"/>
                    <a:pt x="364861" y="532958"/>
                    <a:pt x="364806" y="529592"/>
                  </a:cubicBezTo>
                  <a:cubicBezTo>
                    <a:pt x="364916" y="518336"/>
                    <a:pt x="363702" y="507106"/>
                    <a:pt x="361826" y="495933"/>
                  </a:cubicBezTo>
                  <a:cubicBezTo>
                    <a:pt x="359122" y="479737"/>
                    <a:pt x="355038" y="463680"/>
                    <a:pt x="351920" y="447733"/>
                  </a:cubicBezTo>
                  <a:close/>
                  <a:moveTo>
                    <a:pt x="567342" y="307382"/>
                  </a:moveTo>
                  <a:cubicBezTo>
                    <a:pt x="565135" y="306333"/>
                    <a:pt x="562568" y="306803"/>
                    <a:pt x="560885" y="308348"/>
                  </a:cubicBezTo>
                  <a:cubicBezTo>
                    <a:pt x="560913" y="308375"/>
                    <a:pt x="560968" y="308430"/>
                    <a:pt x="560996" y="308513"/>
                  </a:cubicBezTo>
                  <a:cubicBezTo>
                    <a:pt x="561133" y="308789"/>
                    <a:pt x="560858" y="308872"/>
                    <a:pt x="560388" y="308872"/>
                  </a:cubicBezTo>
                  <a:cubicBezTo>
                    <a:pt x="560057" y="309230"/>
                    <a:pt x="559781" y="309672"/>
                    <a:pt x="559561" y="310141"/>
                  </a:cubicBezTo>
                  <a:cubicBezTo>
                    <a:pt x="559699" y="309838"/>
                    <a:pt x="559975" y="309286"/>
                    <a:pt x="560223" y="308844"/>
                  </a:cubicBezTo>
                  <a:cubicBezTo>
                    <a:pt x="559533" y="308817"/>
                    <a:pt x="558567" y="308623"/>
                    <a:pt x="557877" y="308596"/>
                  </a:cubicBezTo>
                  <a:cubicBezTo>
                    <a:pt x="554456" y="308513"/>
                    <a:pt x="550758" y="307878"/>
                    <a:pt x="549461" y="307768"/>
                  </a:cubicBezTo>
                  <a:cubicBezTo>
                    <a:pt x="540714" y="306968"/>
                    <a:pt x="531995" y="305754"/>
                    <a:pt x="523330" y="304264"/>
                  </a:cubicBezTo>
                  <a:cubicBezTo>
                    <a:pt x="514611" y="302774"/>
                    <a:pt x="505974" y="300981"/>
                    <a:pt x="497393" y="298967"/>
                  </a:cubicBezTo>
                  <a:cubicBezTo>
                    <a:pt x="477967" y="294580"/>
                    <a:pt x="458817" y="289338"/>
                    <a:pt x="439722" y="283930"/>
                  </a:cubicBezTo>
                  <a:cubicBezTo>
                    <a:pt x="426946" y="280288"/>
                    <a:pt x="414253" y="276509"/>
                    <a:pt x="401560" y="272646"/>
                  </a:cubicBezTo>
                  <a:cubicBezTo>
                    <a:pt x="369690" y="262934"/>
                    <a:pt x="338123" y="252478"/>
                    <a:pt x="306970" y="241055"/>
                  </a:cubicBezTo>
                  <a:cubicBezTo>
                    <a:pt x="303852" y="239841"/>
                    <a:pt x="300292" y="241386"/>
                    <a:pt x="299078" y="244532"/>
                  </a:cubicBezTo>
                  <a:cubicBezTo>
                    <a:pt x="297864" y="247677"/>
                    <a:pt x="299409" y="251209"/>
                    <a:pt x="302555" y="252423"/>
                  </a:cubicBezTo>
                  <a:cubicBezTo>
                    <a:pt x="333515" y="265197"/>
                    <a:pt x="364751" y="277529"/>
                    <a:pt x="396676" y="288069"/>
                  </a:cubicBezTo>
                  <a:cubicBezTo>
                    <a:pt x="409425" y="292290"/>
                    <a:pt x="422311" y="296208"/>
                    <a:pt x="435307" y="299739"/>
                  </a:cubicBezTo>
                  <a:cubicBezTo>
                    <a:pt x="454761" y="305064"/>
                    <a:pt x="474462" y="309506"/>
                    <a:pt x="494330" y="313452"/>
                  </a:cubicBezTo>
                  <a:cubicBezTo>
                    <a:pt x="503242" y="315135"/>
                    <a:pt x="512238" y="316652"/>
                    <a:pt x="521316" y="317783"/>
                  </a:cubicBezTo>
                  <a:cubicBezTo>
                    <a:pt x="530367" y="318942"/>
                    <a:pt x="539473" y="319770"/>
                    <a:pt x="548606" y="320211"/>
                  </a:cubicBezTo>
                  <a:cubicBezTo>
                    <a:pt x="550814" y="320294"/>
                    <a:pt x="558816" y="321177"/>
                    <a:pt x="563369" y="320073"/>
                  </a:cubicBezTo>
                  <a:cubicBezTo>
                    <a:pt x="566845" y="319218"/>
                    <a:pt x="569136" y="317370"/>
                    <a:pt x="570101" y="315190"/>
                  </a:cubicBezTo>
                  <a:cubicBezTo>
                    <a:pt x="571481" y="312293"/>
                    <a:pt x="570267" y="308789"/>
                    <a:pt x="567342" y="307382"/>
                  </a:cubicBezTo>
                  <a:close/>
                  <a:moveTo>
                    <a:pt x="560554" y="308679"/>
                  </a:moveTo>
                  <a:cubicBezTo>
                    <a:pt x="560609" y="308623"/>
                    <a:pt x="560664" y="308541"/>
                    <a:pt x="560747" y="308486"/>
                  </a:cubicBezTo>
                  <a:lnTo>
                    <a:pt x="560885" y="308348"/>
                  </a:lnTo>
                  <a:cubicBezTo>
                    <a:pt x="560692" y="308237"/>
                    <a:pt x="560471" y="308486"/>
                    <a:pt x="560223" y="308844"/>
                  </a:cubicBezTo>
                  <a:lnTo>
                    <a:pt x="560388" y="308872"/>
                  </a:lnTo>
                  <a:lnTo>
                    <a:pt x="560554" y="308679"/>
                  </a:lnTo>
                  <a:close/>
                  <a:moveTo>
                    <a:pt x="499490" y="56230"/>
                  </a:moveTo>
                  <a:cubicBezTo>
                    <a:pt x="499931" y="56312"/>
                    <a:pt x="500317" y="56312"/>
                    <a:pt x="500262" y="56009"/>
                  </a:cubicBezTo>
                  <a:cubicBezTo>
                    <a:pt x="500152" y="56036"/>
                    <a:pt x="500014" y="56036"/>
                    <a:pt x="499904" y="56064"/>
                  </a:cubicBezTo>
                  <a:lnTo>
                    <a:pt x="499490" y="56230"/>
                  </a:lnTo>
                  <a:close/>
                  <a:moveTo>
                    <a:pt x="302031" y="195614"/>
                  </a:moveTo>
                  <a:cubicBezTo>
                    <a:pt x="319139" y="177902"/>
                    <a:pt x="337820" y="162506"/>
                    <a:pt x="357301" y="148077"/>
                  </a:cubicBezTo>
                  <a:cubicBezTo>
                    <a:pt x="369055" y="139386"/>
                    <a:pt x="381141" y="131136"/>
                    <a:pt x="393365" y="122915"/>
                  </a:cubicBezTo>
                  <a:cubicBezTo>
                    <a:pt x="411577" y="110692"/>
                    <a:pt x="430092" y="98580"/>
                    <a:pt x="449021" y="86661"/>
                  </a:cubicBezTo>
                  <a:cubicBezTo>
                    <a:pt x="457051" y="81474"/>
                    <a:pt x="465081" y="76287"/>
                    <a:pt x="473221" y="71238"/>
                  </a:cubicBezTo>
                  <a:cubicBezTo>
                    <a:pt x="478574" y="67928"/>
                    <a:pt x="483982" y="64672"/>
                    <a:pt x="489473" y="61582"/>
                  </a:cubicBezTo>
                  <a:cubicBezTo>
                    <a:pt x="489804" y="61389"/>
                    <a:pt x="496289" y="57664"/>
                    <a:pt x="499490" y="56230"/>
                  </a:cubicBezTo>
                  <a:cubicBezTo>
                    <a:pt x="499297" y="56202"/>
                    <a:pt x="499076" y="56147"/>
                    <a:pt x="498910" y="56091"/>
                  </a:cubicBezTo>
                  <a:cubicBezTo>
                    <a:pt x="499214" y="56119"/>
                    <a:pt x="499545" y="56091"/>
                    <a:pt x="499904" y="56064"/>
                  </a:cubicBezTo>
                  <a:lnTo>
                    <a:pt x="500014" y="56009"/>
                  </a:lnTo>
                  <a:cubicBezTo>
                    <a:pt x="500097" y="55981"/>
                    <a:pt x="500207" y="55843"/>
                    <a:pt x="500235" y="55898"/>
                  </a:cubicBezTo>
                  <a:lnTo>
                    <a:pt x="500262" y="56009"/>
                  </a:lnTo>
                  <a:cubicBezTo>
                    <a:pt x="500538" y="55954"/>
                    <a:pt x="500842" y="55871"/>
                    <a:pt x="501118" y="55788"/>
                  </a:cubicBezTo>
                  <a:cubicBezTo>
                    <a:pt x="504153" y="54740"/>
                    <a:pt x="505809" y="51429"/>
                    <a:pt x="504760" y="48366"/>
                  </a:cubicBezTo>
                  <a:cubicBezTo>
                    <a:pt x="504208" y="46518"/>
                    <a:pt x="502773" y="44752"/>
                    <a:pt x="499683" y="44366"/>
                  </a:cubicBezTo>
                  <a:cubicBezTo>
                    <a:pt x="499076" y="44283"/>
                    <a:pt x="497669" y="44366"/>
                    <a:pt x="495792" y="45028"/>
                  </a:cubicBezTo>
                  <a:cubicBezTo>
                    <a:pt x="492398" y="46214"/>
                    <a:pt x="484037" y="50408"/>
                    <a:pt x="483651" y="50601"/>
                  </a:cubicBezTo>
                  <a:cubicBezTo>
                    <a:pt x="477856" y="53498"/>
                    <a:pt x="472117" y="56561"/>
                    <a:pt x="466433" y="59706"/>
                  </a:cubicBezTo>
                  <a:cubicBezTo>
                    <a:pt x="457989" y="64369"/>
                    <a:pt x="449656" y="69252"/>
                    <a:pt x="441323" y="74108"/>
                  </a:cubicBezTo>
                  <a:cubicBezTo>
                    <a:pt x="425153" y="83654"/>
                    <a:pt x="409093" y="93035"/>
                    <a:pt x="393558" y="103022"/>
                  </a:cubicBezTo>
                  <a:cubicBezTo>
                    <a:pt x="383018" y="109837"/>
                    <a:pt x="372698" y="116845"/>
                    <a:pt x="362681" y="124239"/>
                  </a:cubicBezTo>
                  <a:cubicBezTo>
                    <a:pt x="337461" y="142862"/>
                    <a:pt x="314089" y="163527"/>
                    <a:pt x="293035" y="187338"/>
                  </a:cubicBezTo>
                  <a:cubicBezTo>
                    <a:pt x="290773" y="189821"/>
                    <a:pt x="290911" y="193683"/>
                    <a:pt x="293394" y="195946"/>
                  </a:cubicBezTo>
                  <a:cubicBezTo>
                    <a:pt x="295877" y="198236"/>
                    <a:pt x="299741" y="198098"/>
                    <a:pt x="302031" y="195614"/>
                  </a:cubicBezTo>
                  <a:close/>
                  <a:moveTo>
                    <a:pt x="242125" y="109975"/>
                  </a:moveTo>
                  <a:cubicBezTo>
                    <a:pt x="241436" y="103326"/>
                    <a:pt x="240691" y="96566"/>
                    <a:pt x="239918" y="89834"/>
                  </a:cubicBezTo>
                  <a:cubicBezTo>
                    <a:pt x="238759" y="79626"/>
                    <a:pt x="237517" y="69473"/>
                    <a:pt x="236441" y="59651"/>
                  </a:cubicBezTo>
                  <a:cubicBezTo>
                    <a:pt x="234178" y="39124"/>
                    <a:pt x="232275" y="20169"/>
                    <a:pt x="231640" y="5767"/>
                  </a:cubicBezTo>
                  <a:cubicBezTo>
                    <a:pt x="231612" y="2539"/>
                    <a:pt x="228963" y="-54"/>
                    <a:pt x="225735" y="1"/>
                  </a:cubicBezTo>
                  <a:cubicBezTo>
                    <a:pt x="222506" y="28"/>
                    <a:pt x="219913" y="2677"/>
                    <a:pt x="219968" y="5905"/>
                  </a:cubicBezTo>
                  <a:cubicBezTo>
                    <a:pt x="219692" y="18403"/>
                    <a:pt x="219940" y="34351"/>
                    <a:pt x="220823" y="51787"/>
                  </a:cubicBezTo>
                  <a:cubicBezTo>
                    <a:pt x="221568" y="66327"/>
                    <a:pt x="222589" y="81916"/>
                    <a:pt x="224162" y="97339"/>
                  </a:cubicBezTo>
                  <a:cubicBezTo>
                    <a:pt x="225431" y="109727"/>
                    <a:pt x="227087" y="122004"/>
                    <a:pt x="228853" y="133592"/>
                  </a:cubicBezTo>
                  <a:cubicBezTo>
                    <a:pt x="232109" y="155305"/>
                    <a:pt x="235917" y="174563"/>
                    <a:pt x="238980" y="187669"/>
                  </a:cubicBezTo>
                  <a:cubicBezTo>
                    <a:pt x="239642" y="190979"/>
                    <a:pt x="242870" y="193104"/>
                    <a:pt x="246182" y="192442"/>
                  </a:cubicBezTo>
                  <a:cubicBezTo>
                    <a:pt x="249465" y="191779"/>
                    <a:pt x="251618" y="188551"/>
                    <a:pt x="250955" y="185268"/>
                  </a:cubicBezTo>
                  <a:cubicBezTo>
                    <a:pt x="249051" y="173984"/>
                    <a:pt x="247230" y="158147"/>
                    <a:pt x="245299" y="140214"/>
                  </a:cubicBezTo>
                  <a:cubicBezTo>
                    <a:pt x="244278" y="130612"/>
                    <a:pt x="243229" y="120404"/>
                    <a:pt x="242125" y="109975"/>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0" name="Google Shape;180;p2"/>
            <p:cNvSpPr/>
            <p:nvPr/>
          </p:nvSpPr>
          <p:spPr>
            <a:xfrm rot="5331254">
              <a:off x="228342" y="180725"/>
              <a:ext cx="355091" cy="339526"/>
            </a:xfrm>
            <a:custGeom>
              <a:avLst/>
              <a:gdLst/>
              <a:ahLst/>
              <a:cxnLst/>
              <a:rect l="l" t="t" r="r" b="b"/>
              <a:pathLst>
                <a:path w="710040" h="678916" extrusionOk="0">
                  <a:moveTo>
                    <a:pt x="361967" y="302185"/>
                  </a:moveTo>
                  <a:cubicBezTo>
                    <a:pt x="358600" y="302185"/>
                    <a:pt x="355869" y="299454"/>
                    <a:pt x="355869" y="296088"/>
                  </a:cubicBezTo>
                  <a:cubicBezTo>
                    <a:pt x="355813" y="293605"/>
                    <a:pt x="357938" y="286266"/>
                    <a:pt x="362188" y="275478"/>
                  </a:cubicBezTo>
                  <a:cubicBezTo>
                    <a:pt x="368617" y="259090"/>
                    <a:pt x="379737" y="233596"/>
                    <a:pt x="392982" y="204682"/>
                  </a:cubicBezTo>
                  <a:cubicBezTo>
                    <a:pt x="400129" y="189121"/>
                    <a:pt x="407855" y="172567"/>
                    <a:pt x="415857" y="155903"/>
                  </a:cubicBezTo>
                  <a:cubicBezTo>
                    <a:pt x="421044" y="145115"/>
                    <a:pt x="426398" y="134327"/>
                    <a:pt x="431695" y="123705"/>
                  </a:cubicBezTo>
                  <a:cubicBezTo>
                    <a:pt x="461303" y="64331"/>
                    <a:pt x="489173" y="10806"/>
                    <a:pt x="491270" y="4185"/>
                  </a:cubicBezTo>
                  <a:cubicBezTo>
                    <a:pt x="492180" y="1095"/>
                    <a:pt x="495436" y="-671"/>
                    <a:pt x="498527" y="239"/>
                  </a:cubicBezTo>
                  <a:cubicBezTo>
                    <a:pt x="501617" y="1150"/>
                    <a:pt x="503383" y="4406"/>
                    <a:pt x="502473" y="7523"/>
                  </a:cubicBezTo>
                  <a:cubicBezTo>
                    <a:pt x="501038" y="12627"/>
                    <a:pt x="486248" y="45432"/>
                    <a:pt x="466629" y="87259"/>
                  </a:cubicBezTo>
                  <a:cubicBezTo>
                    <a:pt x="455288" y="111455"/>
                    <a:pt x="442485" y="138769"/>
                    <a:pt x="429654" y="165421"/>
                  </a:cubicBezTo>
                  <a:cubicBezTo>
                    <a:pt x="422838" y="179575"/>
                    <a:pt x="415912" y="193536"/>
                    <a:pt x="409400" y="206806"/>
                  </a:cubicBezTo>
                  <a:cubicBezTo>
                    <a:pt x="397645" y="230810"/>
                    <a:pt x="386994" y="252523"/>
                    <a:pt x="379433" y="268912"/>
                  </a:cubicBezTo>
                  <a:cubicBezTo>
                    <a:pt x="374853" y="278844"/>
                    <a:pt x="371349" y="286735"/>
                    <a:pt x="369445" y="291922"/>
                  </a:cubicBezTo>
                  <a:cubicBezTo>
                    <a:pt x="368700" y="293964"/>
                    <a:pt x="368093" y="295343"/>
                    <a:pt x="368065" y="296088"/>
                  </a:cubicBezTo>
                  <a:cubicBezTo>
                    <a:pt x="368065" y="299454"/>
                    <a:pt x="365333" y="302185"/>
                    <a:pt x="361967" y="302185"/>
                  </a:cubicBezTo>
                  <a:close/>
                  <a:moveTo>
                    <a:pt x="105154" y="92197"/>
                  </a:moveTo>
                  <a:cubicBezTo>
                    <a:pt x="114481" y="102957"/>
                    <a:pt x="135093" y="124919"/>
                    <a:pt x="160203" y="150716"/>
                  </a:cubicBezTo>
                  <a:cubicBezTo>
                    <a:pt x="171213" y="162028"/>
                    <a:pt x="183051" y="174057"/>
                    <a:pt x="195247" y="186169"/>
                  </a:cubicBezTo>
                  <a:cubicBezTo>
                    <a:pt x="203084" y="193922"/>
                    <a:pt x="211058" y="201702"/>
                    <a:pt x="219033" y="209345"/>
                  </a:cubicBezTo>
                  <a:cubicBezTo>
                    <a:pt x="231422" y="221236"/>
                    <a:pt x="243784" y="232769"/>
                    <a:pt x="255401" y="243446"/>
                  </a:cubicBezTo>
                  <a:cubicBezTo>
                    <a:pt x="278745" y="264966"/>
                    <a:pt x="299219" y="282983"/>
                    <a:pt x="311636" y="293136"/>
                  </a:cubicBezTo>
                  <a:cubicBezTo>
                    <a:pt x="314175" y="295315"/>
                    <a:pt x="318038" y="295012"/>
                    <a:pt x="320218" y="292446"/>
                  </a:cubicBezTo>
                  <a:cubicBezTo>
                    <a:pt x="322425" y="289880"/>
                    <a:pt x="322122" y="286045"/>
                    <a:pt x="319556" y="283865"/>
                  </a:cubicBezTo>
                  <a:cubicBezTo>
                    <a:pt x="307028" y="272719"/>
                    <a:pt x="286140" y="252302"/>
                    <a:pt x="262106" y="228685"/>
                  </a:cubicBezTo>
                  <a:cubicBezTo>
                    <a:pt x="250020" y="216794"/>
                    <a:pt x="237162" y="204075"/>
                    <a:pt x="224137" y="191356"/>
                  </a:cubicBezTo>
                  <a:cubicBezTo>
                    <a:pt x="211279" y="178802"/>
                    <a:pt x="198255" y="166304"/>
                    <a:pt x="185838" y="154330"/>
                  </a:cubicBezTo>
                  <a:cubicBezTo>
                    <a:pt x="163321" y="132644"/>
                    <a:pt x="142764" y="112862"/>
                    <a:pt x="128526" y="98736"/>
                  </a:cubicBezTo>
                  <a:cubicBezTo>
                    <a:pt x="119586" y="89824"/>
                    <a:pt x="113129" y="83286"/>
                    <a:pt x="110314" y="79947"/>
                  </a:cubicBezTo>
                  <a:lnTo>
                    <a:pt x="110149" y="79782"/>
                  </a:lnTo>
                  <a:lnTo>
                    <a:pt x="110121" y="80306"/>
                  </a:lnTo>
                  <a:cubicBezTo>
                    <a:pt x="110121" y="80471"/>
                    <a:pt x="110094" y="80665"/>
                    <a:pt x="110066" y="80830"/>
                  </a:cubicBezTo>
                  <a:lnTo>
                    <a:pt x="110038" y="81244"/>
                  </a:lnTo>
                  <a:cubicBezTo>
                    <a:pt x="110038" y="80637"/>
                    <a:pt x="109928" y="80002"/>
                    <a:pt x="109735" y="79423"/>
                  </a:cubicBezTo>
                  <a:cubicBezTo>
                    <a:pt x="109459" y="79175"/>
                    <a:pt x="109238" y="78954"/>
                    <a:pt x="109404" y="78844"/>
                  </a:cubicBezTo>
                  <a:lnTo>
                    <a:pt x="109487" y="78788"/>
                  </a:lnTo>
                  <a:cubicBezTo>
                    <a:pt x="109266" y="78292"/>
                    <a:pt x="108962" y="77823"/>
                    <a:pt x="108604" y="77409"/>
                  </a:cubicBezTo>
                  <a:cubicBezTo>
                    <a:pt x="106479" y="74981"/>
                    <a:pt x="102781" y="74705"/>
                    <a:pt x="100353" y="76830"/>
                  </a:cubicBezTo>
                  <a:cubicBezTo>
                    <a:pt x="99415" y="77602"/>
                    <a:pt x="96794" y="80747"/>
                    <a:pt x="99553" y="85217"/>
                  </a:cubicBezTo>
                  <a:cubicBezTo>
                    <a:pt x="100326" y="86431"/>
                    <a:pt x="102202" y="88831"/>
                    <a:pt x="105154" y="92197"/>
                  </a:cubicBezTo>
                  <a:close/>
                  <a:moveTo>
                    <a:pt x="109652" y="79147"/>
                  </a:moveTo>
                  <a:lnTo>
                    <a:pt x="109956" y="79616"/>
                  </a:lnTo>
                  <a:cubicBezTo>
                    <a:pt x="110038" y="79671"/>
                    <a:pt x="110094" y="79726"/>
                    <a:pt x="110149" y="79782"/>
                  </a:cubicBezTo>
                  <a:cubicBezTo>
                    <a:pt x="110176" y="79064"/>
                    <a:pt x="110038" y="78485"/>
                    <a:pt x="109487" y="78788"/>
                  </a:cubicBezTo>
                  <a:lnTo>
                    <a:pt x="109542" y="78899"/>
                  </a:lnTo>
                  <a:cubicBezTo>
                    <a:pt x="109569" y="78982"/>
                    <a:pt x="109625" y="79064"/>
                    <a:pt x="109652" y="79147"/>
                  </a:cubicBezTo>
                  <a:close/>
                  <a:moveTo>
                    <a:pt x="339230" y="323402"/>
                  </a:moveTo>
                  <a:cubicBezTo>
                    <a:pt x="338292" y="320174"/>
                    <a:pt x="334898" y="318325"/>
                    <a:pt x="331669" y="319264"/>
                  </a:cubicBezTo>
                  <a:cubicBezTo>
                    <a:pt x="311498" y="324754"/>
                    <a:pt x="274661" y="334217"/>
                    <a:pt x="232774" y="345529"/>
                  </a:cubicBezTo>
                  <a:cubicBezTo>
                    <a:pt x="211638" y="351240"/>
                    <a:pt x="189204" y="357393"/>
                    <a:pt x="167019" y="363739"/>
                  </a:cubicBezTo>
                  <a:cubicBezTo>
                    <a:pt x="138349" y="371961"/>
                    <a:pt x="110094" y="380513"/>
                    <a:pt x="85232" y="388128"/>
                  </a:cubicBezTo>
                  <a:cubicBezTo>
                    <a:pt x="43621" y="400875"/>
                    <a:pt x="11640" y="411387"/>
                    <a:pt x="3528" y="415084"/>
                  </a:cubicBezTo>
                  <a:cubicBezTo>
                    <a:pt x="548" y="416353"/>
                    <a:pt x="-805" y="419802"/>
                    <a:pt x="492" y="422754"/>
                  </a:cubicBezTo>
                  <a:cubicBezTo>
                    <a:pt x="1762" y="425734"/>
                    <a:pt x="5211" y="427086"/>
                    <a:pt x="8163" y="425789"/>
                  </a:cubicBezTo>
                  <a:cubicBezTo>
                    <a:pt x="18511" y="421512"/>
                    <a:pt x="67655" y="408269"/>
                    <a:pt x="125491" y="392322"/>
                  </a:cubicBezTo>
                  <a:cubicBezTo>
                    <a:pt x="150960" y="385287"/>
                    <a:pt x="178056" y="377782"/>
                    <a:pt x="204325" y="370223"/>
                  </a:cubicBezTo>
                  <a:cubicBezTo>
                    <a:pt x="222454" y="365035"/>
                    <a:pt x="240169" y="359711"/>
                    <a:pt x="256670" y="354799"/>
                  </a:cubicBezTo>
                  <a:cubicBezTo>
                    <a:pt x="289948" y="344867"/>
                    <a:pt x="318286" y="336176"/>
                    <a:pt x="335063" y="330962"/>
                  </a:cubicBezTo>
                  <a:cubicBezTo>
                    <a:pt x="338292" y="330024"/>
                    <a:pt x="340168" y="326630"/>
                    <a:pt x="339230" y="323402"/>
                  </a:cubicBezTo>
                  <a:close/>
                  <a:moveTo>
                    <a:pt x="353413" y="344509"/>
                  </a:moveTo>
                  <a:cubicBezTo>
                    <a:pt x="350074" y="344067"/>
                    <a:pt x="347011" y="346440"/>
                    <a:pt x="346597" y="349778"/>
                  </a:cubicBezTo>
                  <a:cubicBezTo>
                    <a:pt x="343948" y="367601"/>
                    <a:pt x="339423" y="397123"/>
                    <a:pt x="334153" y="431445"/>
                  </a:cubicBezTo>
                  <a:cubicBezTo>
                    <a:pt x="331531" y="448661"/>
                    <a:pt x="328634" y="467064"/>
                    <a:pt x="325764" y="485797"/>
                  </a:cubicBezTo>
                  <a:cubicBezTo>
                    <a:pt x="323888" y="497827"/>
                    <a:pt x="322039" y="509966"/>
                    <a:pt x="320190" y="522051"/>
                  </a:cubicBezTo>
                  <a:cubicBezTo>
                    <a:pt x="317376" y="540646"/>
                    <a:pt x="314561" y="559021"/>
                    <a:pt x="311691" y="576320"/>
                  </a:cubicBezTo>
                  <a:cubicBezTo>
                    <a:pt x="304628" y="618975"/>
                    <a:pt x="297508" y="654897"/>
                    <a:pt x="290582" y="670623"/>
                  </a:cubicBezTo>
                  <a:cubicBezTo>
                    <a:pt x="289230" y="673548"/>
                    <a:pt x="290527" y="677024"/>
                    <a:pt x="293452" y="678376"/>
                  </a:cubicBezTo>
                  <a:cubicBezTo>
                    <a:pt x="296377" y="679728"/>
                    <a:pt x="299854" y="678459"/>
                    <a:pt x="301206" y="675534"/>
                  </a:cubicBezTo>
                  <a:cubicBezTo>
                    <a:pt x="310753" y="655725"/>
                    <a:pt x="322425" y="604159"/>
                    <a:pt x="332635" y="546661"/>
                  </a:cubicBezTo>
                  <a:cubicBezTo>
                    <a:pt x="334898" y="533887"/>
                    <a:pt x="337077" y="520809"/>
                    <a:pt x="339092" y="507731"/>
                  </a:cubicBezTo>
                  <a:cubicBezTo>
                    <a:pt x="341134" y="494626"/>
                    <a:pt x="343010" y="481521"/>
                    <a:pt x="344721" y="468719"/>
                  </a:cubicBezTo>
                  <a:cubicBezTo>
                    <a:pt x="351261" y="419774"/>
                    <a:pt x="356007" y="375161"/>
                    <a:pt x="358683" y="351351"/>
                  </a:cubicBezTo>
                  <a:cubicBezTo>
                    <a:pt x="359125" y="348012"/>
                    <a:pt x="356724" y="344950"/>
                    <a:pt x="353413" y="344509"/>
                  </a:cubicBezTo>
                  <a:close/>
                  <a:moveTo>
                    <a:pt x="571456" y="513553"/>
                  </a:moveTo>
                  <a:cubicBezTo>
                    <a:pt x="563813" y="505717"/>
                    <a:pt x="556666" y="498516"/>
                    <a:pt x="550982" y="492916"/>
                  </a:cubicBezTo>
                  <a:cubicBezTo>
                    <a:pt x="537130" y="479369"/>
                    <a:pt x="523361" y="465739"/>
                    <a:pt x="509481" y="452220"/>
                  </a:cubicBezTo>
                  <a:cubicBezTo>
                    <a:pt x="500210" y="443226"/>
                    <a:pt x="490939" y="434231"/>
                    <a:pt x="481584" y="425320"/>
                  </a:cubicBezTo>
                  <a:cubicBezTo>
                    <a:pt x="467539" y="411966"/>
                    <a:pt x="453412" y="398695"/>
                    <a:pt x="439256" y="385452"/>
                  </a:cubicBezTo>
                  <a:cubicBezTo>
                    <a:pt x="418009" y="365587"/>
                    <a:pt x="396624" y="345916"/>
                    <a:pt x="375267" y="326189"/>
                  </a:cubicBezTo>
                  <a:cubicBezTo>
                    <a:pt x="372811" y="323844"/>
                    <a:pt x="368948" y="323926"/>
                    <a:pt x="366630" y="326382"/>
                  </a:cubicBezTo>
                  <a:cubicBezTo>
                    <a:pt x="364312" y="328810"/>
                    <a:pt x="364395" y="332672"/>
                    <a:pt x="366823" y="334990"/>
                  </a:cubicBezTo>
                  <a:cubicBezTo>
                    <a:pt x="387463" y="355462"/>
                    <a:pt x="407993" y="376044"/>
                    <a:pt x="428660" y="396461"/>
                  </a:cubicBezTo>
                  <a:cubicBezTo>
                    <a:pt x="442457" y="410090"/>
                    <a:pt x="456254" y="423692"/>
                    <a:pt x="470161" y="437183"/>
                  </a:cubicBezTo>
                  <a:cubicBezTo>
                    <a:pt x="479432" y="446178"/>
                    <a:pt x="488786" y="455117"/>
                    <a:pt x="498168" y="464001"/>
                  </a:cubicBezTo>
                  <a:cubicBezTo>
                    <a:pt x="512213" y="477355"/>
                    <a:pt x="526424" y="490543"/>
                    <a:pt x="540579" y="503786"/>
                  </a:cubicBezTo>
                  <a:lnTo>
                    <a:pt x="610253" y="570361"/>
                  </a:lnTo>
                  <a:cubicBezTo>
                    <a:pt x="612543" y="572623"/>
                    <a:pt x="616268" y="572596"/>
                    <a:pt x="618531" y="570306"/>
                  </a:cubicBezTo>
                  <a:cubicBezTo>
                    <a:pt x="620794" y="568016"/>
                    <a:pt x="620766" y="564319"/>
                    <a:pt x="618476" y="562029"/>
                  </a:cubicBezTo>
                  <a:cubicBezTo>
                    <a:pt x="606555" y="549834"/>
                    <a:pt x="587847" y="530300"/>
                    <a:pt x="571456" y="513553"/>
                  </a:cubicBezTo>
                  <a:close/>
                  <a:moveTo>
                    <a:pt x="702884" y="274981"/>
                  </a:moveTo>
                  <a:cubicBezTo>
                    <a:pt x="699242" y="275754"/>
                    <a:pt x="695572" y="276389"/>
                    <a:pt x="691902" y="276995"/>
                  </a:cubicBezTo>
                  <a:cubicBezTo>
                    <a:pt x="686328" y="277906"/>
                    <a:pt x="680699" y="278651"/>
                    <a:pt x="675097" y="279424"/>
                  </a:cubicBezTo>
                  <a:cubicBezTo>
                    <a:pt x="663287" y="281106"/>
                    <a:pt x="651477" y="282652"/>
                    <a:pt x="639640" y="284114"/>
                  </a:cubicBezTo>
                  <a:cubicBezTo>
                    <a:pt x="627830" y="285576"/>
                    <a:pt x="615992" y="286956"/>
                    <a:pt x="604155" y="288197"/>
                  </a:cubicBezTo>
                  <a:cubicBezTo>
                    <a:pt x="583128" y="290487"/>
                    <a:pt x="562047" y="292308"/>
                    <a:pt x="540993" y="294405"/>
                  </a:cubicBezTo>
                  <a:cubicBezTo>
                    <a:pt x="519912" y="296474"/>
                    <a:pt x="498858" y="298681"/>
                    <a:pt x="477777" y="300916"/>
                  </a:cubicBezTo>
                  <a:cubicBezTo>
                    <a:pt x="449631" y="303896"/>
                    <a:pt x="421513" y="307152"/>
                    <a:pt x="393423" y="310573"/>
                  </a:cubicBezTo>
                  <a:cubicBezTo>
                    <a:pt x="390057" y="310904"/>
                    <a:pt x="387629" y="313911"/>
                    <a:pt x="387960" y="317249"/>
                  </a:cubicBezTo>
                  <a:cubicBezTo>
                    <a:pt x="388319" y="320615"/>
                    <a:pt x="391326" y="323044"/>
                    <a:pt x="394665" y="322712"/>
                  </a:cubicBezTo>
                  <a:cubicBezTo>
                    <a:pt x="419996" y="320615"/>
                    <a:pt x="445354" y="318850"/>
                    <a:pt x="470740" y="316919"/>
                  </a:cubicBezTo>
                  <a:cubicBezTo>
                    <a:pt x="487655" y="315649"/>
                    <a:pt x="504570" y="314353"/>
                    <a:pt x="521485" y="312835"/>
                  </a:cubicBezTo>
                  <a:cubicBezTo>
                    <a:pt x="535585" y="311566"/>
                    <a:pt x="549685" y="310159"/>
                    <a:pt x="563758" y="308614"/>
                  </a:cubicBezTo>
                  <a:cubicBezTo>
                    <a:pt x="577858" y="307069"/>
                    <a:pt x="591903" y="305275"/>
                    <a:pt x="605976" y="303427"/>
                  </a:cubicBezTo>
                  <a:cubicBezTo>
                    <a:pt x="617869" y="301827"/>
                    <a:pt x="629761" y="300089"/>
                    <a:pt x="641627" y="298185"/>
                  </a:cubicBezTo>
                  <a:cubicBezTo>
                    <a:pt x="653492" y="296309"/>
                    <a:pt x="665302" y="294267"/>
                    <a:pt x="677112" y="292143"/>
                  </a:cubicBezTo>
                  <a:cubicBezTo>
                    <a:pt x="682796" y="291122"/>
                    <a:pt x="688453" y="290101"/>
                    <a:pt x="694109" y="288970"/>
                  </a:cubicBezTo>
                  <a:cubicBezTo>
                    <a:pt x="697917" y="288170"/>
                    <a:pt x="701725" y="287342"/>
                    <a:pt x="705505" y="286376"/>
                  </a:cubicBezTo>
                  <a:cubicBezTo>
                    <a:pt x="708651" y="285659"/>
                    <a:pt x="710610" y="282514"/>
                    <a:pt x="709893" y="279368"/>
                  </a:cubicBezTo>
                  <a:cubicBezTo>
                    <a:pt x="709148" y="276223"/>
                    <a:pt x="706030" y="274264"/>
                    <a:pt x="702884" y="274981"/>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1" name="Google Shape;181;p2"/>
            <p:cNvSpPr/>
            <p:nvPr/>
          </p:nvSpPr>
          <p:spPr>
            <a:xfrm rot="5331254">
              <a:off x="392727" y="324066"/>
              <a:ext cx="47884" cy="44566"/>
            </a:xfrm>
            <a:custGeom>
              <a:avLst/>
              <a:gdLst/>
              <a:ahLst/>
              <a:cxnLst/>
              <a:rect l="l" t="t" r="r" b="b"/>
              <a:pathLst>
                <a:path w="95749" h="89115" extrusionOk="0">
                  <a:moveTo>
                    <a:pt x="47875" y="0"/>
                  </a:moveTo>
                  <a:cubicBezTo>
                    <a:pt x="74309" y="0"/>
                    <a:pt x="95749" y="19975"/>
                    <a:pt x="95749" y="44558"/>
                  </a:cubicBezTo>
                  <a:cubicBezTo>
                    <a:pt x="95749" y="69141"/>
                    <a:pt x="74309" y="89116"/>
                    <a:pt x="47875" y="89116"/>
                  </a:cubicBezTo>
                  <a:cubicBezTo>
                    <a:pt x="21440" y="89116"/>
                    <a:pt x="0" y="69141"/>
                    <a:pt x="0" y="44558"/>
                  </a:cubicBezTo>
                  <a:cubicBezTo>
                    <a:pt x="0" y="19975"/>
                    <a:pt x="21440" y="0"/>
                    <a:pt x="47875" y="0"/>
                  </a:cubicBezTo>
                  <a:lnTo>
                    <a:pt x="47875" y="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2" name="Google Shape;182;p2"/>
            <p:cNvSpPr/>
            <p:nvPr/>
          </p:nvSpPr>
          <p:spPr>
            <a:xfrm rot="5331254">
              <a:off x="278166" y="249574"/>
              <a:ext cx="368064" cy="364089"/>
            </a:xfrm>
            <a:custGeom>
              <a:avLst/>
              <a:gdLst/>
              <a:ahLst/>
              <a:cxnLst/>
              <a:rect l="l" t="t" r="r" b="b"/>
              <a:pathLst>
                <a:path w="735980" h="728032" extrusionOk="0">
                  <a:moveTo>
                    <a:pt x="129934" y="46705"/>
                  </a:moveTo>
                  <a:cubicBezTo>
                    <a:pt x="129962" y="46540"/>
                    <a:pt x="129990" y="46402"/>
                    <a:pt x="130017" y="46264"/>
                  </a:cubicBezTo>
                  <a:cubicBezTo>
                    <a:pt x="130321" y="46319"/>
                    <a:pt x="130210" y="46678"/>
                    <a:pt x="129962" y="47064"/>
                  </a:cubicBezTo>
                  <a:lnTo>
                    <a:pt x="129934" y="46733"/>
                  </a:lnTo>
                  <a:lnTo>
                    <a:pt x="129934" y="46705"/>
                  </a:lnTo>
                  <a:close/>
                  <a:moveTo>
                    <a:pt x="147622" y="125530"/>
                  </a:moveTo>
                  <a:cubicBezTo>
                    <a:pt x="145359" y="115156"/>
                    <a:pt x="142710" y="104921"/>
                    <a:pt x="140337" y="94685"/>
                  </a:cubicBezTo>
                  <a:lnTo>
                    <a:pt x="132142" y="60997"/>
                  </a:lnTo>
                  <a:cubicBezTo>
                    <a:pt x="132004" y="60335"/>
                    <a:pt x="130321" y="51065"/>
                    <a:pt x="129962" y="47064"/>
                  </a:cubicBezTo>
                  <a:lnTo>
                    <a:pt x="129824" y="47285"/>
                  </a:lnTo>
                  <a:lnTo>
                    <a:pt x="129686" y="47478"/>
                  </a:lnTo>
                  <a:cubicBezTo>
                    <a:pt x="129797" y="47230"/>
                    <a:pt x="129879" y="46954"/>
                    <a:pt x="129934" y="46705"/>
                  </a:cubicBezTo>
                  <a:cubicBezTo>
                    <a:pt x="129907" y="46512"/>
                    <a:pt x="129769" y="46237"/>
                    <a:pt x="129907" y="46237"/>
                  </a:cubicBezTo>
                  <a:lnTo>
                    <a:pt x="130017" y="46264"/>
                  </a:lnTo>
                  <a:cubicBezTo>
                    <a:pt x="130348" y="44250"/>
                    <a:pt x="129576" y="42126"/>
                    <a:pt x="127893" y="40774"/>
                  </a:cubicBezTo>
                  <a:cubicBezTo>
                    <a:pt x="126430" y="39532"/>
                    <a:pt x="124885" y="39449"/>
                    <a:pt x="123616" y="39504"/>
                  </a:cubicBezTo>
                  <a:cubicBezTo>
                    <a:pt x="121988" y="39615"/>
                    <a:pt x="120166" y="40415"/>
                    <a:pt x="118842" y="42843"/>
                  </a:cubicBezTo>
                  <a:cubicBezTo>
                    <a:pt x="118566" y="43367"/>
                    <a:pt x="118124" y="44885"/>
                    <a:pt x="118124" y="47147"/>
                  </a:cubicBezTo>
                  <a:cubicBezTo>
                    <a:pt x="118097" y="51479"/>
                    <a:pt x="119173" y="62708"/>
                    <a:pt x="119311" y="63480"/>
                  </a:cubicBezTo>
                  <a:lnTo>
                    <a:pt x="125244" y="97885"/>
                  </a:lnTo>
                  <a:cubicBezTo>
                    <a:pt x="126568" y="104810"/>
                    <a:pt x="127837" y="111763"/>
                    <a:pt x="129272" y="118716"/>
                  </a:cubicBezTo>
                  <a:cubicBezTo>
                    <a:pt x="130128" y="122799"/>
                    <a:pt x="131038" y="126882"/>
                    <a:pt x="131949" y="130966"/>
                  </a:cubicBezTo>
                  <a:cubicBezTo>
                    <a:pt x="127037" y="126993"/>
                    <a:pt x="122677" y="122495"/>
                    <a:pt x="118124" y="118053"/>
                  </a:cubicBezTo>
                  <a:cubicBezTo>
                    <a:pt x="116441" y="116426"/>
                    <a:pt x="114730" y="114825"/>
                    <a:pt x="112937" y="113280"/>
                  </a:cubicBezTo>
                  <a:cubicBezTo>
                    <a:pt x="111143" y="111680"/>
                    <a:pt x="109267" y="110163"/>
                    <a:pt x="107363" y="108728"/>
                  </a:cubicBezTo>
                  <a:cubicBezTo>
                    <a:pt x="100685" y="103707"/>
                    <a:pt x="93732" y="99265"/>
                    <a:pt x="86088" y="95623"/>
                  </a:cubicBezTo>
                  <a:cubicBezTo>
                    <a:pt x="83302" y="93995"/>
                    <a:pt x="79714" y="94905"/>
                    <a:pt x="78086" y="97692"/>
                  </a:cubicBezTo>
                  <a:cubicBezTo>
                    <a:pt x="76431" y="100479"/>
                    <a:pt x="77369" y="104065"/>
                    <a:pt x="80128" y="105693"/>
                  </a:cubicBezTo>
                  <a:cubicBezTo>
                    <a:pt x="85702" y="109721"/>
                    <a:pt x="90338" y="114577"/>
                    <a:pt x="95249" y="119240"/>
                  </a:cubicBezTo>
                  <a:cubicBezTo>
                    <a:pt x="98671" y="122495"/>
                    <a:pt x="102037" y="125806"/>
                    <a:pt x="105680" y="128758"/>
                  </a:cubicBezTo>
                  <a:cubicBezTo>
                    <a:pt x="112137" y="134056"/>
                    <a:pt x="119090" y="138470"/>
                    <a:pt x="126485" y="142305"/>
                  </a:cubicBezTo>
                  <a:cubicBezTo>
                    <a:pt x="129051" y="143933"/>
                    <a:pt x="132197" y="143188"/>
                    <a:pt x="134129" y="140981"/>
                  </a:cubicBezTo>
                  <a:cubicBezTo>
                    <a:pt x="137136" y="154086"/>
                    <a:pt x="140310" y="167164"/>
                    <a:pt x="142959" y="180324"/>
                  </a:cubicBezTo>
                  <a:cubicBezTo>
                    <a:pt x="144338" y="187194"/>
                    <a:pt x="145690" y="194009"/>
                    <a:pt x="146822" y="200879"/>
                  </a:cubicBezTo>
                  <a:cubicBezTo>
                    <a:pt x="147236" y="204217"/>
                    <a:pt x="150271" y="206590"/>
                    <a:pt x="153637" y="206176"/>
                  </a:cubicBezTo>
                  <a:cubicBezTo>
                    <a:pt x="156976" y="205762"/>
                    <a:pt x="159349" y="202727"/>
                    <a:pt x="158935" y="199389"/>
                  </a:cubicBezTo>
                  <a:cubicBezTo>
                    <a:pt x="157390" y="181731"/>
                    <a:pt x="154962" y="164018"/>
                    <a:pt x="151789" y="146388"/>
                  </a:cubicBezTo>
                  <a:cubicBezTo>
                    <a:pt x="150519" y="139408"/>
                    <a:pt x="149140" y="132456"/>
                    <a:pt x="147622" y="125530"/>
                  </a:cubicBezTo>
                  <a:close/>
                  <a:moveTo>
                    <a:pt x="47540" y="66515"/>
                  </a:moveTo>
                  <a:cubicBezTo>
                    <a:pt x="45498" y="64777"/>
                    <a:pt x="43457" y="63039"/>
                    <a:pt x="41221" y="61549"/>
                  </a:cubicBezTo>
                  <a:cubicBezTo>
                    <a:pt x="37496" y="59011"/>
                    <a:pt x="33468" y="57079"/>
                    <a:pt x="29577" y="54845"/>
                  </a:cubicBezTo>
                  <a:cubicBezTo>
                    <a:pt x="29108" y="54596"/>
                    <a:pt x="23727" y="51341"/>
                    <a:pt x="21409" y="50623"/>
                  </a:cubicBezTo>
                  <a:cubicBezTo>
                    <a:pt x="17188" y="49271"/>
                    <a:pt x="14456" y="50651"/>
                    <a:pt x="13628" y="51837"/>
                  </a:cubicBezTo>
                  <a:cubicBezTo>
                    <a:pt x="11448" y="54210"/>
                    <a:pt x="11586" y="57907"/>
                    <a:pt x="13959" y="60114"/>
                  </a:cubicBezTo>
                  <a:cubicBezTo>
                    <a:pt x="14594" y="60721"/>
                    <a:pt x="15366" y="61135"/>
                    <a:pt x="16167" y="61383"/>
                  </a:cubicBezTo>
                  <a:cubicBezTo>
                    <a:pt x="16470" y="60914"/>
                    <a:pt x="17022" y="61107"/>
                    <a:pt x="17629" y="61659"/>
                  </a:cubicBezTo>
                  <a:cubicBezTo>
                    <a:pt x="19147" y="62984"/>
                    <a:pt x="21161" y="66350"/>
                    <a:pt x="21382" y="66570"/>
                  </a:cubicBezTo>
                  <a:cubicBezTo>
                    <a:pt x="24886" y="69440"/>
                    <a:pt x="28115" y="72557"/>
                    <a:pt x="31812" y="75151"/>
                  </a:cubicBezTo>
                  <a:cubicBezTo>
                    <a:pt x="34020" y="76724"/>
                    <a:pt x="36393" y="78020"/>
                    <a:pt x="38766" y="79317"/>
                  </a:cubicBezTo>
                  <a:cubicBezTo>
                    <a:pt x="42380" y="81276"/>
                    <a:pt x="46023" y="82931"/>
                    <a:pt x="49720" y="84752"/>
                  </a:cubicBezTo>
                  <a:cubicBezTo>
                    <a:pt x="52507" y="86656"/>
                    <a:pt x="56315" y="85911"/>
                    <a:pt x="58191" y="83124"/>
                  </a:cubicBezTo>
                  <a:cubicBezTo>
                    <a:pt x="60095" y="80338"/>
                    <a:pt x="59350" y="76558"/>
                    <a:pt x="56563" y="74654"/>
                  </a:cubicBezTo>
                  <a:cubicBezTo>
                    <a:pt x="53528" y="71923"/>
                    <a:pt x="50658" y="69136"/>
                    <a:pt x="47540" y="66515"/>
                  </a:cubicBezTo>
                  <a:close/>
                  <a:moveTo>
                    <a:pt x="17574" y="61659"/>
                  </a:moveTo>
                  <a:cubicBezTo>
                    <a:pt x="17077" y="61632"/>
                    <a:pt x="16608" y="61521"/>
                    <a:pt x="16167" y="61383"/>
                  </a:cubicBezTo>
                  <a:cubicBezTo>
                    <a:pt x="15808" y="61908"/>
                    <a:pt x="16912" y="61714"/>
                    <a:pt x="17574" y="61659"/>
                  </a:cubicBezTo>
                  <a:close/>
                  <a:moveTo>
                    <a:pt x="223062" y="271"/>
                  </a:moveTo>
                  <a:cubicBezTo>
                    <a:pt x="219834" y="-722"/>
                    <a:pt x="216412" y="1099"/>
                    <a:pt x="215419" y="4300"/>
                  </a:cubicBezTo>
                  <a:cubicBezTo>
                    <a:pt x="212439" y="12659"/>
                    <a:pt x="208272" y="20798"/>
                    <a:pt x="203719" y="28965"/>
                  </a:cubicBezTo>
                  <a:cubicBezTo>
                    <a:pt x="198504" y="38346"/>
                    <a:pt x="192516" y="47533"/>
                    <a:pt x="186777" y="56776"/>
                  </a:cubicBezTo>
                  <a:cubicBezTo>
                    <a:pt x="180789" y="66488"/>
                    <a:pt x="175160" y="76254"/>
                    <a:pt x="169973" y="85607"/>
                  </a:cubicBezTo>
                  <a:cubicBezTo>
                    <a:pt x="166993" y="91208"/>
                    <a:pt x="160370" y="99816"/>
                    <a:pt x="156369" y="107818"/>
                  </a:cubicBezTo>
                  <a:cubicBezTo>
                    <a:pt x="153996" y="112508"/>
                    <a:pt x="152396" y="117033"/>
                    <a:pt x="152285" y="120868"/>
                  </a:cubicBezTo>
                  <a:cubicBezTo>
                    <a:pt x="152037" y="124096"/>
                    <a:pt x="154465" y="126910"/>
                    <a:pt x="157666" y="127158"/>
                  </a:cubicBezTo>
                  <a:cubicBezTo>
                    <a:pt x="160894" y="127406"/>
                    <a:pt x="163709" y="124979"/>
                    <a:pt x="163957" y="121778"/>
                  </a:cubicBezTo>
                  <a:cubicBezTo>
                    <a:pt x="164233" y="119405"/>
                    <a:pt x="165778" y="116839"/>
                    <a:pt x="167489" y="114081"/>
                  </a:cubicBezTo>
                  <a:cubicBezTo>
                    <a:pt x="172235" y="106493"/>
                    <a:pt x="179492" y="98492"/>
                    <a:pt x="182914" y="93195"/>
                  </a:cubicBezTo>
                  <a:cubicBezTo>
                    <a:pt x="187715" y="85470"/>
                    <a:pt x="193179" y="77689"/>
                    <a:pt x="198311" y="69495"/>
                  </a:cubicBezTo>
                  <a:cubicBezTo>
                    <a:pt x="203416" y="61411"/>
                    <a:pt x="208300" y="52996"/>
                    <a:pt x="212687" y="44471"/>
                  </a:cubicBezTo>
                  <a:cubicBezTo>
                    <a:pt x="218868" y="32469"/>
                    <a:pt x="223918" y="20191"/>
                    <a:pt x="227091" y="7886"/>
                  </a:cubicBezTo>
                  <a:cubicBezTo>
                    <a:pt x="228084" y="4658"/>
                    <a:pt x="226263" y="1265"/>
                    <a:pt x="223062" y="271"/>
                  </a:cubicBezTo>
                  <a:close/>
                  <a:moveTo>
                    <a:pt x="5433" y="129255"/>
                  </a:moveTo>
                  <a:cubicBezTo>
                    <a:pt x="4826" y="128814"/>
                    <a:pt x="4301" y="128400"/>
                    <a:pt x="3888" y="128069"/>
                  </a:cubicBezTo>
                  <a:cubicBezTo>
                    <a:pt x="3446" y="130745"/>
                    <a:pt x="4219" y="130635"/>
                    <a:pt x="5433" y="129255"/>
                  </a:cubicBezTo>
                  <a:close/>
                  <a:moveTo>
                    <a:pt x="9296" y="117060"/>
                  </a:moveTo>
                  <a:cubicBezTo>
                    <a:pt x="9296" y="117088"/>
                    <a:pt x="9296" y="117143"/>
                    <a:pt x="9296" y="117171"/>
                  </a:cubicBezTo>
                  <a:cubicBezTo>
                    <a:pt x="9820" y="117446"/>
                    <a:pt x="10289" y="117805"/>
                    <a:pt x="10676" y="118191"/>
                  </a:cubicBezTo>
                  <a:cubicBezTo>
                    <a:pt x="10289" y="117281"/>
                    <a:pt x="9655" y="116039"/>
                    <a:pt x="9296" y="117060"/>
                  </a:cubicBezTo>
                  <a:close/>
                  <a:moveTo>
                    <a:pt x="27397" y="124868"/>
                  </a:moveTo>
                  <a:cubicBezTo>
                    <a:pt x="26514" y="124178"/>
                    <a:pt x="25576" y="123516"/>
                    <a:pt x="24610" y="122937"/>
                  </a:cubicBezTo>
                  <a:cubicBezTo>
                    <a:pt x="23093" y="122054"/>
                    <a:pt x="21520" y="121364"/>
                    <a:pt x="19947" y="120619"/>
                  </a:cubicBezTo>
                  <a:cubicBezTo>
                    <a:pt x="18181" y="119985"/>
                    <a:pt x="13490" y="119378"/>
                    <a:pt x="10979" y="118495"/>
                  </a:cubicBezTo>
                  <a:lnTo>
                    <a:pt x="10869" y="118357"/>
                  </a:lnTo>
                  <a:lnTo>
                    <a:pt x="10676" y="118191"/>
                  </a:lnTo>
                  <a:lnTo>
                    <a:pt x="10786" y="118412"/>
                  </a:lnTo>
                  <a:cubicBezTo>
                    <a:pt x="9848" y="118053"/>
                    <a:pt x="9241" y="117667"/>
                    <a:pt x="9296" y="117171"/>
                  </a:cubicBezTo>
                  <a:cubicBezTo>
                    <a:pt x="9185" y="117143"/>
                    <a:pt x="9075" y="117088"/>
                    <a:pt x="8965" y="117033"/>
                  </a:cubicBezTo>
                  <a:cubicBezTo>
                    <a:pt x="8413" y="116646"/>
                    <a:pt x="8054" y="116564"/>
                    <a:pt x="7889" y="116453"/>
                  </a:cubicBezTo>
                  <a:cubicBezTo>
                    <a:pt x="7144" y="116039"/>
                    <a:pt x="6509" y="116205"/>
                    <a:pt x="6233" y="116150"/>
                  </a:cubicBezTo>
                  <a:cubicBezTo>
                    <a:pt x="4991" y="115819"/>
                    <a:pt x="4136" y="116508"/>
                    <a:pt x="3501" y="116646"/>
                  </a:cubicBezTo>
                  <a:cubicBezTo>
                    <a:pt x="2591" y="116867"/>
                    <a:pt x="2122" y="117640"/>
                    <a:pt x="1514" y="118081"/>
                  </a:cubicBezTo>
                  <a:cubicBezTo>
                    <a:pt x="-196" y="119350"/>
                    <a:pt x="-527" y="121668"/>
                    <a:pt x="880" y="125310"/>
                  </a:cubicBezTo>
                  <a:cubicBezTo>
                    <a:pt x="963" y="125530"/>
                    <a:pt x="1790" y="126386"/>
                    <a:pt x="3391" y="127710"/>
                  </a:cubicBezTo>
                  <a:lnTo>
                    <a:pt x="3888" y="128069"/>
                  </a:lnTo>
                  <a:lnTo>
                    <a:pt x="3943" y="127710"/>
                  </a:lnTo>
                  <a:cubicBezTo>
                    <a:pt x="3943" y="127627"/>
                    <a:pt x="4108" y="127710"/>
                    <a:pt x="4274" y="127738"/>
                  </a:cubicBezTo>
                  <a:cubicBezTo>
                    <a:pt x="4908" y="128013"/>
                    <a:pt x="5598" y="128179"/>
                    <a:pt x="6261" y="128207"/>
                  </a:cubicBezTo>
                  <a:lnTo>
                    <a:pt x="6040" y="128538"/>
                  </a:lnTo>
                  <a:cubicBezTo>
                    <a:pt x="5929" y="128676"/>
                    <a:pt x="5791" y="128841"/>
                    <a:pt x="5681" y="128979"/>
                  </a:cubicBezTo>
                  <a:lnTo>
                    <a:pt x="5433" y="129255"/>
                  </a:lnTo>
                  <a:cubicBezTo>
                    <a:pt x="7613" y="130910"/>
                    <a:pt x="10676" y="133173"/>
                    <a:pt x="12138" y="134359"/>
                  </a:cubicBezTo>
                  <a:cubicBezTo>
                    <a:pt x="13462" y="135242"/>
                    <a:pt x="14677" y="136235"/>
                    <a:pt x="16001" y="137063"/>
                  </a:cubicBezTo>
                  <a:cubicBezTo>
                    <a:pt x="16912" y="137642"/>
                    <a:pt x="17850" y="138139"/>
                    <a:pt x="18816" y="138608"/>
                  </a:cubicBezTo>
                  <a:cubicBezTo>
                    <a:pt x="22651" y="140512"/>
                    <a:pt x="26514" y="141946"/>
                    <a:pt x="30488" y="143519"/>
                  </a:cubicBezTo>
                  <a:cubicBezTo>
                    <a:pt x="33357" y="145257"/>
                    <a:pt x="37110" y="144292"/>
                    <a:pt x="38848" y="141422"/>
                  </a:cubicBezTo>
                  <a:cubicBezTo>
                    <a:pt x="40559" y="138525"/>
                    <a:pt x="39621" y="134773"/>
                    <a:pt x="36724" y="133035"/>
                  </a:cubicBezTo>
                  <a:cubicBezTo>
                    <a:pt x="33523" y="130359"/>
                    <a:pt x="30708" y="127434"/>
                    <a:pt x="27397" y="124868"/>
                  </a:cubicBezTo>
                  <a:close/>
                  <a:moveTo>
                    <a:pt x="252008" y="63342"/>
                  </a:moveTo>
                  <a:cubicBezTo>
                    <a:pt x="251373" y="64032"/>
                    <a:pt x="249055" y="66074"/>
                    <a:pt x="246296" y="69053"/>
                  </a:cubicBezTo>
                  <a:cubicBezTo>
                    <a:pt x="245137" y="70323"/>
                    <a:pt x="243896" y="71674"/>
                    <a:pt x="242792" y="73192"/>
                  </a:cubicBezTo>
                  <a:cubicBezTo>
                    <a:pt x="241743" y="74627"/>
                    <a:pt x="240860" y="76227"/>
                    <a:pt x="240005" y="77744"/>
                  </a:cubicBezTo>
                  <a:cubicBezTo>
                    <a:pt x="238515" y="80421"/>
                    <a:pt x="237466" y="82931"/>
                    <a:pt x="236473" y="84614"/>
                  </a:cubicBezTo>
                  <a:cubicBezTo>
                    <a:pt x="236225" y="85111"/>
                    <a:pt x="236004" y="85801"/>
                    <a:pt x="236004" y="85801"/>
                  </a:cubicBezTo>
                  <a:lnTo>
                    <a:pt x="236335" y="85690"/>
                  </a:lnTo>
                  <a:cubicBezTo>
                    <a:pt x="234983" y="86408"/>
                    <a:pt x="233934" y="87677"/>
                    <a:pt x="233493" y="89277"/>
                  </a:cubicBezTo>
                  <a:cubicBezTo>
                    <a:pt x="232637" y="92395"/>
                    <a:pt x="234486" y="95595"/>
                    <a:pt x="237604" y="96450"/>
                  </a:cubicBezTo>
                  <a:cubicBezTo>
                    <a:pt x="238653" y="97002"/>
                    <a:pt x="241026" y="96726"/>
                    <a:pt x="244309" y="94657"/>
                  </a:cubicBezTo>
                  <a:cubicBezTo>
                    <a:pt x="246241" y="93443"/>
                    <a:pt x="249773" y="90270"/>
                    <a:pt x="253443" y="86297"/>
                  </a:cubicBezTo>
                  <a:cubicBezTo>
                    <a:pt x="254298" y="85387"/>
                    <a:pt x="255098" y="84421"/>
                    <a:pt x="255816" y="83400"/>
                  </a:cubicBezTo>
                  <a:cubicBezTo>
                    <a:pt x="256561" y="82352"/>
                    <a:pt x="257196" y="81303"/>
                    <a:pt x="257775" y="80200"/>
                  </a:cubicBezTo>
                  <a:cubicBezTo>
                    <a:pt x="260369" y="75289"/>
                    <a:pt x="261969" y="70874"/>
                    <a:pt x="262411" y="69743"/>
                  </a:cubicBezTo>
                  <a:cubicBezTo>
                    <a:pt x="264177" y="66874"/>
                    <a:pt x="263294" y="63122"/>
                    <a:pt x="260424" y="61356"/>
                  </a:cubicBezTo>
                  <a:cubicBezTo>
                    <a:pt x="257554" y="59590"/>
                    <a:pt x="253802" y="60473"/>
                    <a:pt x="252008" y="63342"/>
                  </a:cubicBezTo>
                  <a:close/>
                  <a:moveTo>
                    <a:pt x="675733" y="606481"/>
                  </a:moveTo>
                  <a:cubicBezTo>
                    <a:pt x="665027" y="602508"/>
                    <a:pt x="654514" y="598231"/>
                    <a:pt x="643890" y="594120"/>
                  </a:cubicBezTo>
                  <a:cubicBezTo>
                    <a:pt x="636799" y="591389"/>
                    <a:pt x="629707" y="588657"/>
                    <a:pt x="622561" y="586064"/>
                  </a:cubicBezTo>
                  <a:cubicBezTo>
                    <a:pt x="617759" y="584353"/>
                    <a:pt x="612958" y="582725"/>
                    <a:pt x="608129" y="581125"/>
                  </a:cubicBezTo>
                  <a:cubicBezTo>
                    <a:pt x="600872" y="578753"/>
                    <a:pt x="593532" y="576573"/>
                    <a:pt x="586220" y="574338"/>
                  </a:cubicBezTo>
                  <a:cubicBezTo>
                    <a:pt x="582274" y="573207"/>
                    <a:pt x="569581" y="567413"/>
                    <a:pt x="561138" y="565316"/>
                  </a:cubicBezTo>
                  <a:cubicBezTo>
                    <a:pt x="556861" y="564268"/>
                    <a:pt x="553356" y="564047"/>
                    <a:pt x="551314" y="564737"/>
                  </a:cubicBezTo>
                  <a:cubicBezTo>
                    <a:pt x="548196" y="565592"/>
                    <a:pt x="546348" y="568793"/>
                    <a:pt x="547203" y="571910"/>
                  </a:cubicBezTo>
                  <a:cubicBezTo>
                    <a:pt x="548031" y="574918"/>
                    <a:pt x="551038" y="576739"/>
                    <a:pt x="554046" y="576076"/>
                  </a:cubicBezTo>
                  <a:lnTo>
                    <a:pt x="554046" y="576104"/>
                  </a:lnTo>
                  <a:cubicBezTo>
                    <a:pt x="554046" y="576242"/>
                    <a:pt x="554267" y="576049"/>
                    <a:pt x="554377" y="576021"/>
                  </a:cubicBezTo>
                  <a:cubicBezTo>
                    <a:pt x="554681" y="576104"/>
                    <a:pt x="555177" y="576380"/>
                    <a:pt x="555536" y="576463"/>
                  </a:cubicBezTo>
                  <a:cubicBezTo>
                    <a:pt x="557688" y="577042"/>
                    <a:pt x="560365" y="578228"/>
                    <a:pt x="563180" y="579498"/>
                  </a:cubicBezTo>
                  <a:cubicBezTo>
                    <a:pt x="570492" y="582836"/>
                    <a:pt x="578466" y="587195"/>
                    <a:pt x="581474" y="588354"/>
                  </a:cubicBezTo>
                  <a:cubicBezTo>
                    <a:pt x="590387" y="591665"/>
                    <a:pt x="599189" y="595196"/>
                    <a:pt x="608102" y="598452"/>
                  </a:cubicBezTo>
                  <a:cubicBezTo>
                    <a:pt x="614089" y="600604"/>
                    <a:pt x="620077" y="602673"/>
                    <a:pt x="626120" y="604632"/>
                  </a:cubicBezTo>
                  <a:cubicBezTo>
                    <a:pt x="641269" y="609543"/>
                    <a:pt x="656583" y="613847"/>
                    <a:pt x="671981" y="618096"/>
                  </a:cubicBezTo>
                  <a:cubicBezTo>
                    <a:pt x="675209" y="619144"/>
                    <a:pt x="678631" y="617379"/>
                    <a:pt x="679679" y="614151"/>
                  </a:cubicBezTo>
                  <a:cubicBezTo>
                    <a:pt x="680700" y="610950"/>
                    <a:pt x="678934" y="607529"/>
                    <a:pt x="675733" y="606481"/>
                  </a:cubicBezTo>
                  <a:close/>
                  <a:moveTo>
                    <a:pt x="674685" y="699735"/>
                  </a:moveTo>
                  <a:lnTo>
                    <a:pt x="674657" y="699735"/>
                  </a:lnTo>
                  <a:cubicBezTo>
                    <a:pt x="670684" y="696176"/>
                    <a:pt x="663068" y="684588"/>
                    <a:pt x="662240" y="683429"/>
                  </a:cubicBezTo>
                  <a:cubicBezTo>
                    <a:pt x="656915" y="676339"/>
                    <a:pt x="652279" y="668862"/>
                    <a:pt x="647284" y="661661"/>
                  </a:cubicBezTo>
                  <a:cubicBezTo>
                    <a:pt x="643863" y="656722"/>
                    <a:pt x="640248" y="651894"/>
                    <a:pt x="636578" y="647176"/>
                  </a:cubicBezTo>
                  <a:cubicBezTo>
                    <a:pt x="630287" y="639120"/>
                    <a:pt x="623609" y="631450"/>
                    <a:pt x="616214" y="624166"/>
                  </a:cubicBezTo>
                  <a:cubicBezTo>
                    <a:pt x="613979" y="621655"/>
                    <a:pt x="610116" y="621462"/>
                    <a:pt x="607605" y="623697"/>
                  </a:cubicBezTo>
                  <a:cubicBezTo>
                    <a:pt x="605094" y="625959"/>
                    <a:pt x="604901" y="629822"/>
                    <a:pt x="607136" y="632333"/>
                  </a:cubicBezTo>
                  <a:cubicBezTo>
                    <a:pt x="613620" y="640416"/>
                    <a:pt x="619001" y="649024"/>
                    <a:pt x="624603" y="657522"/>
                  </a:cubicBezTo>
                  <a:cubicBezTo>
                    <a:pt x="628466" y="663344"/>
                    <a:pt x="632301" y="669165"/>
                    <a:pt x="636413" y="674821"/>
                  </a:cubicBezTo>
                  <a:cubicBezTo>
                    <a:pt x="640883" y="680974"/>
                    <a:pt x="645767" y="686851"/>
                    <a:pt x="650844" y="692644"/>
                  </a:cubicBezTo>
                  <a:cubicBezTo>
                    <a:pt x="651920" y="693831"/>
                    <a:pt x="662268" y="705777"/>
                    <a:pt x="667290" y="709198"/>
                  </a:cubicBezTo>
                  <a:cubicBezTo>
                    <a:pt x="671070" y="711792"/>
                    <a:pt x="674354" y="711461"/>
                    <a:pt x="675844" y="710550"/>
                  </a:cubicBezTo>
                  <a:cubicBezTo>
                    <a:pt x="678713" y="709033"/>
                    <a:pt x="679817" y="705501"/>
                    <a:pt x="678299" y="702660"/>
                  </a:cubicBezTo>
                  <a:cubicBezTo>
                    <a:pt x="677527" y="701170"/>
                    <a:pt x="676175" y="700149"/>
                    <a:pt x="674685" y="699735"/>
                  </a:cubicBezTo>
                  <a:close/>
                  <a:moveTo>
                    <a:pt x="568947" y="707019"/>
                  </a:moveTo>
                  <a:lnTo>
                    <a:pt x="570023" y="717282"/>
                  </a:lnTo>
                  <a:cubicBezTo>
                    <a:pt x="570078" y="717945"/>
                    <a:pt x="569995" y="721559"/>
                    <a:pt x="569774" y="723049"/>
                  </a:cubicBezTo>
                  <a:cubicBezTo>
                    <a:pt x="568726" y="730802"/>
                    <a:pt x="559206" y="727436"/>
                    <a:pt x="558820" y="726498"/>
                  </a:cubicBezTo>
                  <a:cubicBezTo>
                    <a:pt x="558158" y="725422"/>
                    <a:pt x="557909" y="724180"/>
                    <a:pt x="558020" y="723021"/>
                  </a:cubicBezTo>
                  <a:cubicBezTo>
                    <a:pt x="558213" y="722938"/>
                    <a:pt x="558240" y="722580"/>
                    <a:pt x="558158" y="722138"/>
                  </a:cubicBezTo>
                  <a:cubicBezTo>
                    <a:pt x="558351" y="721311"/>
                    <a:pt x="558737" y="720538"/>
                    <a:pt x="559289" y="719848"/>
                  </a:cubicBezTo>
                  <a:cubicBezTo>
                    <a:pt x="558903" y="720262"/>
                    <a:pt x="558323" y="720897"/>
                    <a:pt x="558130" y="721973"/>
                  </a:cubicBezTo>
                  <a:cubicBezTo>
                    <a:pt x="557882" y="720952"/>
                    <a:pt x="557275" y="719600"/>
                    <a:pt x="557275" y="719600"/>
                  </a:cubicBezTo>
                  <a:cubicBezTo>
                    <a:pt x="557275" y="719600"/>
                    <a:pt x="557247" y="719848"/>
                    <a:pt x="557275" y="719903"/>
                  </a:cubicBezTo>
                  <a:lnTo>
                    <a:pt x="554101" y="710606"/>
                  </a:lnTo>
                  <a:cubicBezTo>
                    <a:pt x="553467" y="708619"/>
                    <a:pt x="552666" y="706688"/>
                    <a:pt x="552004" y="704674"/>
                  </a:cubicBezTo>
                  <a:cubicBezTo>
                    <a:pt x="551342" y="702660"/>
                    <a:pt x="550707" y="700646"/>
                    <a:pt x="550128" y="698604"/>
                  </a:cubicBezTo>
                  <a:cubicBezTo>
                    <a:pt x="549438" y="696093"/>
                    <a:pt x="548886" y="693555"/>
                    <a:pt x="548334" y="691017"/>
                  </a:cubicBezTo>
                  <a:cubicBezTo>
                    <a:pt x="547451" y="687099"/>
                    <a:pt x="546761" y="683236"/>
                    <a:pt x="545989" y="679291"/>
                  </a:cubicBezTo>
                  <a:cubicBezTo>
                    <a:pt x="544940" y="676090"/>
                    <a:pt x="546679" y="672642"/>
                    <a:pt x="549879" y="671593"/>
                  </a:cubicBezTo>
                  <a:cubicBezTo>
                    <a:pt x="553080" y="670545"/>
                    <a:pt x="556530" y="672283"/>
                    <a:pt x="557578" y="675483"/>
                  </a:cubicBezTo>
                  <a:cubicBezTo>
                    <a:pt x="559289" y="679098"/>
                    <a:pt x="561110" y="682574"/>
                    <a:pt x="562738" y="686243"/>
                  </a:cubicBezTo>
                  <a:cubicBezTo>
                    <a:pt x="563842" y="688699"/>
                    <a:pt x="564918" y="691155"/>
                    <a:pt x="565801" y="693693"/>
                  </a:cubicBezTo>
                  <a:cubicBezTo>
                    <a:pt x="566546" y="695845"/>
                    <a:pt x="567181" y="698024"/>
                    <a:pt x="567705" y="700232"/>
                  </a:cubicBezTo>
                  <a:cubicBezTo>
                    <a:pt x="568229" y="702467"/>
                    <a:pt x="568588" y="704729"/>
                    <a:pt x="568947" y="707019"/>
                  </a:cubicBezTo>
                  <a:close/>
                  <a:moveTo>
                    <a:pt x="562076" y="717945"/>
                  </a:moveTo>
                  <a:cubicBezTo>
                    <a:pt x="561634" y="718083"/>
                    <a:pt x="561220" y="718248"/>
                    <a:pt x="560834" y="718496"/>
                  </a:cubicBezTo>
                  <a:cubicBezTo>
                    <a:pt x="560365" y="718772"/>
                    <a:pt x="559979" y="719103"/>
                    <a:pt x="559620" y="719462"/>
                  </a:cubicBezTo>
                  <a:cubicBezTo>
                    <a:pt x="560282" y="718524"/>
                    <a:pt x="561165" y="718138"/>
                    <a:pt x="562076" y="717945"/>
                  </a:cubicBezTo>
                  <a:close/>
                  <a:moveTo>
                    <a:pt x="557964" y="723021"/>
                  </a:moveTo>
                  <a:lnTo>
                    <a:pt x="558020" y="723021"/>
                  </a:lnTo>
                  <a:lnTo>
                    <a:pt x="558047" y="722718"/>
                  </a:lnTo>
                  <a:cubicBezTo>
                    <a:pt x="558020" y="722773"/>
                    <a:pt x="557799" y="723049"/>
                    <a:pt x="557964" y="723021"/>
                  </a:cubicBezTo>
                  <a:close/>
                  <a:moveTo>
                    <a:pt x="558130" y="721973"/>
                  </a:moveTo>
                  <a:lnTo>
                    <a:pt x="558102" y="722028"/>
                  </a:lnTo>
                  <a:cubicBezTo>
                    <a:pt x="558102" y="722138"/>
                    <a:pt x="558075" y="722249"/>
                    <a:pt x="558075" y="722359"/>
                  </a:cubicBezTo>
                  <a:lnTo>
                    <a:pt x="558047" y="722635"/>
                  </a:lnTo>
                  <a:cubicBezTo>
                    <a:pt x="558075" y="722469"/>
                    <a:pt x="558102" y="722304"/>
                    <a:pt x="558158" y="722138"/>
                  </a:cubicBezTo>
                  <a:lnTo>
                    <a:pt x="558130" y="721973"/>
                  </a:lnTo>
                  <a:close/>
                  <a:moveTo>
                    <a:pt x="558047" y="722663"/>
                  </a:moveTo>
                  <a:lnTo>
                    <a:pt x="558047" y="722690"/>
                  </a:lnTo>
                  <a:lnTo>
                    <a:pt x="558047" y="722718"/>
                  </a:lnTo>
                  <a:lnTo>
                    <a:pt x="558047" y="722635"/>
                  </a:lnTo>
                  <a:lnTo>
                    <a:pt x="558047" y="722663"/>
                  </a:lnTo>
                  <a:close/>
                  <a:moveTo>
                    <a:pt x="734259" y="522165"/>
                  </a:moveTo>
                  <a:cubicBezTo>
                    <a:pt x="731941" y="519737"/>
                    <a:pt x="728051" y="519682"/>
                    <a:pt x="725650" y="522000"/>
                  </a:cubicBezTo>
                  <a:cubicBezTo>
                    <a:pt x="719690" y="527021"/>
                    <a:pt x="713067" y="531049"/>
                    <a:pt x="706417" y="535243"/>
                  </a:cubicBezTo>
                  <a:cubicBezTo>
                    <a:pt x="701864" y="538085"/>
                    <a:pt x="697229" y="540871"/>
                    <a:pt x="692786" y="543879"/>
                  </a:cubicBezTo>
                  <a:cubicBezTo>
                    <a:pt x="687819" y="547272"/>
                    <a:pt x="683128" y="550997"/>
                    <a:pt x="678548" y="554777"/>
                  </a:cubicBezTo>
                  <a:cubicBezTo>
                    <a:pt x="676727" y="556405"/>
                    <a:pt x="665082" y="567137"/>
                    <a:pt x="661054" y="570889"/>
                  </a:cubicBezTo>
                  <a:cubicBezTo>
                    <a:pt x="660612" y="571276"/>
                    <a:pt x="660198" y="571690"/>
                    <a:pt x="659812" y="572076"/>
                  </a:cubicBezTo>
                  <a:cubicBezTo>
                    <a:pt x="652914" y="577070"/>
                    <a:pt x="651286" y="582615"/>
                    <a:pt x="654072" y="584574"/>
                  </a:cubicBezTo>
                  <a:cubicBezTo>
                    <a:pt x="655700" y="587278"/>
                    <a:pt x="661192" y="586699"/>
                    <a:pt x="667124" y="581291"/>
                  </a:cubicBezTo>
                  <a:cubicBezTo>
                    <a:pt x="667621" y="580987"/>
                    <a:pt x="668117" y="580656"/>
                    <a:pt x="668642" y="580298"/>
                  </a:cubicBezTo>
                  <a:cubicBezTo>
                    <a:pt x="673084" y="577208"/>
                    <a:pt x="685860" y="568213"/>
                    <a:pt x="687874" y="566861"/>
                  </a:cubicBezTo>
                  <a:cubicBezTo>
                    <a:pt x="692427" y="563606"/>
                    <a:pt x="697311" y="560736"/>
                    <a:pt x="702030" y="557591"/>
                  </a:cubicBezTo>
                  <a:cubicBezTo>
                    <a:pt x="706886" y="554308"/>
                    <a:pt x="711660" y="550859"/>
                    <a:pt x="716268" y="547272"/>
                  </a:cubicBezTo>
                  <a:cubicBezTo>
                    <a:pt x="722697" y="542223"/>
                    <a:pt x="728713" y="536816"/>
                    <a:pt x="734121" y="530774"/>
                  </a:cubicBezTo>
                  <a:cubicBezTo>
                    <a:pt x="736549" y="528456"/>
                    <a:pt x="736605" y="524566"/>
                    <a:pt x="734259" y="522165"/>
                  </a:cubicBezTo>
                  <a:close/>
                  <a:moveTo>
                    <a:pt x="606308" y="563054"/>
                  </a:moveTo>
                  <a:cubicBezTo>
                    <a:pt x="608322" y="561895"/>
                    <a:pt x="610254" y="560957"/>
                    <a:pt x="612241" y="559743"/>
                  </a:cubicBezTo>
                  <a:cubicBezTo>
                    <a:pt x="614145" y="558557"/>
                    <a:pt x="616049" y="557453"/>
                    <a:pt x="617787" y="556046"/>
                  </a:cubicBezTo>
                  <a:cubicBezTo>
                    <a:pt x="619139" y="554942"/>
                    <a:pt x="620353" y="553646"/>
                    <a:pt x="621540" y="552349"/>
                  </a:cubicBezTo>
                  <a:cubicBezTo>
                    <a:pt x="623388" y="550280"/>
                    <a:pt x="624851" y="548128"/>
                    <a:pt x="626589" y="545975"/>
                  </a:cubicBezTo>
                  <a:cubicBezTo>
                    <a:pt x="629211" y="543851"/>
                    <a:pt x="629652" y="540016"/>
                    <a:pt x="627528" y="537395"/>
                  </a:cubicBezTo>
                  <a:cubicBezTo>
                    <a:pt x="625430" y="534774"/>
                    <a:pt x="621595" y="534333"/>
                    <a:pt x="618974" y="536457"/>
                  </a:cubicBezTo>
                  <a:cubicBezTo>
                    <a:pt x="616407" y="537726"/>
                    <a:pt x="613952" y="538802"/>
                    <a:pt x="611496" y="540320"/>
                  </a:cubicBezTo>
                  <a:cubicBezTo>
                    <a:pt x="609923" y="541285"/>
                    <a:pt x="608405" y="542306"/>
                    <a:pt x="607053" y="543548"/>
                  </a:cubicBezTo>
                  <a:cubicBezTo>
                    <a:pt x="605315" y="545120"/>
                    <a:pt x="603880" y="546914"/>
                    <a:pt x="602445" y="548735"/>
                  </a:cubicBezTo>
                  <a:cubicBezTo>
                    <a:pt x="600955" y="550611"/>
                    <a:pt x="599741" y="552487"/>
                    <a:pt x="598389" y="554473"/>
                  </a:cubicBezTo>
                  <a:cubicBezTo>
                    <a:pt x="596016" y="556653"/>
                    <a:pt x="595878" y="560350"/>
                    <a:pt x="598058" y="562723"/>
                  </a:cubicBezTo>
                  <a:cubicBezTo>
                    <a:pt x="600238" y="565095"/>
                    <a:pt x="603935" y="565234"/>
                    <a:pt x="606308" y="563054"/>
                  </a:cubicBezTo>
                  <a:close/>
                  <a:moveTo>
                    <a:pt x="653934" y="518799"/>
                  </a:moveTo>
                  <a:cubicBezTo>
                    <a:pt x="654459" y="518799"/>
                    <a:pt x="656142" y="519434"/>
                    <a:pt x="658101" y="517861"/>
                  </a:cubicBezTo>
                  <a:cubicBezTo>
                    <a:pt x="658736" y="517475"/>
                    <a:pt x="659288" y="516978"/>
                    <a:pt x="659729" y="516427"/>
                  </a:cubicBezTo>
                  <a:lnTo>
                    <a:pt x="659701" y="516371"/>
                  </a:lnTo>
                  <a:cubicBezTo>
                    <a:pt x="659426" y="516040"/>
                    <a:pt x="659701" y="515709"/>
                    <a:pt x="660226" y="515378"/>
                  </a:cubicBezTo>
                  <a:cubicBezTo>
                    <a:pt x="660198" y="515516"/>
                    <a:pt x="660171" y="515654"/>
                    <a:pt x="660143" y="515792"/>
                  </a:cubicBezTo>
                  <a:lnTo>
                    <a:pt x="660281" y="515599"/>
                  </a:lnTo>
                  <a:lnTo>
                    <a:pt x="660447" y="515240"/>
                  </a:lnTo>
                  <a:cubicBezTo>
                    <a:pt x="661357" y="514716"/>
                    <a:pt x="662792" y="514192"/>
                    <a:pt x="663261" y="513861"/>
                  </a:cubicBezTo>
                  <a:lnTo>
                    <a:pt x="670684" y="508508"/>
                  </a:lnTo>
                  <a:cubicBezTo>
                    <a:pt x="672367" y="507156"/>
                    <a:pt x="674105" y="505915"/>
                    <a:pt x="675733" y="504480"/>
                  </a:cubicBezTo>
                  <a:cubicBezTo>
                    <a:pt x="676782" y="503542"/>
                    <a:pt x="677830" y="502576"/>
                    <a:pt x="678796" y="501556"/>
                  </a:cubicBezTo>
                  <a:cubicBezTo>
                    <a:pt x="682494" y="497665"/>
                    <a:pt x="685777" y="493554"/>
                    <a:pt x="689475" y="489692"/>
                  </a:cubicBezTo>
                  <a:cubicBezTo>
                    <a:pt x="692096" y="487567"/>
                    <a:pt x="692483" y="483732"/>
                    <a:pt x="690358" y="481111"/>
                  </a:cubicBezTo>
                  <a:cubicBezTo>
                    <a:pt x="688233" y="478490"/>
                    <a:pt x="684398" y="478104"/>
                    <a:pt x="681776" y="480228"/>
                  </a:cubicBezTo>
                  <a:cubicBezTo>
                    <a:pt x="677030" y="483181"/>
                    <a:pt x="672367" y="486022"/>
                    <a:pt x="667952" y="489416"/>
                  </a:cubicBezTo>
                  <a:cubicBezTo>
                    <a:pt x="666793" y="490299"/>
                    <a:pt x="665689" y="491265"/>
                    <a:pt x="664641" y="492258"/>
                  </a:cubicBezTo>
                  <a:cubicBezTo>
                    <a:pt x="663040" y="493720"/>
                    <a:pt x="661605" y="495348"/>
                    <a:pt x="660115" y="496920"/>
                  </a:cubicBezTo>
                  <a:lnTo>
                    <a:pt x="653934" y="504149"/>
                  </a:lnTo>
                  <a:cubicBezTo>
                    <a:pt x="652969" y="505418"/>
                    <a:pt x="650513" y="508398"/>
                    <a:pt x="650044" y="509308"/>
                  </a:cubicBezTo>
                  <a:cubicBezTo>
                    <a:pt x="648167" y="513005"/>
                    <a:pt x="649216" y="515571"/>
                    <a:pt x="649961" y="516344"/>
                  </a:cubicBezTo>
                  <a:cubicBezTo>
                    <a:pt x="650954" y="517392"/>
                    <a:pt x="651975" y="518799"/>
                    <a:pt x="653934" y="518799"/>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3" name="Google Shape;183;p2"/>
            <p:cNvSpPr/>
            <p:nvPr/>
          </p:nvSpPr>
          <p:spPr>
            <a:xfrm rot="5331254">
              <a:off x="209596" y="199228"/>
              <a:ext cx="1034217" cy="1028198"/>
            </a:xfrm>
            <a:custGeom>
              <a:avLst/>
              <a:gdLst/>
              <a:ahLst/>
              <a:cxnLst/>
              <a:rect l="l" t="t" r="r" b="b"/>
              <a:pathLst>
                <a:path w="2068020" h="2055985" extrusionOk="0">
                  <a:moveTo>
                    <a:pt x="443427" y="515797"/>
                  </a:moveTo>
                  <a:cubicBezTo>
                    <a:pt x="443427" y="529785"/>
                    <a:pt x="432224" y="541124"/>
                    <a:pt x="418455" y="541124"/>
                  </a:cubicBezTo>
                  <a:cubicBezTo>
                    <a:pt x="404686" y="541124"/>
                    <a:pt x="393510" y="529785"/>
                    <a:pt x="393510" y="515797"/>
                  </a:cubicBezTo>
                  <a:cubicBezTo>
                    <a:pt x="393510" y="501808"/>
                    <a:pt x="404686" y="490469"/>
                    <a:pt x="418455" y="490469"/>
                  </a:cubicBezTo>
                  <a:cubicBezTo>
                    <a:pt x="432224" y="490469"/>
                    <a:pt x="443427" y="501808"/>
                    <a:pt x="443427" y="515797"/>
                  </a:cubicBezTo>
                  <a:close/>
                  <a:moveTo>
                    <a:pt x="367711" y="1049692"/>
                  </a:moveTo>
                  <a:cubicBezTo>
                    <a:pt x="353941" y="1049692"/>
                    <a:pt x="342766" y="1061032"/>
                    <a:pt x="342766" y="1075020"/>
                  </a:cubicBezTo>
                  <a:cubicBezTo>
                    <a:pt x="342766" y="1089008"/>
                    <a:pt x="353941" y="1100348"/>
                    <a:pt x="367711" y="1100348"/>
                  </a:cubicBezTo>
                  <a:cubicBezTo>
                    <a:pt x="381480" y="1100348"/>
                    <a:pt x="392683" y="1089008"/>
                    <a:pt x="392683" y="1075020"/>
                  </a:cubicBezTo>
                  <a:cubicBezTo>
                    <a:pt x="392683" y="1061032"/>
                    <a:pt x="381480" y="1049692"/>
                    <a:pt x="367711" y="1049692"/>
                  </a:cubicBezTo>
                  <a:close/>
                  <a:moveTo>
                    <a:pt x="876589" y="2005330"/>
                  </a:moveTo>
                  <a:cubicBezTo>
                    <a:pt x="862820" y="2005330"/>
                    <a:pt x="851645" y="2016669"/>
                    <a:pt x="851645" y="2030657"/>
                  </a:cubicBezTo>
                  <a:cubicBezTo>
                    <a:pt x="851645" y="2044646"/>
                    <a:pt x="862820" y="2055985"/>
                    <a:pt x="876589" y="2055985"/>
                  </a:cubicBezTo>
                  <a:cubicBezTo>
                    <a:pt x="890358" y="2055985"/>
                    <a:pt x="901534" y="2044646"/>
                    <a:pt x="901534" y="2030657"/>
                  </a:cubicBezTo>
                  <a:cubicBezTo>
                    <a:pt x="901534" y="2016669"/>
                    <a:pt x="890358" y="2005330"/>
                    <a:pt x="876589" y="2005330"/>
                  </a:cubicBezTo>
                  <a:close/>
                  <a:moveTo>
                    <a:pt x="948277" y="1706667"/>
                  </a:moveTo>
                  <a:cubicBezTo>
                    <a:pt x="934480" y="1706667"/>
                    <a:pt x="923305" y="1718007"/>
                    <a:pt x="923305" y="1731995"/>
                  </a:cubicBezTo>
                  <a:cubicBezTo>
                    <a:pt x="923305" y="1745983"/>
                    <a:pt x="934480" y="1757323"/>
                    <a:pt x="948277" y="1757323"/>
                  </a:cubicBezTo>
                  <a:cubicBezTo>
                    <a:pt x="962046" y="1757323"/>
                    <a:pt x="973222" y="1745983"/>
                    <a:pt x="973222" y="1731995"/>
                  </a:cubicBezTo>
                  <a:cubicBezTo>
                    <a:pt x="973222" y="1718007"/>
                    <a:pt x="962046" y="1706667"/>
                    <a:pt x="948277" y="1706667"/>
                  </a:cubicBezTo>
                  <a:close/>
                  <a:moveTo>
                    <a:pt x="1348714" y="1993301"/>
                  </a:moveTo>
                  <a:cubicBezTo>
                    <a:pt x="1334944" y="1993301"/>
                    <a:pt x="1323769" y="2004668"/>
                    <a:pt x="1323769" y="2018628"/>
                  </a:cubicBezTo>
                  <a:cubicBezTo>
                    <a:pt x="1323769" y="2032616"/>
                    <a:pt x="1334944" y="2043983"/>
                    <a:pt x="1348714" y="2043983"/>
                  </a:cubicBezTo>
                  <a:cubicBezTo>
                    <a:pt x="1362510" y="2043983"/>
                    <a:pt x="1373686" y="2032616"/>
                    <a:pt x="1373686" y="2018628"/>
                  </a:cubicBezTo>
                  <a:cubicBezTo>
                    <a:pt x="1373686" y="2004668"/>
                    <a:pt x="1362510" y="1993301"/>
                    <a:pt x="1348714" y="1993301"/>
                  </a:cubicBezTo>
                  <a:close/>
                  <a:moveTo>
                    <a:pt x="1610714" y="1617579"/>
                  </a:moveTo>
                  <a:cubicBezTo>
                    <a:pt x="1596917" y="1617579"/>
                    <a:pt x="1585741" y="1628918"/>
                    <a:pt x="1585741" y="1642906"/>
                  </a:cubicBezTo>
                  <a:cubicBezTo>
                    <a:pt x="1585741" y="1656895"/>
                    <a:pt x="1596917" y="1668234"/>
                    <a:pt x="1610714" y="1668234"/>
                  </a:cubicBezTo>
                  <a:cubicBezTo>
                    <a:pt x="1624483" y="1668234"/>
                    <a:pt x="1635658" y="1656895"/>
                    <a:pt x="1635658" y="1642906"/>
                  </a:cubicBezTo>
                  <a:cubicBezTo>
                    <a:pt x="1635658" y="1628918"/>
                    <a:pt x="1624483" y="1617579"/>
                    <a:pt x="1610714" y="1617579"/>
                  </a:cubicBezTo>
                  <a:close/>
                  <a:moveTo>
                    <a:pt x="2043048" y="1837472"/>
                  </a:moveTo>
                  <a:cubicBezTo>
                    <a:pt x="2029279" y="1837472"/>
                    <a:pt x="2018103" y="1848839"/>
                    <a:pt x="2018103" y="1862799"/>
                  </a:cubicBezTo>
                  <a:cubicBezTo>
                    <a:pt x="2018103" y="1876788"/>
                    <a:pt x="2029279" y="1888155"/>
                    <a:pt x="2043048" y="1888155"/>
                  </a:cubicBezTo>
                  <a:cubicBezTo>
                    <a:pt x="2056817" y="1888155"/>
                    <a:pt x="2068020" y="1876788"/>
                    <a:pt x="2068020" y="1862799"/>
                  </a:cubicBezTo>
                  <a:cubicBezTo>
                    <a:pt x="2067992" y="1848839"/>
                    <a:pt x="2056817" y="1837472"/>
                    <a:pt x="2043048" y="1837472"/>
                  </a:cubicBezTo>
                  <a:close/>
                  <a:moveTo>
                    <a:pt x="24944" y="711410"/>
                  </a:moveTo>
                  <a:cubicBezTo>
                    <a:pt x="11175" y="711410"/>
                    <a:pt x="0" y="722750"/>
                    <a:pt x="0" y="736738"/>
                  </a:cubicBezTo>
                  <a:cubicBezTo>
                    <a:pt x="0" y="750726"/>
                    <a:pt x="11175" y="762066"/>
                    <a:pt x="24944" y="762066"/>
                  </a:cubicBezTo>
                  <a:cubicBezTo>
                    <a:pt x="38714" y="762066"/>
                    <a:pt x="49917" y="750726"/>
                    <a:pt x="49917" y="736738"/>
                  </a:cubicBezTo>
                  <a:cubicBezTo>
                    <a:pt x="49917" y="722750"/>
                    <a:pt x="38714" y="711410"/>
                    <a:pt x="24944" y="711410"/>
                  </a:cubicBezTo>
                  <a:close/>
                  <a:moveTo>
                    <a:pt x="147570" y="0"/>
                  </a:moveTo>
                  <a:cubicBezTo>
                    <a:pt x="133801" y="0"/>
                    <a:pt x="122625" y="11340"/>
                    <a:pt x="122625" y="25328"/>
                  </a:cubicBezTo>
                  <a:cubicBezTo>
                    <a:pt x="122625" y="39316"/>
                    <a:pt x="133801" y="50655"/>
                    <a:pt x="147570" y="50655"/>
                  </a:cubicBezTo>
                  <a:cubicBezTo>
                    <a:pt x="161367" y="50655"/>
                    <a:pt x="172542" y="39316"/>
                    <a:pt x="172542" y="25328"/>
                  </a:cubicBezTo>
                  <a:cubicBezTo>
                    <a:pt x="172542" y="11340"/>
                    <a:pt x="161367" y="0"/>
                    <a:pt x="147570" y="0"/>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4" name="Google Shape;184;p2"/>
            <p:cNvSpPr/>
            <p:nvPr/>
          </p:nvSpPr>
          <p:spPr>
            <a:xfrm rot="5331254">
              <a:off x="1266665" y="284643"/>
              <a:ext cx="141066" cy="137715"/>
            </a:xfrm>
            <a:custGeom>
              <a:avLst/>
              <a:gdLst/>
              <a:ahLst/>
              <a:cxnLst/>
              <a:rect l="l" t="t" r="r" b="b"/>
              <a:pathLst>
                <a:path w="282076" h="275374" extrusionOk="0">
                  <a:moveTo>
                    <a:pt x="163620" y="203695"/>
                  </a:moveTo>
                  <a:cubicBezTo>
                    <a:pt x="169995" y="234347"/>
                    <a:pt x="170133" y="272835"/>
                    <a:pt x="131805" y="275263"/>
                  </a:cubicBezTo>
                  <a:cubicBezTo>
                    <a:pt x="88704" y="277967"/>
                    <a:pt x="95382" y="230733"/>
                    <a:pt x="111220" y="193817"/>
                  </a:cubicBezTo>
                  <a:cubicBezTo>
                    <a:pt x="93202" y="220580"/>
                    <a:pt x="66271" y="247783"/>
                    <a:pt x="39064" y="227808"/>
                  </a:cubicBezTo>
                  <a:cubicBezTo>
                    <a:pt x="11167" y="207336"/>
                    <a:pt x="37905" y="179388"/>
                    <a:pt x="70493" y="159661"/>
                  </a:cubicBezTo>
                  <a:cubicBezTo>
                    <a:pt x="32027" y="164682"/>
                    <a:pt x="-8756" y="158916"/>
                    <a:pt x="1647" y="122331"/>
                  </a:cubicBezTo>
                  <a:cubicBezTo>
                    <a:pt x="10559" y="90879"/>
                    <a:pt x="42430" y="93307"/>
                    <a:pt x="70575" y="102660"/>
                  </a:cubicBezTo>
                  <a:cubicBezTo>
                    <a:pt x="45272" y="83816"/>
                    <a:pt x="22176" y="57688"/>
                    <a:pt x="43561" y="34071"/>
                  </a:cubicBezTo>
                  <a:cubicBezTo>
                    <a:pt x="66105" y="9129"/>
                    <a:pt x="92843" y="34954"/>
                    <a:pt x="111276" y="66572"/>
                  </a:cubicBezTo>
                  <a:cubicBezTo>
                    <a:pt x="101066" y="32526"/>
                    <a:pt x="101839" y="-3121"/>
                    <a:pt x="139228" y="218"/>
                  </a:cubicBezTo>
                  <a:cubicBezTo>
                    <a:pt x="178328" y="3722"/>
                    <a:pt x="176286" y="44058"/>
                    <a:pt x="168698" y="75014"/>
                  </a:cubicBezTo>
                  <a:cubicBezTo>
                    <a:pt x="181777" y="44914"/>
                    <a:pt x="204210" y="11033"/>
                    <a:pt x="235529" y="27035"/>
                  </a:cubicBezTo>
                  <a:cubicBezTo>
                    <a:pt x="270683" y="44996"/>
                    <a:pt x="238150" y="83429"/>
                    <a:pt x="204210" y="108647"/>
                  </a:cubicBezTo>
                  <a:cubicBezTo>
                    <a:pt x="235943" y="99873"/>
                    <a:pt x="276809" y="97169"/>
                    <a:pt x="281665" y="138996"/>
                  </a:cubicBezTo>
                  <a:cubicBezTo>
                    <a:pt x="286991" y="184575"/>
                    <a:pt x="239585" y="181153"/>
                    <a:pt x="200541" y="166807"/>
                  </a:cubicBezTo>
                  <a:cubicBezTo>
                    <a:pt x="228162" y="184988"/>
                    <a:pt x="256500" y="212082"/>
                    <a:pt x="234618" y="237823"/>
                  </a:cubicBezTo>
                  <a:cubicBezTo>
                    <a:pt x="212019" y="264420"/>
                    <a:pt x="183157" y="236389"/>
                    <a:pt x="163620" y="203695"/>
                  </a:cubicBezTo>
                  <a:lnTo>
                    <a:pt x="163620" y="203695"/>
                  </a:lnTo>
                  <a:close/>
                  <a:moveTo>
                    <a:pt x="128356" y="164186"/>
                  </a:moveTo>
                  <a:cubicBezTo>
                    <a:pt x="133957" y="159882"/>
                    <a:pt x="140414" y="161813"/>
                    <a:pt x="145188" y="163882"/>
                  </a:cubicBezTo>
                  <a:cubicBezTo>
                    <a:pt x="140552" y="146804"/>
                    <a:pt x="163620" y="148349"/>
                    <a:pt x="161027" y="145176"/>
                  </a:cubicBezTo>
                  <a:cubicBezTo>
                    <a:pt x="161027" y="145176"/>
                    <a:pt x="162296" y="145728"/>
                    <a:pt x="164503" y="146776"/>
                  </a:cubicBezTo>
                  <a:cubicBezTo>
                    <a:pt x="160392" y="139465"/>
                    <a:pt x="164586" y="130802"/>
                    <a:pt x="166269" y="126194"/>
                  </a:cubicBezTo>
                  <a:cubicBezTo>
                    <a:pt x="159261" y="122745"/>
                    <a:pt x="157219" y="112151"/>
                    <a:pt x="155260" y="114330"/>
                  </a:cubicBezTo>
                  <a:cubicBezTo>
                    <a:pt x="155260" y="114330"/>
                    <a:pt x="155618" y="112868"/>
                    <a:pt x="156308" y="110330"/>
                  </a:cubicBezTo>
                  <a:cubicBezTo>
                    <a:pt x="153604" y="109474"/>
                    <a:pt x="139255" y="121669"/>
                    <a:pt x="130039" y="108840"/>
                  </a:cubicBezTo>
                  <a:cubicBezTo>
                    <a:pt x="130094" y="109033"/>
                    <a:pt x="130150" y="109199"/>
                    <a:pt x="130205" y="109392"/>
                  </a:cubicBezTo>
                  <a:cubicBezTo>
                    <a:pt x="134095" y="122469"/>
                    <a:pt x="123306" y="125146"/>
                    <a:pt x="117429" y="126718"/>
                  </a:cubicBezTo>
                  <a:cubicBezTo>
                    <a:pt x="117843" y="129257"/>
                    <a:pt x="119830" y="134140"/>
                    <a:pt x="119526" y="138996"/>
                  </a:cubicBezTo>
                  <a:cubicBezTo>
                    <a:pt x="130563" y="140430"/>
                    <a:pt x="130315" y="156488"/>
                    <a:pt x="133074" y="154253"/>
                  </a:cubicBezTo>
                  <a:cubicBezTo>
                    <a:pt x="133074" y="154253"/>
                    <a:pt x="131391" y="158143"/>
                    <a:pt x="128356" y="164186"/>
                  </a:cubicBezTo>
                  <a:lnTo>
                    <a:pt x="128356" y="164186"/>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5" name="Google Shape;185;p2"/>
            <p:cNvSpPr/>
            <p:nvPr/>
          </p:nvSpPr>
          <p:spPr>
            <a:xfrm rot="5331254">
              <a:off x="1319371" y="335249"/>
              <a:ext cx="34433" cy="35325"/>
            </a:xfrm>
            <a:custGeom>
              <a:avLst/>
              <a:gdLst/>
              <a:ahLst/>
              <a:cxnLst/>
              <a:rect l="l" t="t" r="r" b="b"/>
              <a:pathLst>
                <a:path w="68852" h="70636" extrusionOk="0">
                  <a:moveTo>
                    <a:pt x="33944" y="70634"/>
                  </a:moveTo>
                  <a:cubicBezTo>
                    <a:pt x="14959" y="70413"/>
                    <a:pt x="-272" y="54383"/>
                    <a:pt x="4" y="34877"/>
                  </a:cubicBezTo>
                  <a:cubicBezTo>
                    <a:pt x="252" y="15398"/>
                    <a:pt x="15870" y="-245"/>
                    <a:pt x="34882" y="3"/>
                  </a:cubicBezTo>
                  <a:cubicBezTo>
                    <a:pt x="53866" y="251"/>
                    <a:pt x="69098" y="16281"/>
                    <a:pt x="68849" y="35760"/>
                  </a:cubicBezTo>
                  <a:cubicBezTo>
                    <a:pt x="68573" y="55266"/>
                    <a:pt x="52956" y="70882"/>
                    <a:pt x="33944" y="70634"/>
                  </a:cubicBezTo>
                  <a:lnTo>
                    <a:pt x="33944" y="70634"/>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6" name="Google Shape;186;p2"/>
            <p:cNvSpPr/>
            <p:nvPr/>
          </p:nvSpPr>
          <p:spPr>
            <a:xfrm rot="5331254">
              <a:off x="349495" y="1275510"/>
              <a:ext cx="139961" cy="148051"/>
            </a:xfrm>
            <a:custGeom>
              <a:avLst/>
              <a:gdLst/>
              <a:ahLst/>
              <a:cxnLst/>
              <a:rect l="l" t="t" r="r" b="b"/>
              <a:pathLst>
                <a:path w="279867" h="296043" extrusionOk="0">
                  <a:moveTo>
                    <a:pt x="72214" y="125436"/>
                  </a:moveTo>
                  <a:cubicBezTo>
                    <a:pt x="40950" y="119311"/>
                    <a:pt x="1795" y="119836"/>
                    <a:pt x="57" y="160145"/>
                  </a:cubicBezTo>
                  <a:cubicBezTo>
                    <a:pt x="-1875" y="205448"/>
                    <a:pt x="46027" y="197612"/>
                    <a:pt x="83278" y="180313"/>
                  </a:cubicBezTo>
                  <a:cubicBezTo>
                    <a:pt x="56375" y="199709"/>
                    <a:pt x="29250" y="228485"/>
                    <a:pt x="50056" y="256710"/>
                  </a:cubicBezTo>
                  <a:cubicBezTo>
                    <a:pt x="71413" y="285624"/>
                    <a:pt x="99310" y="257069"/>
                    <a:pt x="118736" y="222498"/>
                  </a:cubicBezTo>
                  <a:cubicBezTo>
                    <a:pt x="114376" y="262973"/>
                    <a:pt x="121026" y="305683"/>
                    <a:pt x="158002" y="294122"/>
                  </a:cubicBezTo>
                  <a:cubicBezTo>
                    <a:pt x="189817" y="284190"/>
                    <a:pt x="186726" y="250778"/>
                    <a:pt x="176710" y="221367"/>
                  </a:cubicBezTo>
                  <a:cubicBezTo>
                    <a:pt x="196329" y="247633"/>
                    <a:pt x="223315" y="271416"/>
                    <a:pt x="246935" y="248543"/>
                  </a:cubicBezTo>
                  <a:cubicBezTo>
                    <a:pt x="271880" y="224430"/>
                    <a:pt x="245114" y="196812"/>
                    <a:pt x="212609" y="177996"/>
                  </a:cubicBezTo>
                  <a:cubicBezTo>
                    <a:pt x="247432" y="188121"/>
                    <a:pt x="283635" y="186659"/>
                    <a:pt x="279551" y="147453"/>
                  </a:cubicBezTo>
                  <a:cubicBezTo>
                    <a:pt x="275274" y="106482"/>
                    <a:pt x="234298" y="109351"/>
                    <a:pt x="202951" y="117822"/>
                  </a:cubicBezTo>
                  <a:cubicBezTo>
                    <a:pt x="233304" y="103585"/>
                    <a:pt x="267327" y="79416"/>
                    <a:pt x="250467" y="46805"/>
                  </a:cubicBezTo>
                  <a:cubicBezTo>
                    <a:pt x="231538" y="10220"/>
                    <a:pt x="193073" y="45067"/>
                    <a:pt x="168073" y="81155"/>
                  </a:cubicBezTo>
                  <a:cubicBezTo>
                    <a:pt x="176406" y="47660"/>
                    <a:pt x="178366" y="4702"/>
                    <a:pt x="135761" y="316"/>
                  </a:cubicBezTo>
                  <a:cubicBezTo>
                    <a:pt x="89321" y="-4430"/>
                    <a:pt x="93709" y="45287"/>
                    <a:pt x="109023" y="86038"/>
                  </a:cubicBezTo>
                  <a:cubicBezTo>
                    <a:pt x="90011" y="57344"/>
                    <a:pt x="61949" y="28071"/>
                    <a:pt x="36177" y="51495"/>
                  </a:cubicBezTo>
                  <a:cubicBezTo>
                    <a:pt x="9549" y="75692"/>
                    <a:pt x="38605" y="105516"/>
                    <a:pt x="72214" y="125436"/>
                  </a:cubicBezTo>
                  <a:lnTo>
                    <a:pt x="72214" y="125436"/>
                  </a:lnTo>
                  <a:close/>
                  <a:moveTo>
                    <a:pt x="113052" y="161773"/>
                  </a:moveTo>
                  <a:cubicBezTo>
                    <a:pt x="117329" y="155841"/>
                    <a:pt x="115232" y="149081"/>
                    <a:pt x="113052" y="144115"/>
                  </a:cubicBezTo>
                  <a:cubicBezTo>
                    <a:pt x="130491" y="148695"/>
                    <a:pt x="128477" y="124499"/>
                    <a:pt x="131760" y="127147"/>
                  </a:cubicBezTo>
                  <a:cubicBezTo>
                    <a:pt x="131760" y="127147"/>
                    <a:pt x="131181" y="125823"/>
                    <a:pt x="130077" y="123505"/>
                  </a:cubicBezTo>
                  <a:cubicBezTo>
                    <a:pt x="137582" y="127726"/>
                    <a:pt x="146302" y="123147"/>
                    <a:pt x="150965" y="121326"/>
                  </a:cubicBezTo>
                  <a:cubicBezTo>
                    <a:pt x="154608" y="128609"/>
                    <a:pt x="165424" y="130568"/>
                    <a:pt x="163244" y="132638"/>
                  </a:cubicBezTo>
                  <a:cubicBezTo>
                    <a:pt x="163244" y="132638"/>
                    <a:pt x="164707" y="132251"/>
                    <a:pt x="167273" y="131479"/>
                  </a:cubicBezTo>
                  <a:cubicBezTo>
                    <a:pt x="168211" y="134293"/>
                    <a:pt x="156098" y="149605"/>
                    <a:pt x="169287" y="159069"/>
                  </a:cubicBezTo>
                  <a:cubicBezTo>
                    <a:pt x="169094" y="159014"/>
                    <a:pt x="168901" y="158931"/>
                    <a:pt x="168708" y="158876"/>
                  </a:cubicBezTo>
                  <a:cubicBezTo>
                    <a:pt x="155380" y="155013"/>
                    <a:pt x="152842" y="166408"/>
                    <a:pt x="151352" y="172616"/>
                  </a:cubicBezTo>
                  <a:cubicBezTo>
                    <a:pt x="148785" y="172229"/>
                    <a:pt x="143763" y="170215"/>
                    <a:pt x="138824" y="170629"/>
                  </a:cubicBezTo>
                  <a:cubicBezTo>
                    <a:pt x="137169" y="159069"/>
                    <a:pt x="120861" y="159593"/>
                    <a:pt x="123068" y="156669"/>
                  </a:cubicBezTo>
                  <a:cubicBezTo>
                    <a:pt x="123068" y="156669"/>
                    <a:pt x="119150" y="158489"/>
                    <a:pt x="113052" y="161773"/>
                  </a:cubicBezTo>
                  <a:lnTo>
                    <a:pt x="113052" y="161773"/>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7" name="Google Shape;187;p2"/>
            <p:cNvSpPr/>
            <p:nvPr/>
          </p:nvSpPr>
          <p:spPr>
            <a:xfrm rot="5331254">
              <a:off x="400889" y="1330746"/>
              <a:ext cx="35923" cy="36168"/>
            </a:xfrm>
            <a:custGeom>
              <a:avLst/>
              <a:gdLst/>
              <a:ahLst/>
              <a:cxnLst/>
              <a:rect l="l" t="t" r="r" b="b"/>
              <a:pathLst>
                <a:path w="71832" h="72321" extrusionOk="0">
                  <a:moveTo>
                    <a:pt x="17" y="37291"/>
                  </a:moveTo>
                  <a:cubicBezTo>
                    <a:pt x="-590" y="17344"/>
                    <a:pt x="15000" y="651"/>
                    <a:pt x="34813" y="17"/>
                  </a:cubicBezTo>
                  <a:cubicBezTo>
                    <a:pt x="54625" y="-590"/>
                    <a:pt x="71208" y="15109"/>
                    <a:pt x="71815" y="35056"/>
                  </a:cubicBezTo>
                  <a:cubicBezTo>
                    <a:pt x="72422" y="55004"/>
                    <a:pt x="56832" y="71696"/>
                    <a:pt x="37020" y="72303"/>
                  </a:cubicBezTo>
                  <a:cubicBezTo>
                    <a:pt x="17208" y="72938"/>
                    <a:pt x="624" y="57239"/>
                    <a:pt x="17" y="37291"/>
                  </a:cubicBezTo>
                  <a:lnTo>
                    <a:pt x="17" y="3729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188" name="Google Shape;188;p2"/>
          <p:cNvGrpSpPr/>
          <p:nvPr/>
        </p:nvGrpSpPr>
        <p:grpSpPr>
          <a:xfrm>
            <a:off x="7658244" y="143909"/>
            <a:ext cx="1257297" cy="1227065"/>
            <a:chOff x="7658244" y="143909"/>
            <a:chExt cx="1257297" cy="1227065"/>
          </a:xfrm>
        </p:grpSpPr>
        <p:sp>
          <p:nvSpPr>
            <p:cNvPr id="189" name="Google Shape;189;p2"/>
            <p:cNvSpPr/>
            <p:nvPr/>
          </p:nvSpPr>
          <p:spPr>
            <a:xfrm rot="10800000">
              <a:off x="8126273" y="390053"/>
              <a:ext cx="349807" cy="85895"/>
            </a:xfrm>
            <a:custGeom>
              <a:avLst/>
              <a:gdLst/>
              <a:ahLst/>
              <a:cxnLst/>
              <a:rect l="l" t="t" r="r" b="b"/>
              <a:pathLst>
                <a:path w="699613" h="171789" extrusionOk="0">
                  <a:moveTo>
                    <a:pt x="61589" y="73570"/>
                  </a:moveTo>
                  <a:cubicBezTo>
                    <a:pt x="91086" y="40324"/>
                    <a:pt x="137360" y="18170"/>
                    <a:pt x="180378" y="7685"/>
                  </a:cubicBezTo>
                  <a:cubicBezTo>
                    <a:pt x="185400" y="6444"/>
                    <a:pt x="221631" y="-4289"/>
                    <a:pt x="225577" y="1919"/>
                  </a:cubicBezTo>
                  <a:cubicBezTo>
                    <a:pt x="227812" y="5395"/>
                    <a:pt x="205406" y="19108"/>
                    <a:pt x="203116" y="20736"/>
                  </a:cubicBezTo>
                  <a:cubicBezTo>
                    <a:pt x="196079" y="25757"/>
                    <a:pt x="188712" y="30999"/>
                    <a:pt x="181179" y="36158"/>
                  </a:cubicBezTo>
                  <a:cubicBezTo>
                    <a:pt x="187277" y="35303"/>
                    <a:pt x="193403" y="34475"/>
                    <a:pt x="199556" y="34172"/>
                  </a:cubicBezTo>
                  <a:cubicBezTo>
                    <a:pt x="204964" y="33896"/>
                    <a:pt x="210373" y="33813"/>
                    <a:pt x="215781" y="34144"/>
                  </a:cubicBezTo>
                  <a:cubicBezTo>
                    <a:pt x="218871" y="34337"/>
                    <a:pt x="221934" y="34641"/>
                    <a:pt x="224970" y="35193"/>
                  </a:cubicBezTo>
                  <a:cubicBezTo>
                    <a:pt x="256343" y="41042"/>
                    <a:pt x="210483" y="61100"/>
                    <a:pt x="201957" y="64107"/>
                  </a:cubicBezTo>
                  <a:cubicBezTo>
                    <a:pt x="173397" y="74205"/>
                    <a:pt x="141665" y="77792"/>
                    <a:pt x="111257" y="77019"/>
                  </a:cubicBezTo>
                  <a:cubicBezTo>
                    <a:pt x="104717" y="76854"/>
                    <a:pt x="61589" y="73570"/>
                    <a:pt x="61589" y="73570"/>
                  </a:cubicBezTo>
                  <a:close/>
                  <a:moveTo>
                    <a:pt x="3394" y="85351"/>
                  </a:moveTo>
                  <a:cubicBezTo>
                    <a:pt x="2980" y="85269"/>
                    <a:pt x="2621" y="85158"/>
                    <a:pt x="2207" y="85075"/>
                  </a:cubicBezTo>
                  <a:lnTo>
                    <a:pt x="0" y="83779"/>
                  </a:lnTo>
                  <a:cubicBezTo>
                    <a:pt x="441" y="84413"/>
                    <a:pt x="828" y="84910"/>
                    <a:pt x="1242" y="85517"/>
                  </a:cubicBezTo>
                  <a:moveTo>
                    <a:pt x="1297" y="85572"/>
                  </a:moveTo>
                  <a:cubicBezTo>
                    <a:pt x="10872" y="99146"/>
                    <a:pt x="17660" y="109162"/>
                    <a:pt x="35375" y="119342"/>
                  </a:cubicBezTo>
                  <a:cubicBezTo>
                    <a:pt x="44205" y="124419"/>
                    <a:pt x="53283" y="129164"/>
                    <a:pt x="62444" y="133634"/>
                  </a:cubicBezTo>
                  <a:cubicBezTo>
                    <a:pt x="71715" y="138214"/>
                    <a:pt x="116803" y="161665"/>
                    <a:pt x="95225" y="132586"/>
                  </a:cubicBezTo>
                  <a:cubicBezTo>
                    <a:pt x="93321" y="130020"/>
                    <a:pt x="91334" y="127426"/>
                    <a:pt x="89072" y="125136"/>
                  </a:cubicBezTo>
                  <a:cubicBezTo>
                    <a:pt x="86450" y="122543"/>
                    <a:pt x="83443" y="120336"/>
                    <a:pt x="80463" y="118073"/>
                  </a:cubicBezTo>
                  <a:cubicBezTo>
                    <a:pt x="92797" y="121494"/>
                    <a:pt x="105352" y="124171"/>
                    <a:pt x="118017" y="125716"/>
                  </a:cubicBezTo>
                  <a:cubicBezTo>
                    <a:pt x="124281" y="126461"/>
                    <a:pt x="139761" y="129799"/>
                    <a:pt x="144700" y="123977"/>
                  </a:cubicBezTo>
                  <a:cubicBezTo>
                    <a:pt x="150771" y="116804"/>
                    <a:pt x="131372" y="106679"/>
                    <a:pt x="127178" y="104609"/>
                  </a:cubicBezTo>
                  <a:cubicBezTo>
                    <a:pt x="104938" y="93656"/>
                    <a:pt x="79386" y="91007"/>
                    <a:pt x="55159" y="87862"/>
                  </a:cubicBezTo>
                  <a:lnTo>
                    <a:pt x="23041" y="79171"/>
                  </a:lnTo>
                  <a:cubicBezTo>
                    <a:pt x="18653" y="78068"/>
                    <a:pt x="8112" y="86317"/>
                    <a:pt x="3587" y="85379"/>
                  </a:cubicBezTo>
                  <a:moveTo>
                    <a:pt x="285316" y="110514"/>
                  </a:moveTo>
                  <a:cubicBezTo>
                    <a:pt x="263435" y="94815"/>
                    <a:pt x="227481" y="82455"/>
                    <a:pt x="200135" y="80882"/>
                  </a:cubicBezTo>
                  <a:cubicBezTo>
                    <a:pt x="196272" y="78950"/>
                    <a:pt x="195693" y="80827"/>
                    <a:pt x="197128" y="83861"/>
                  </a:cubicBezTo>
                  <a:cubicBezTo>
                    <a:pt x="200273" y="90676"/>
                    <a:pt x="208000" y="109272"/>
                    <a:pt x="211890" y="115728"/>
                  </a:cubicBezTo>
                  <a:cubicBezTo>
                    <a:pt x="223562" y="135151"/>
                    <a:pt x="239208" y="151236"/>
                    <a:pt x="258634" y="163349"/>
                  </a:cubicBezTo>
                  <a:cubicBezTo>
                    <a:pt x="262469" y="165749"/>
                    <a:pt x="274555" y="174440"/>
                    <a:pt x="279632" y="170991"/>
                  </a:cubicBezTo>
                  <a:cubicBezTo>
                    <a:pt x="287358" y="165749"/>
                    <a:pt x="275272" y="148919"/>
                    <a:pt x="272044" y="144615"/>
                  </a:cubicBezTo>
                  <a:cubicBezTo>
                    <a:pt x="267933" y="139152"/>
                    <a:pt x="263021" y="133551"/>
                    <a:pt x="257668" y="127978"/>
                  </a:cubicBezTo>
                  <a:cubicBezTo>
                    <a:pt x="272596" y="134434"/>
                    <a:pt x="288324" y="138959"/>
                    <a:pt x="302480" y="137635"/>
                  </a:cubicBezTo>
                  <a:cubicBezTo>
                    <a:pt x="317242" y="136255"/>
                    <a:pt x="288573" y="112831"/>
                    <a:pt x="285316" y="110514"/>
                  </a:cubicBezTo>
                  <a:close/>
                  <a:moveTo>
                    <a:pt x="297099" y="74564"/>
                  </a:moveTo>
                  <a:cubicBezTo>
                    <a:pt x="299444" y="73929"/>
                    <a:pt x="372181" y="66894"/>
                    <a:pt x="392186" y="59168"/>
                  </a:cubicBezTo>
                  <a:cubicBezTo>
                    <a:pt x="400381" y="56023"/>
                    <a:pt x="413571" y="51802"/>
                    <a:pt x="417876" y="43359"/>
                  </a:cubicBezTo>
                  <a:cubicBezTo>
                    <a:pt x="425133" y="29123"/>
                    <a:pt x="386695" y="33703"/>
                    <a:pt x="382777" y="34448"/>
                  </a:cubicBezTo>
                  <a:cubicBezTo>
                    <a:pt x="378665" y="35220"/>
                    <a:pt x="373698" y="36682"/>
                    <a:pt x="368428" y="38476"/>
                  </a:cubicBezTo>
                  <a:cubicBezTo>
                    <a:pt x="374112" y="34834"/>
                    <a:pt x="380045" y="31496"/>
                    <a:pt x="385315" y="27357"/>
                  </a:cubicBezTo>
                  <a:cubicBezTo>
                    <a:pt x="389620" y="23991"/>
                    <a:pt x="404134" y="13783"/>
                    <a:pt x="399443" y="6389"/>
                  </a:cubicBezTo>
                  <a:cubicBezTo>
                    <a:pt x="393400" y="-3130"/>
                    <a:pt x="372015" y="5147"/>
                    <a:pt x="364979" y="8154"/>
                  </a:cubicBezTo>
                  <a:cubicBezTo>
                    <a:pt x="338213" y="19549"/>
                    <a:pt x="307226" y="57844"/>
                    <a:pt x="299196" y="70287"/>
                  </a:cubicBezTo>
                  <a:cubicBezTo>
                    <a:pt x="296768" y="71694"/>
                    <a:pt x="296630" y="74674"/>
                    <a:pt x="297099" y="74564"/>
                  </a:cubicBezTo>
                  <a:close/>
                  <a:moveTo>
                    <a:pt x="449829" y="114376"/>
                  </a:moveTo>
                  <a:cubicBezTo>
                    <a:pt x="425105" y="97656"/>
                    <a:pt x="370994" y="91890"/>
                    <a:pt x="355625" y="87945"/>
                  </a:cubicBezTo>
                  <a:cubicBezTo>
                    <a:pt x="354521" y="87669"/>
                    <a:pt x="356701" y="89959"/>
                    <a:pt x="357501" y="90731"/>
                  </a:cubicBezTo>
                  <a:cubicBezTo>
                    <a:pt x="357556" y="90787"/>
                    <a:pt x="357611" y="90814"/>
                    <a:pt x="357666" y="90869"/>
                  </a:cubicBezTo>
                  <a:cubicBezTo>
                    <a:pt x="359957" y="95173"/>
                    <a:pt x="371353" y="108610"/>
                    <a:pt x="374443" y="112307"/>
                  </a:cubicBezTo>
                  <a:cubicBezTo>
                    <a:pt x="390172" y="130985"/>
                    <a:pt x="406645" y="151705"/>
                    <a:pt x="427726" y="164921"/>
                  </a:cubicBezTo>
                  <a:cubicBezTo>
                    <a:pt x="430044" y="166356"/>
                    <a:pt x="432417" y="167680"/>
                    <a:pt x="434956" y="168646"/>
                  </a:cubicBezTo>
                  <a:cubicBezTo>
                    <a:pt x="442020" y="171350"/>
                    <a:pt x="448366" y="169115"/>
                    <a:pt x="446711" y="160865"/>
                  </a:cubicBezTo>
                  <a:cubicBezTo>
                    <a:pt x="445441" y="154547"/>
                    <a:pt x="404713" y="123426"/>
                    <a:pt x="378693" y="104333"/>
                  </a:cubicBezTo>
                  <a:cubicBezTo>
                    <a:pt x="406783" y="119122"/>
                    <a:pt x="462522" y="145939"/>
                    <a:pt x="466385" y="140228"/>
                  </a:cubicBezTo>
                  <a:cubicBezTo>
                    <a:pt x="472842" y="130737"/>
                    <a:pt x="456341" y="118763"/>
                    <a:pt x="449829" y="114376"/>
                  </a:cubicBezTo>
                  <a:close/>
                  <a:moveTo>
                    <a:pt x="641162" y="44766"/>
                  </a:moveTo>
                  <a:cubicBezTo>
                    <a:pt x="639837" y="42256"/>
                    <a:pt x="634539" y="42725"/>
                    <a:pt x="632332" y="42725"/>
                  </a:cubicBezTo>
                  <a:cubicBezTo>
                    <a:pt x="621598" y="42725"/>
                    <a:pt x="610754" y="43856"/>
                    <a:pt x="600103" y="45097"/>
                  </a:cubicBezTo>
                  <a:cubicBezTo>
                    <a:pt x="554380" y="50477"/>
                    <a:pt x="521903" y="85075"/>
                    <a:pt x="530760" y="83834"/>
                  </a:cubicBezTo>
                  <a:cubicBezTo>
                    <a:pt x="560754" y="79613"/>
                    <a:pt x="590693" y="73212"/>
                    <a:pt x="618673" y="61872"/>
                  </a:cubicBezTo>
                  <a:cubicBezTo>
                    <a:pt x="621957" y="60548"/>
                    <a:pt x="644997" y="52023"/>
                    <a:pt x="641162" y="44766"/>
                  </a:cubicBezTo>
                  <a:close/>
                  <a:moveTo>
                    <a:pt x="673474" y="130571"/>
                  </a:moveTo>
                  <a:cubicBezTo>
                    <a:pt x="643452" y="109272"/>
                    <a:pt x="566825" y="93159"/>
                    <a:pt x="552752" y="91366"/>
                  </a:cubicBezTo>
                  <a:cubicBezTo>
                    <a:pt x="538680" y="89545"/>
                    <a:pt x="585009" y="117411"/>
                    <a:pt x="589038" y="119784"/>
                  </a:cubicBezTo>
                  <a:cubicBezTo>
                    <a:pt x="614396" y="134655"/>
                    <a:pt x="640803" y="147898"/>
                    <a:pt x="668783" y="157224"/>
                  </a:cubicBezTo>
                  <a:cubicBezTo>
                    <a:pt x="674108" y="158989"/>
                    <a:pt x="694555" y="167763"/>
                    <a:pt x="698943" y="160148"/>
                  </a:cubicBezTo>
                  <a:cubicBezTo>
                    <a:pt x="704020" y="151236"/>
                    <a:pt x="678799" y="134324"/>
                    <a:pt x="673474" y="13057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0" name="Google Shape;190;p2"/>
            <p:cNvSpPr/>
            <p:nvPr/>
          </p:nvSpPr>
          <p:spPr>
            <a:xfrm rot="10800000">
              <a:off x="8086183" y="427685"/>
              <a:ext cx="489244" cy="12667"/>
            </a:xfrm>
            <a:custGeom>
              <a:avLst/>
              <a:gdLst/>
              <a:ahLst/>
              <a:cxnLst/>
              <a:rect l="l" t="t" r="r" b="b"/>
              <a:pathLst>
                <a:path w="978488" h="25334" extrusionOk="0">
                  <a:moveTo>
                    <a:pt x="972776" y="13635"/>
                  </a:moveTo>
                  <a:cubicBezTo>
                    <a:pt x="976004" y="13718"/>
                    <a:pt x="978543" y="16394"/>
                    <a:pt x="978488" y="19622"/>
                  </a:cubicBezTo>
                  <a:cubicBezTo>
                    <a:pt x="978405" y="22850"/>
                    <a:pt x="975728" y="25388"/>
                    <a:pt x="972500" y="25333"/>
                  </a:cubicBezTo>
                  <a:lnTo>
                    <a:pt x="776255" y="22547"/>
                  </a:lnTo>
                  <a:cubicBezTo>
                    <a:pt x="699021" y="21388"/>
                    <a:pt x="608404" y="20367"/>
                    <a:pt x="522561" y="19181"/>
                  </a:cubicBezTo>
                  <a:cubicBezTo>
                    <a:pt x="461634" y="18353"/>
                    <a:pt x="403109" y="17470"/>
                    <a:pt x="353468" y="16918"/>
                  </a:cubicBezTo>
                  <a:cubicBezTo>
                    <a:pt x="309981" y="16422"/>
                    <a:pt x="273337" y="16091"/>
                    <a:pt x="247895" y="16256"/>
                  </a:cubicBezTo>
                  <a:cubicBezTo>
                    <a:pt x="198062" y="16477"/>
                    <a:pt x="135286" y="24616"/>
                    <a:pt x="77892" y="22574"/>
                  </a:cubicBezTo>
                  <a:cubicBezTo>
                    <a:pt x="51733" y="21664"/>
                    <a:pt x="26679" y="18657"/>
                    <a:pt x="4383" y="11952"/>
                  </a:cubicBezTo>
                  <a:cubicBezTo>
                    <a:pt x="1155" y="11014"/>
                    <a:pt x="-694" y="7620"/>
                    <a:pt x="244" y="4393"/>
                  </a:cubicBezTo>
                  <a:cubicBezTo>
                    <a:pt x="1182" y="1164"/>
                    <a:pt x="4576" y="-712"/>
                    <a:pt x="7805" y="254"/>
                  </a:cubicBezTo>
                  <a:cubicBezTo>
                    <a:pt x="29217" y="6351"/>
                    <a:pt x="53223" y="8834"/>
                    <a:pt x="78251" y="9386"/>
                  </a:cubicBezTo>
                  <a:cubicBezTo>
                    <a:pt x="135535" y="10683"/>
                    <a:pt x="198062" y="1827"/>
                    <a:pt x="247730" y="1027"/>
                  </a:cubicBezTo>
                  <a:cubicBezTo>
                    <a:pt x="292017" y="419"/>
                    <a:pt x="370245" y="613"/>
                    <a:pt x="459372" y="1799"/>
                  </a:cubicBezTo>
                  <a:cubicBezTo>
                    <a:pt x="500127" y="2323"/>
                    <a:pt x="543146" y="3123"/>
                    <a:pt x="586247" y="4006"/>
                  </a:cubicBezTo>
                  <a:cubicBezTo>
                    <a:pt x="652112" y="5331"/>
                    <a:pt x="718143" y="6958"/>
                    <a:pt x="776531" y="8393"/>
                  </a:cubicBezTo>
                  <a:lnTo>
                    <a:pt x="972776" y="13635"/>
                  </a:lnTo>
                  <a:lnTo>
                    <a:pt x="972776" y="1363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1" name="Google Shape;191;p2"/>
            <p:cNvSpPr/>
            <p:nvPr/>
          </p:nvSpPr>
          <p:spPr>
            <a:xfrm rot="10800000">
              <a:off x="8009402" y="378618"/>
              <a:ext cx="439940" cy="111413"/>
            </a:xfrm>
            <a:custGeom>
              <a:avLst/>
              <a:gdLst/>
              <a:ahLst/>
              <a:cxnLst/>
              <a:rect l="l" t="t" r="r" b="b"/>
              <a:pathLst>
                <a:path w="879880" h="222825" extrusionOk="0">
                  <a:moveTo>
                    <a:pt x="879847" y="5640"/>
                  </a:moveTo>
                  <a:cubicBezTo>
                    <a:pt x="881034" y="7516"/>
                    <a:pt x="850405" y="40955"/>
                    <a:pt x="792900" y="57620"/>
                  </a:cubicBezTo>
                  <a:cubicBezTo>
                    <a:pt x="703691" y="83444"/>
                    <a:pt x="588267" y="114897"/>
                    <a:pt x="575078" y="110096"/>
                  </a:cubicBezTo>
                  <a:cubicBezTo>
                    <a:pt x="562992" y="105682"/>
                    <a:pt x="694143" y="48349"/>
                    <a:pt x="770467" y="24318"/>
                  </a:cubicBezTo>
                  <a:cubicBezTo>
                    <a:pt x="790610" y="17973"/>
                    <a:pt x="868451" y="-12376"/>
                    <a:pt x="879847" y="5640"/>
                  </a:cubicBezTo>
                  <a:close/>
                  <a:moveTo>
                    <a:pt x="674359" y="183375"/>
                  </a:moveTo>
                  <a:cubicBezTo>
                    <a:pt x="653360" y="165580"/>
                    <a:pt x="618813" y="150074"/>
                    <a:pt x="599277" y="150653"/>
                  </a:cubicBezTo>
                  <a:cubicBezTo>
                    <a:pt x="588378" y="150957"/>
                    <a:pt x="565503" y="161965"/>
                    <a:pt x="579217" y="172312"/>
                  </a:cubicBezTo>
                  <a:cubicBezTo>
                    <a:pt x="603830" y="190935"/>
                    <a:pt x="657803" y="214635"/>
                    <a:pt x="688652" y="217587"/>
                  </a:cubicBezTo>
                  <a:cubicBezTo>
                    <a:pt x="701042" y="218773"/>
                    <a:pt x="693840" y="199874"/>
                    <a:pt x="674359" y="183375"/>
                  </a:cubicBezTo>
                  <a:close/>
                  <a:moveTo>
                    <a:pt x="625932" y="55826"/>
                  </a:moveTo>
                  <a:cubicBezTo>
                    <a:pt x="646490" y="17421"/>
                    <a:pt x="508908" y="69318"/>
                    <a:pt x="516800" y="88962"/>
                  </a:cubicBezTo>
                  <a:cubicBezTo>
                    <a:pt x="518952" y="94287"/>
                    <a:pt x="553941" y="94094"/>
                    <a:pt x="581728" y="85375"/>
                  </a:cubicBezTo>
                  <a:cubicBezTo>
                    <a:pt x="602837" y="78726"/>
                    <a:pt x="624635" y="58227"/>
                    <a:pt x="625932" y="55826"/>
                  </a:cubicBezTo>
                  <a:close/>
                  <a:moveTo>
                    <a:pt x="438021" y="163952"/>
                  </a:moveTo>
                  <a:cubicBezTo>
                    <a:pt x="422513" y="150681"/>
                    <a:pt x="374335" y="128995"/>
                    <a:pt x="367961" y="130347"/>
                  </a:cubicBezTo>
                  <a:cubicBezTo>
                    <a:pt x="348618" y="134486"/>
                    <a:pt x="366526" y="148612"/>
                    <a:pt x="369423" y="151288"/>
                  </a:cubicBezTo>
                  <a:cubicBezTo>
                    <a:pt x="382751" y="163648"/>
                    <a:pt x="426266" y="188369"/>
                    <a:pt x="437855" y="188617"/>
                  </a:cubicBezTo>
                  <a:cubicBezTo>
                    <a:pt x="469312" y="189280"/>
                    <a:pt x="443043" y="168256"/>
                    <a:pt x="438021" y="163952"/>
                  </a:cubicBezTo>
                  <a:close/>
                  <a:moveTo>
                    <a:pt x="357945" y="155840"/>
                  </a:moveTo>
                  <a:cubicBezTo>
                    <a:pt x="355378" y="154488"/>
                    <a:pt x="352785" y="153247"/>
                    <a:pt x="350025" y="152336"/>
                  </a:cubicBezTo>
                  <a:cubicBezTo>
                    <a:pt x="328116" y="145025"/>
                    <a:pt x="353254" y="192204"/>
                    <a:pt x="396217" y="218028"/>
                  </a:cubicBezTo>
                  <a:cubicBezTo>
                    <a:pt x="431509" y="233589"/>
                    <a:pt x="419009" y="199791"/>
                    <a:pt x="408413" y="190631"/>
                  </a:cubicBezTo>
                  <a:cubicBezTo>
                    <a:pt x="392436" y="176781"/>
                    <a:pt x="375715" y="165414"/>
                    <a:pt x="357945" y="155840"/>
                  </a:cubicBezTo>
                  <a:close/>
                  <a:moveTo>
                    <a:pt x="376984" y="43769"/>
                  </a:moveTo>
                  <a:cubicBezTo>
                    <a:pt x="354523" y="49288"/>
                    <a:pt x="323287" y="58392"/>
                    <a:pt x="307531" y="76077"/>
                  </a:cubicBezTo>
                  <a:cubicBezTo>
                    <a:pt x="296328" y="88631"/>
                    <a:pt x="323508" y="87169"/>
                    <a:pt x="329413" y="86231"/>
                  </a:cubicBezTo>
                  <a:cubicBezTo>
                    <a:pt x="348866" y="83196"/>
                    <a:pt x="375329" y="76353"/>
                    <a:pt x="389429" y="61951"/>
                  </a:cubicBezTo>
                  <a:cubicBezTo>
                    <a:pt x="407227" y="43769"/>
                    <a:pt x="385924" y="41562"/>
                    <a:pt x="376984" y="43769"/>
                  </a:cubicBezTo>
                  <a:close/>
                  <a:moveTo>
                    <a:pt x="377950" y="25174"/>
                  </a:moveTo>
                  <a:cubicBezTo>
                    <a:pt x="387883" y="4316"/>
                    <a:pt x="349915" y="1860"/>
                    <a:pt x="338188" y="9916"/>
                  </a:cubicBezTo>
                  <a:cubicBezTo>
                    <a:pt x="318817" y="23215"/>
                    <a:pt x="281649" y="57978"/>
                    <a:pt x="284105" y="64131"/>
                  </a:cubicBezTo>
                  <a:cubicBezTo>
                    <a:pt x="286616" y="70394"/>
                    <a:pt x="300688" y="67221"/>
                    <a:pt x="305131" y="66283"/>
                  </a:cubicBezTo>
                  <a:cubicBezTo>
                    <a:pt x="326102" y="61758"/>
                    <a:pt x="375825" y="29671"/>
                    <a:pt x="377950" y="25174"/>
                  </a:cubicBezTo>
                  <a:close/>
                  <a:moveTo>
                    <a:pt x="213631" y="159675"/>
                  </a:moveTo>
                  <a:cubicBezTo>
                    <a:pt x="209602" y="156834"/>
                    <a:pt x="194840" y="150102"/>
                    <a:pt x="189983" y="154268"/>
                  </a:cubicBezTo>
                  <a:cubicBezTo>
                    <a:pt x="183913" y="159427"/>
                    <a:pt x="188300" y="176367"/>
                    <a:pt x="190783" y="179154"/>
                  </a:cubicBezTo>
                  <a:cubicBezTo>
                    <a:pt x="202235" y="191983"/>
                    <a:pt x="224475" y="211021"/>
                    <a:pt x="240203" y="218635"/>
                  </a:cubicBezTo>
                  <a:cubicBezTo>
                    <a:pt x="245225" y="221063"/>
                    <a:pt x="256456" y="225919"/>
                    <a:pt x="260954" y="220015"/>
                  </a:cubicBezTo>
                  <a:cubicBezTo>
                    <a:pt x="265010" y="214690"/>
                    <a:pt x="258305" y="205613"/>
                    <a:pt x="255324" y="201309"/>
                  </a:cubicBezTo>
                  <a:cubicBezTo>
                    <a:pt x="244315" y="185610"/>
                    <a:pt x="230766" y="171650"/>
                    <a:pt x="213631" y="159675"/>
                  </a:cubicBezTo>
                  <a:close/>
                  <a:moveTo>
                    <a:pt x="225772" y="129382"/>
                  </a:moveTo>
                  <a:cubicBezTo>
                    <a:pt x="220088" y="127450"/>
                    <a:pt x="195999" y="123008"/>
                    <a:pt x="195309" y="133051"/>
                  </a:cubicBezTo>
                  <a:cubicBezTo>
                    <a:pt x="194757" y="132637"/>
                    <a:pt x="207395" y="152502"/>
                    <a:pt x="220612" y="160613"/>
                  </a:cubicBezTo>
                  <a:cubicBezTo>
                    <a:pt x="236478" y="170353"/>
                    <a:pt x="242659" y="175595"/>
                    <a:pt x="257891" y="178299"/>
                  </a:cubicBezTo>
                  <a:cubicBezTo>
                    <a:pt x="263133" y="179237"/>
                    <a:pt x="271825" y="180451"/>
                    <a:pt x="274861" y="174850"/>
                  </a:cubicBezTo>
                  <a:cubicBezTo>
                    <a:pt x="278420" y="168283"/>
                    <a:pt x="273840" y="160586"/>
                    <a:pt x="269480" y="155537"/>
                  </a:cubicBezTo>
                  <a:cubicBezTo>
                    <a:pt x="258498" y="142873"/>
                    <a:pt x="241500" y="134706"/>
                    <a:pt x="225772" y="129382"/>
                  </a:cubicBezTo>
                  <a:close/>
                  <a:moveTo>
                    <a:pt x="197047" y="63579"/>
                  </a:moveTo>
                  <a:cubicBezTo>
                    <a:pt x="195474" y="54309"/>
                    <a:pt x="184658" y="53260"/>
                    <a:pt x="177014" y="53674"/>
                  </a:cubicBezTo>
                  <a:cubicBezTo>
                    <a:pt x="157809" y="54723"/>
                    <a:pt x="137556" y="59717"/>
                    <a:pt x="120503" y="68187"/>
                  </a:cubicBezTo>
                  <a:cubicBezTo>
                    <a:pt x="115784" y="70532"/>
                    <a:pt x="106044" y="75581"/>
                    <a:pt x="107258" y="82230"/>
                  </a:cubicBezTo>
                  <a:cubicBezTo>
                    <a:pt x="108555" y="89210"/>
                    <a:pt x="117881" y="90866"/>
                    <a:pt x="123648" y="91335"/>
                  </a:cubicBezTo>
                  <a:cubicBezTo>
                    <a:pt x="139377" y="92659"/>
                    <a:pt x="155629" y="89514"/>
                    <a:pt x="170309" y="84410"/>
                  </a:cubicBezTo>
                  <a:cubicBezTo>
                    <a:pt x="176904" y="82092"/>
                    <a:pt x="198620" y="72822"/>
                    <a:pt x="197047" y="63579"/>
                  </a:cubicBezTo>
                  <a:close/>
                  <a:moveTo>
                    <a:pt x="123676" y="57868"/>
                  </a:moveTo>
                  <a:cubicBezTo>
                    <a:pt x="144482" y="54226"/>
                    <a:pt x="165204" y="46115"/>
                    <a:pt x="183581" y="36155"/>
                  </a:cubicBezTo>
                  <a:cubicBezTo>
                    <a:pt x="188686" y="33396"/>
                    <a:pt x="210154" y="23187"/>
                    <a:pt x="206043" y="13972"/>
                  </a:cubicBezTo>
                  <a:cubicBezTo>
                    <a:pt x="201931" y="4757"/>
                    <a:pt x="185541" y="6882"/>
                    <a:pt x="177318" y="8289"/>
                  </a:cubicBezTo>
                  <a:cubicBezTo>
                    <a:pt x="155326" y="12041"/>
                    <a:pt x="133361" y="20980"/>
                    <a:pt x="115784" y="34389"/>
                  </a:cubicBezTo>
                  <a:cubicBezTo>
                    <a:pt x="110817" y="38169"/>
                    <a:pt x="100056" y="46032"/>
                    <a:pt x="102070" y="53592"/>
                  </a:cubicBezTo>
                  <a:cubicBezTo>
                    <a:pt x="104168" y="61537"/>
                    <a:pt x="118240" y="58834"/>
                    <a:pt x="123676" y="57868"/>
                  </a:cubicBezTo>
                  <a:close/>
                  <a:moveTo>
                    <a:pt x="94482" y="130154"/>
                  </a:moveTo>
                  <a:cubicBezTo>
                    <a:pt x="86094" y="126733"/>
                    <a:pt x="77236" y="124415"/>
                    <a:pt x="68379" y="122456"/>
                  </a:cubicBezTo>
                  <a:cubicBezTo>
                    <a:pt x="56376" y="119835"/>
                    <a:pt x="13716" y="119201"/>
                    <a:pt x="24615" y="135258"/>
                  </a:cubicBezTo>
                  <a:cubicBezTo>
                    <a:pt x="35515" y="151316"/>
                    <a:pt x="88605" y="160751"/>
                    <a:pt x="109521" y="158903"/>
                  </a:cubicBezTo>
                  <a:cubicBezTo>
                    <a:pt x="111562" y="158710"/>
                    <a:pt x="113632" y="158461"/>
                    <a:pt x="115619" y="157937"/>
                  </a:cubicBezTo>
                  <a:cubicBezTo>
                    <a:pt x="122876" y="156006"/>
                    <a:pt x="122462" y="150488"/>
                    <a:pt x="118268" y="145329"/>
                  </a:cubicBezTo>
                  <a:cubicBezTo>
                    <a:pt x="112418" y="138100"/>
                    <a:pt x="102953" y="133630"/>
                    <a:pt x="94482" y="130154"/>
                  </a:cubicBezTo>
                  <a:close/>
                  <a:moveTo>
                    <a:pt x="71469" y="169166"/>
                  </a:moveTo>
                  <a:cubicBezTo>
                    <a:pt x="70227" y="168118"/>
                    <a:pt x="68241" y="166518"/>
                    <a:pt x="66971" y="165552"/>
                  </a:cubicBezTo>
                  <a:cubicBezTo>
                    <a:pt x="55189" y="156641"/>
                    <a:pt x="41447" y="148501"/>
                    <a:pt x="27402" y="143673"/>
                  </a:cubicBezTo>
                  <a:cubicBezTo>
                    <a:pt x="20614" y="141328"/>
                    <a:pt x="1906" y="139811"/>
                    <a:pt x="168" y="148584"/>
                  </a:cubicBezTo>
                  <a:cubicBezTo>
                    <a:pt x="-1571" y="157358"/>
                    <a:pt x="10543" y="166904"/>
                    <a:pt x="20918" y="174271"/>
                  </a:cubicBezTo>
                  <a:cubicBezTo>
                    <a:pt x="27954" y="179237"/>
                    <a:pt x="35846" y="183155"/>
                    <a:pt x="44096" y="185748"/>
                  </a:cubicBezTo>
                  <a:cubicBezTo>
                    <a:pt x="49643" y="187486"/>
                    <a:pt x="55355" y="188673"/>
                    <a:pt x="61094" y="189473"/>
                  </a:cubicBezTo>
                  <a:cubicBezTo>
                    <a:pt x="64681" y="189969"/>
                    <a:pt x="68296" y="190300"/>
                    <a:pt x="71911" y="190356"/>
                  </a:cubicBezTo>
                  <a:cubicBezTo>
                    <a:pt x="73953" y="190411"/>
                    <a:pt x="76022" y="190383"/>
                    <a:pt x="78036" y="190052"/>
                  </a:cubicBezTo>
                  <a:cubicBezTo>
                    <a:pt x="91033" y="187872"/>
                    <a:pt x="75774" y="172836"/>
                    <a:pt x="71469" y="169166"/>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2" name="Google Shape;192;p2"/>
            <p:cNvSpPr/>
            <p:nvPr/>
          </p:nvSpPr>
          <p:spPr>
            <a:xfrm rot="10800000">
              <a:off x="8615784" y="660445"/>
              <a:ext cx="293313" cy="510693"/>
            </a:xfrm>
            <a:custGeom>
              <a:avLst/>
              <a:gdLst/>
              <a:ahLst/>
              <a:cxnLst/>
              <a:rect l="l" t="t" r="r" b="b"/>
              <a:pathLst>
                <a:path w="586626" h="1021386" extrusionOk="0">
                  <a:moveTo>
                    <a:pt x="152606" y="835423"/>
                  </a:moveTo>
                  <a:cubicBezTo>
                    <a:pt x="202357" y="889582"/>
                    <a:pt x="228295" y="970062"/>
                    <a:pt x="224818" y="1018373"/>
                  </a:cubicBezTo>
                  <a:cubicBezTo>
                    <a:pt x="223825" y="1031478"/>
                    <a:pt x="124102" y="1002039"/>
                    <a:pt x="54456" y="926194"/>
                  </a:cubicBezTo>
                  <a:cubicBezTo>
                    <a:pt x="3518" y="870766"/>
                    <a:pt x="-3187" y="758198"/>
                    <a:pt x="1063" y="754446"/>
                  </a:cubicBezTo>
                  <a:cubicBezTo>
                    <a:pt x="4374" y="751494"/>
                    <a:pt x="90521" y="767855"/>
                    <a:pt x="152606" y="835423"/>
                  </a:cubicBezTo>
                  <a:close/>
                  <a:moveTo>
                    <a:pt x="274183" y="631146"/>
                  </a:moveTo>
                  <a:cubicBezTo>
                    <a:pt x="218775" y="717613"/>
                    <a:pt x="216926" y="820000"/>
                    <a:pt x="230033" y="817379"/>
                  </a:cubicBezTo>
                  <a:cubicBezTo>
                    <a:pt x="278267" y="807612"/>
                    <a:pt x="350037" y="761288"/>
                    <a:pt x="389606" y="699514"/>
                  </a:cubicBezTo>
                  <a:cubicBezTo>
                    <a:pt x="438943" y="622483"/>
                    <a:pt x="431659" y="536512"/>
                    <a:pt x="427878" y="534139"/>
                  </a:cubicBezTo>
                  <a:cubicBezTo>
                    <a:pt x="423050" y="531159"/>
                    <a:pt x="314690" y="567937"/>
                    <a:pt x="274183" y="631146"/>
                  </a:cubicBezTo>
                  <a:close/>
                  <a:moveTo>
                    <a:pt x="215326" y="627118"/>
                  </a:moveTo>
                  <a:cubicBezTo>
                    <a:pt x="221369" y="579056"/>
                    <a:pt x="199763" y="497362"/>
                    <a:pt x="152937" y="440692"/>
                  </a:cubicBezTo>
                  <a:cubicBezTo>
                    <a:pt x="94549" y="370006"/>
                    <a:pt x="9423" y="349258"/>
                    <a:pt x="5919" y="352017"/>
                  </a:cubicBezTo>
                  <a:cubicBezTo>
                    <a:pt x="1504" y="355576"/>
                    <a:pt x="2194" y="468309"/>
                    <a:pt x="50096" y="526304"/>
                  </a:cubicBezTo>
                  <a:cubicBezTo>
                    <a:pt x="115631" y="605597"/>
                    <a:pt x="213615" y="640168"/>
                    <a:pt x="215326" y="627118"/>
                  </a:cubicBezTo>
                  <a:close/>
                  <a:moveTo>
                    <a:pt x="586513" y="183883"/>
                  </a:moveTo>
                  <a:cubicBezTo>
                    <a:pt x="583588" y="179082"/>
                    <a:pt x="470014" y="163797"/>
                    <a:pt x="404838" y="202230"/>
                  </a:cubicBezTo>
                  <a:cubicBezTo>
                    <a:pt x="315739" y="254817"/>
                    <a:pt x="267091" y="345340"/>
                    <a:pt x="279977" y="348817"/>
                  </a:cubicBezTo>
                  <a:cubicBezTo>
                    <a:pt x="327521" y="361508"/>
                    <a:pt x="412812" y="352045"/>
                    <a:pt x="476471" y="314495"/>
                  </a:cubicBezTo>
                  <a:cubicBezTo>
                    <a:pt x="555857" y="267647"/>
                    <a:pt x="588831" y="187690"/>
                    <a:pt x="586513" y="183883"/>
                  </a:cubicBezTo>
                  <a:close/>
                  <a:moveTo>
                    <a:pt x="270044" y="296257"/>
                  </a:moveTo>
                  <a:cubicBezTo>
                    <a:pt x="281440" y="249134"/>
                    <a:pt x="269133" y="165591"/>
                    <a:pt x="228957" y="104203"/>
                  </a:cubicBezTo>
                  <a:cubicBezTo>
                    <a:pt x="178875" y="27613"/>
                    <a:pt x="96564" y="-2267"/>
                    <a:pt x="92811" y="133"/>
                  </a:cubicBezTo>
                  <a:cubicBezTo>
                    <a:pt x="88010" y="3168"/>
                    <a:pt x="76034" y="115267"/>
                    <a:pt x="117148" y="178117"/>
                  </a:cubicBezTo>
                  <a:cubicBezTo>
                    <a:pt x="173356" y="264060"/>
                    <a:pt x="266898" y="309032"/>
                    <a:pt x="270044" y="29625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3" name="Google Shape;193;p2"/>
            <p:cNvSpPr/>
            <p:nvPr/>
          </p:nvSpPr>
          <p:spPr>
            <a:xfrm rot="10800000">
              <a:off x="8644145" y="564828"/>
              <a:ext cx="234038" cy="683450"/>
            </a:xfrm>
            <a:custGeom>
              <a:avLst/>
              <a:gdLst/>
              <a:ahLst/>
              <a:cxnLst/>
              <a:rect l="l" t="t" r="r" b="b"/>
              <a:pathLst>
                <a:path w="468076" h="1366900" extrusionOk="0">
                  <a:moveTo>
                    <a:pt x="456640" y="373256"/>
                  </a:moveTo>
                  <a:cubicBezTo>
                    <a:pt x="457826" y="376402"/>
                    <a:pt x="456281" y="379933"/>
                    <a:pt x="453135" y="381147"/>
                  </a:cubicBezTo>
                  <a:cubicBezTo>
                    <a:pt x="426038" y="392128"/>
                    <a:pt x="398252" y="402833"/>
                    <a:pt x="370962" y="414559"/>
                  </a:cubicBezTo>
                  <a:cubicBezTo>
                    <a:pt x="352971" y="422256"/>
                    <a:pt x="335256" y="430533"/>
                    <a:pt x="318120" y="439583"/>
                  </a:cubicBezTo>
                  <a:cubicBezTo>
                    <a:pt x="289671" y="454619"/>
                    <a:pt x="262740" y="471974"/>
                    <a:pt x="239672" y="494956"/>
                  </a:cubicBezTo>
                  <a:cubicBezTo>
                    <a:pt x="234015" y="500502"/>
                    <a:pt x="229104" y="506544"/>
                    <a:pt x="224799" y="512972"/>
                  </a:cubicBezTo>
                  <a:cubicBezTo>
                    <a:pt x="220412" y="519539"/>
                    <a:pt x="216604" y="526492"/>
                    <a:pt x="213210" y="533775"/>
                  </a:cubicBezTo>
                  <a:cubicBezTo>
                    <a:pt x="211389" y="537638"/>
                    <a:pt x="209982" y="544508"/>
                    <a:pt x="207884" y="549943"/>
                  </a:cubicBezTo>
                  <a:cubicBezTo>
                    <a:pt x="206505" y="553420"/>
                    <a:pt x="204877" y="556427"/>
                    <a:pt x="202945" y="558413"/>
                  </a:cubicBezTo>
                  <a:cubicBezTo>
                    <a:pt x="202642" y="558744"/>
                    <a:pt x="202145" y="558689"/>
                    <a:pt x="201786" y="558938"/>
                  </a:cubicBezTo>
                  <a:cubicBezTo>
                    <a:pt x="192239" y="603164"/>
                    <a:pt x="184430" y="648523"/>
                    <a:pt x="178415" y="694681"/>
                  </a:cubicBezTo>
                  <a:cubicBezTo>
                    <a:pt x="178911" y="693660"/>
                    <a:pt x="179325" y="692584"/>
                    <a:pt x="179849" y="691563"/>
                  </a:cubicBezTo>
                  <a:cubicBezTo>
                    <a:pt x="183050" y="685245"/>
                    <a:pt x="186582" y="679092"/>
                    <a:pt x="190473" y="673105"/>
                  </a:cubicBezTo>
                  <a:cubicBezTo>
                    <a:pt x="197730" y="662125"/>
                    <a:pt x="206063" y="651006"/>
                    <a:pt x="215721" y="640935"/>
                  </a:cubicBezTo>
                  <a:cubicBezTo>
                    <a:pt x="222067" y="634314"/>
                    <a:pt x="228966" y="628133"/>
                    <a:pt x="236306" y="622643"/>
                  </a:cubicBezTo>
                  <a:cubicBezTo>
                    <a:pt x="255152" y="608517"/>
                    <a:pt x="276813" y="598722"/>
                    <a:pt x="300295" y="596791"/>
                  </a:cubicBezTo>
                  <a:cubicBezTo>
                    <a:pt x="303634" y="596405"/>
                    <a:pt x="306641" y="598833"/>
                    <a:pt x="307028" y="602171"/>
                  </a:cubicBezTo>
                  <a:cubicBezTo>
                    <a:pt x="307386" y="605510"/>
                    <a:pt x="304986" y="608545"/>
                    <a:pt x="301647" y="608903"/>
                  </a:cubicBezTo>
                  <a:cubicBezTo>
                    <a:pt x="285036" y="611248"/>
                    <a:pt x="269915" y="618311"/>
                    <a:pt x="256173" y="627720"/>
                  </a:cubicBezTo>
                  <a:cubicBezTo>
                    <a:pt x="245825" y="634783"/>
                    <a:pt x="236388" y="643308"/>
                    <a:pt x="227641" y="652413"/>
                  </a:cubicBezTo>
                  <a:cubicBezTo>
                    <a:pt x="218618" y="661793"/>
                    <a:pt x="210285" y="671726"/>
                    <a:pt x="203194" y="681796"/>
                  </a:cubicBezTo>
                  <a:cubicBezTo>
                    <a:pt x="199303" y="687176"/>
                    <a:pt x="195798" y="692722"/>
                    <a:pt x="192487" y="698433"/>
                  </a:cubicBezTo>
                  <a:cubicBezTo>
                    <a:pt x="189148" y="704199"/>
                    <a:pt x="186030" y="710104"/>
                    <a:pt x="183078" y="716118"/>
                  </a:cubicBezTo>
                  <a:cubicBezTo>
                    <a:pt x="181615" y="719043"/>
                    <a:pt x="178470" y="724478"/>
                    <a:pt x="176317" y="728810"/>
                  </a:cubicBezTo>
                  <a:lnTo>
                    <a:pt x="175793" y="729941"/>
                  </a:lnTo>
                  <a:cubicBezTo>
                    <a:pt x="176759" y="732341"/>
                    <a:pt x="175986" y="735211"/>
                    <a:pt x="173779" y="736811"/>
                  </a:cubicBezTo>
                  <a:cubicBezTo>
                    <a:pt x="173779" y="736811"/>
                    <a:pt x="173779" y="736811"/>
                    <a:pt x="173779" y="736811"/>
                  </a:cubicBezTo>
                  <a:cubicBezTo>
                    <a:pt x="170854" y="764898"/>
                    <a:pt x="168564" y="793150"/>
                    <a:pt x="167129" y="821678"/>
                  </a:cubicBezTo>
                  <a:cubicBezTo>
                    <a:pt x="168536" y="821430"/>
                    <a:pt x="169530" y="822368"/>
                    <a:pt x="167074" y="823416"/>
                  </a:cubicBezTo>
                  <a:cubicBezTo>
                    <a:pt x="167046" y="824078"/>
                    <a:pt x="167046" y="824740"/>
                    <a:pt x="167018" y="825403"/>
                  </a:cubicBezTo>
                  <a:cubicBezTo>
                    <a:pt x="171102" y="826644"/>
                    <a:pt x="168729" y="828134"/>
                    <a:pt x="166963" y="827499"/>
                  </a:cubicBezTo>
                  <a:cubicBezTo>
                    <a:pt x="165887" y="850785"/>
                    <a:pt x="164783" y="874044"/>
                    <a:pt x="164811" y="897551"/>
                  </a:cubicBezTo>
                  <a:cubicBezTo>
                    <a:pt x="164839" y="915374"/>
                    <a:pt x="165253" y="933225"/>
                    <a:pt x="165942" y="951131"/>
                  </a:cubicBezTo>
                  <a:cubicBezTo>
                    <a:pt x="166136" y="950551"/>
                    <a:pt x="166218" y="949917"/>
                    <a:pt x="166439" y="949337"/>
                  </a:cubicBezTo>
                  <a:cubicBezTo>
                    <a:pt x="169336" y="940895"/>
                    <a:pt x="172841" y="932645"/>
                    <a:pt x="176869" y="924672"/>
                  </a:cubicBezTo>
                  <a:cubicBezTo>
                    <a:pt x="185147" y="908476"/>
                    <a:pt x="194971" y="893109"/>
                    <a:pt x="205925" y="878486"/>
                  </a:cubicBezTo>
                  <a:cubicBezTo>
                    <a:pt x="214010" y="867671"/>
                    <a:pt x="222647" y="857214"/>
                    <a:pt x="231587" y="847061"/>
                  </a:cubicBezTo>
                  <a:cubicBezTo>
                    <a:pt x="240500" y="836963"/>
                    <a:pt x="249771" y="827223"/>
                    <a:pt x="258877" y="817512"/>
                  </a:cubicBezTo>
                  <a:cubicBezTo>
                    <a:pt x="271377" y="804406"/>
                    <a:pt x="283353" y="790832"/>
                    <a:pt x="295687" y="777589"/>
                  </a:cubicBezTo>
                  <a:cubicBezTo>
                    <a:pt x="301040" y="771878"/>
                    <a:pt x="306448" y="766194"/>
                    <a:pt x="311995" y="760649"/>
                  </a:cubicBezTo>
                  <a:cubicBezTo>
                    <a:pt x="314312" y="758221"/>
                    <a:pt x="318176" y="758110"/>
                    <a:pt x="320604" y="760428"/>
                  </a:cubicBezTo>
                  <a:cubicBezTo>
                    <a:pt x="323060" y="762746"/>
                    <a:pt x="323142" y="766608"/>
                    <a:pt x="320824" y="769064"/>
                  </a:cubicBezTo>
                  <a:cubicBezTo>
                    <a:pt x="315637" y="774775"/>
                    <a:pt x="310615" y="780596"/>
                    <a:pt x="305621" y="786445"/>
                  </a:cubicBezTo>
                  <a:cubicBezTo>
                    <a:pt x="293810" y="800268"/>
                    <a:pt x="282304" y="814311"/>
                    <a:pt x="270273" y="827968"/>
                  </a:cubicBezTo>
                  <a:cubicBezTo>
                    <a:pt x="261499" y="837790"/>
                    <a:pt x="252696" y="847778"/>
                    <a:pt x="243977" y="857876"/>
                  </a:cubicBezTo>
                  <a:cubicBezTo>
                    <a:pt x="235368" y="867836"/>
                    <a:pt x="226869" y="877907"/>
                    <a:pt x="218839" y="888308"/>
                  </a:cubicBezTo>
                  <a:cubicBezTo>
                    <a:pt x="208160" y="902075"/>
                    <a:pt x="198172" y="916339"/>
                    <a:pt x="189838" y="931542"/>
                  </a:cubicBezTo>
                  <a:cubicBezTo>
                    <a:pt x="185782" y="938798"/>
                    <a:pt x="182223" y="946330"/>
                    <a:pt x="179187" y="954055"/>
                  </a:cubicBezTo>
                  <a:cubicBezTo>
                    <a:pt x="176124" y="961808"/>
                    <a:pt x="173558" y="969754"/>
                    <a:pt x="171571" y="977838"/>
                  </a:cubicBezTo>
                  <a:cubicBezTo>
                    <a:pt x="171102" y="979659"/>
                    <a:pt x="170054" y="982694"/>
                    <a:pt x="169392" y="985729"/>
                  </a:cubicBezTo>
                  <a:cubicBezTo>
                    <a:pt x="169143" y="986777"/>
                    <a:pt x="168950" y="987825"/>
                    <a:pt x="168895" y="988791"/>
                  </a:cubicBezTo>
                  <a:cubicBezTo>
                    <a:pt x="168895" y="989150"/>
                    <a:pt x="168674" y="989812"/>
                    <a:pt x="168895" y="989784"/>
                  </a:cubicBezTo>
                  <a:cubicBezTo>
                    <a:pt x="168895" y="989729"/>
                    <a:pt x="168812" y="989674"/>
                    <a:pt x="168784" y="989619"/>
                  </a:cubicBezTo>
                  <a:lnTo>
                    <a:pt x="168895" y="989839"/>
                  </a:lnTo>
                  <a:cubicBezTo>
                    <a:pt x="169943" y="991688"/>
                    <a:pt x="169530" y="993702"/>
                    <a:pt x="168536" y="995440"/>
                  </a:cubicBezTo>
                  <a:cubicBezTo>
                    <a:pt x="173558" y="1066540"/>
                    <a:pt x="184264" y="1137943"/>
                    <a:pt x="201510" y="1208767"/>
                  </a:cubicBezTo>
                  <a:lnTo>
                    <a:pt x="202228" y="1209484"/>
                  </a:lnTo>
                  <a:cubicBezTo>
                    <a:pt x="202393" y="1209650"/>
                    <a:pt x="202338" y="1209898"/>
                    <a:pt x="202476" y="1210063"/>
                  </a:cubicBezTo>
                  <a:cubicBezTo>
                    <a:pt x="203138" y="1197731"/>
                    <a:pt x="205180" y="1185232"/>
                    <a:pt x="206615" y="1175852"/>
                  </a:cubicBezTo>
                  <a:cubicBezTo>
                    <a:pt x="211223" y="1145751"/>
                    <a:pt x="220301" y="1115761"/>
                    <a:pt x="232994" y="1087315"/>
                  </a:cubicBezTo>
                  <a:cubicBezTo>
                    <a:pt x="245660" y="1058953"/>
                    <a:pt x="261940" y="1032135"/>
                    <a:pt x="280842" y="1008187"/>
                  </a:cubicBezTo>
                  <a:cubicBezTo>
                    <a:pt x="292210" y="993923"/>
                    <a:pt x="307166" y="976569"/>
                    <a:pt x="324798" y="966443"/>
                  </a:cubicBezTo>
                  <a:cubicBezTo>
                    <a:pt x="337794" y="958994"/>
                    <a:pt x="352171" y="955324"/>
                    <a:pt x="367595" y="958552"/>
                  </a:cubicBezTo>
                  <a:cubicBezTo>
                    <a:pt x="390084" y="963353"/>
                    <a:pt x="399797" y="981369"/>
                    <a:pt x="399769" y="1002338"/>
                  </a:cubicBezTo>
                  <a:cubicBezTo>
                    <a:pt x="399769" y="1017733"/>
                    <a:pt x="394361" y="1034646"/>
                    <a:pt x="385559" y="1047641"/>
                  </a:cubicBezTo>
                  <a:cubicBezTo>
                    <a:pt x="378688" y="1057766"/>
                    <a:pt x="369803" y="1065491"/>
                    <a:pt x="360035" y="1068802"/>
                  </a:cubicBezTo>
                  <a:cubicBezTo>
                    <a:pt x="339947" y="1075562"/>
                    <a:pt x="325433" y="1066595"/>
                    <a:pt x="319693" y="1056000"/>
                  </a:cubicBezTo>
                  <a:cubicBezTo>
                    <a:pt x="314837" y="1047089"/>
                    <a:pt x="315858" y="1036963"/>
                    <a:pt x="323198" y="1031169"/>
                  </a:cubicBezTo>
                  <a:cubicBezTo>
                    <a:pt x="327668" y="1027638"/>
                    <a:pt x="334980" y="1025403"/>
                    <a:pt x="345797" y="1027362"/>
                  </a:cubicBezTo>
                  <a:cubicBezTo>
                    <a:pt x="349108" y="1027941"/>
                    <a:pt x="351343" y="1031087"/>
                    <a:pt x="350791" y="1034397"/>
                  </a:cubicBezTo>
                  <a:cubicBezTo>
                    <a:pt x="350239" y="1037736"/>
                    <a:pt x="347066" y="1039971"/>
                    <a:pt x="343755" y="1039391"/>
                  </a:cubicBezTo>
                  <a:cubicBezTo>
                    <a:pt x="336525" y="1038288"/>
                    <a:pt x="332027" y="1039115"/>
                    <a:pt x="330234" y="1042150"/>
                  </a:cubicBezTo>
                  <a:cubicBezTo>
                    <a:pt x="328965" y="1044302"/>
                    <a:pt x="329682" y="1047089"/>
                    <a:pt x="331117" y="1049600"/>
                  </a:cubicBezTo>
                  <a:cubicBezTo>
                    <a:pt x="334676" y="1055780"/>
                    <a:pt x="343644" y="1059891"/>
                    <a:pt x="355427" y="1055642"/>
                  </a:cubicBezTo>
                  <a:cubicBezTo>
                    <a:pt x="369886" y="1050400"/>
                    <a:pt x="380454" y="1031528"/>
                    <a:pt x="383517" y="1013153"/>
                  </a:cubicBezTo>
                  <a:cubicBezTo>
                    <a:pt x="386414" y="995799"/>
                    <a:pt x="382496" y="977948"/>
                    <a:pt x="364339" y="974361"/>
                  </a:cubicBezTo>
                  <a:cubicBezTo>
                    <a:pt x="352998" y="972071"/>
                    <a:pt x="342541" y="975189"/>
                    <a:pt x="333021" y="980707"/>
                  </a:cubicBezTo>
                  <a:cubicBezTo>
                    <a:pt x="317210" y="989867"/>
                    <a:pt x="303882" y="1005593"/>
                    <a:pt x="293617" y="1018395"/>
                  </a:cubicBezTo>
                  <a:cubicBezTo>
                    <a:pt x="275212" y="1041102"/>
                    <a:pt x="259319" y="1066623"/>
                    <a:pt x="246708" y="1093578"/>
                  </a:cubicBezTo>
                  <a:cubicBezTo>
                    <a:pt x="234071" y="1120672"/>
                    <a:pt x="224716" y="1149200"/>
                    <a:pt x="219694" y="1178004"/>
                  </a:cubicBezTo>
                  <a:cubicBezTo>
                    <a:pt x="217846" y="1188350"/>
                    <a:pt x="214728" y="1202642"/>
                    <a:pt x="214314" y="1216161"/>
                  </a:cubicBezTo>
                  <a:cubicBezTo>
                    <a:pt x="214148" y="1222093"/>
                    <a:pt x="211610" y="1235033"/>
                    <a:pt x="209623" y="1241185"/>
                  </a:cubicBezTo>
                  <a:cubicBezTo>
                    <a:pt x="220412" y="1280611"/>
                    <a:pt x="233243" y="1319789"/>
                    <a:pt x="248447" y="1358553"/>
                  </a:cubicBezTo>
                  <a:cubicBezTo>
                    <a:pt x="249689" y="1361671"/>
                    <a:pt x="248171" y="1365230"/>
                    <a:pt x="245025" y="1366472"/>
                  </a:cubicBezTo>
                  <a:cubicBezTo>
                    <a:pt x="241907" y="1367713"/>
                    <a:pt x="238348" y="1366168"/>
                    <a:pt x="237106" y="1363050"/>
                  </a:cubicBezTo>
                  <a:cubicBezTo>
                    <a:pt x="217349" y="1313885"/>
                    <a:pt x="201593" y="1263975"/>
                    <a:pt x="188790" y="1213761"/>
                  </a:cubicBezTo>
                  <a:cubicBezTo>
                    <a:pt x="175517" y="1201566"/>
                    <a:pt x="161803" y="1189178"/>
                    <a:pt x="148172" y="1176569"/>
                  </a:cubicBezTo>
                  <a:cubicBezTo>
                    <a:pt x="137963" y="1167106"/>
                    <a:pt x="127863" y="1157560"/>
                    <a:pt x="118150" y="1148179"/>
                  </a:cubicBezTo>
                  <a:cubicBezTo>
                    <a:pt x="108327" y="1138550"/>
                    <a:pt x="99001" y="1128728"/>
                    <a:pt x="90336" y="1118520"/>
                  </a:cubicBezTo>
                  <a:cubicBezTo>
                    <a:pt x="77091" y="1102876"/>
                    <a:pt x="65171" y="1086515"/>
                    <a:pt x="54189" y="1069547"/>
                  </a:cubicBezTo>
                  <a:cubicBezTo>
                    <a:pt x="36087" y="1041571"/>
                    <a:pt x="20718" y="1011884"/>
                    <a:pt x="6535" y="980652"/>
                  </a:cubicBezTo>
                  <a:cubicBezTo>
                    <a:pt x="5128" y="977727"/>
                    <a:pt x="6369" y="974224"/>
                    <a:pt x="9294" y="972844"/>
                  </a:cubicBezTo>
                  <a:cubicBezTo>
                    <a:pt x="12192" y="971464"/>
                    <a:pt x="15696" y="972706"/>
                    <a:pt x="17076" y="975603"/>
                  </a:cubicBezTo>
                  <a:cubicBezTo>
                    <a:pt x="32114" y="1005704"/>
                    <a:pt x="48505" y="1034066"/>
                    <a:pt x="67020" y="1060967"/>
                  </a:cubicBezTo>
                  <a:cubicBezTo>
                    <a:pt x="78112" y="1077107"/>
                    <a:pt x="90060" y="1092668"/>
                    <a:pt x="102946" y="1107787"/>
                  </a:cubicBezTo>
                  <a:cubicBezTo>
                    <a:pt x="111362" y="1117637"/>
                    <a:pt x="120082" y="1127404"/>
                    <a:pt x="129436" y="1136839"/>
                  </a:cubicBezTo>
                  <a:lnTo>
                    <a:pt x="182636" y="1189923"/>
                  </a:lnTo>
                  <a:cubicBezTo>
                    <a:pt x="159927" y="1092723"/>
                    <a:pt x="149414" y="994447"/>
                    <a:pt x="148779" y="897606"/>
                  </a:cubicBezTo>
                  <a:cubicBezTo>
                    <a:pt x="148614" y="873327"/>
                    <a:pt x="149276" y="849158"/>
                    <a:pt x="150324" y="825099"/>
                  </a:cubicBezTo>
                  <a:cubicBezTo>
                    <a:pt x="150049" y="825099"/>
                    <a:pt x="149745" y="825099"/>
                    <a:pt x="149497" y="825099"/>
                  </a:cubicBezTo>
                  <a:lnTo>
                    <a:pt x="149552" y="824989"/>
                  </a:lnTo>
                  <a:cubicBezTo>
                    <a:pt x="149690" y="824685"/>
                    <a:pt x="149745" y="824437"/>
                    <a:pt x="149717" y="824106"/>
                  </a:cubicBezTo>
                  <a:lnTo>
                    <a:pt x="149690" y="823940"/>
                  </a:lnTo>
                  <a:cubicBezTo>
                    <a:pt x="149690" y="823913"/>
                    <a:pt x="149662" y="823913"/>
                    <a:pt x="149662" y="823913"/>
                  </a:cubicBezTo>
                  <a:cubicBezTo>
                    <a:pt x="149911" y="823913"/>
                    <a:pt x="150159" y="823913"/>
                    <a:pt x="150380" y="823913"/>
                  </a:cubicBezTo>
                  <a:cubicBezTo>
                    <a:pt x="150683" y="816877"/>
                    <a:pt x="150876" y="809814"/>
                    <a:pt x="151290" y="802806"/>
                  </a:cubicBezTo>
                  <a:cubicBezTo>
                    <a:pt x="150242" y="802034"/>
                    <a:pt x="149248" y="801123"/>
                    <a:pt x="148862" y="799771"/>
                  </a:cubicBezTo>
                  <a:cubicBezTo>
                    <a:pt x="141881" y="777423"/>
                    <a:pt x="129547" y="756124"/>
                    <a:pt x="114784" y="735486"/>
                  </a:cubicBezTo>
                  <a:cubicBezTo>
                    <a:pt x="106892" y="724395"/>
                    <a:pt x="98256" y="713552"/>
                    <a:pt x="89288" y="702847"/>
                  </a:cubicBezTo>
                  <a:cubicBezTo>
                    <a:pt x="83383" y="695757"/>
                    <a:pt x="77340" y="688694"/>
                    <a:pt x="71269" y="681686"/>
                  </a:cubicBezTo>
                  <a:cubicBezTo>
                    <a:pt x="46959" y="653792"/>
                    <a:pt x="21739" y="627195"/>
                    <a:pt x="1430" y="602668"/>
                  </a:cubicBezTo>
                  <a:cubicBezTo>
                    <a:pt x="-695" y="600212"/>
                    <a:pt x="-419" y="596515"/>
                    <a:pt x="2037" y="594418"/>
                  </a:cubicBezTo>
                  <a:cubicBezTo>
                    <a:pt x="4465" y="592322"/>
                    <a:pt x="8163" y="592570"/>
                    <a:pt x="10288" y="595025"/>
                  </a:cubicBezTo>
                  <a:cubicBezTo>
                    <a:pt x="28665" y="615387"/>
                    <a:pt x="51126" y="636797"/>
                    <a:pt x="72925" y="659862"/>
                  </a:cubicBezTo>
                  <a:cubicBezTo>
                    <a:pt x="86804" y="674568"/>
                    <a:pt x="100518" y="689852"/>
                    <a:pt x="112825" y="705800"/>
                  </a:cubicBezTo>
                  <a:cubicBezTo>
                    <a:pt x="121296" y="716753"/>
                    <a:pt x="129050" y="728092"/>
                    <a:pt x="135921" y="739597"/>
                  </a:cubicBezTo>
                  <a:cubicBezTo>
                    <a:pt x="142929" y="751351"/>
                    <a:pt x="148503" y="763435"/>
                    <a:pt x="153277" y="775630"/>
                  </a:cubicBezTo>
                  <a:cubicBezTo>
                    <a:pt x="155043" y="752786"/>
                    <a:pt x="157112" y="729996"/>
                    <a:pt x="159872" y="707483"/>
                  </a:cubicBezTo>
                  <a:cubicBezTo>
                    <a:pt x="162217" y="688225"/>
                    <a:pt x="165197" y="669243"/>
                    <a:pt x="168233" y="650288"/>
                  </a:cubicBezTo>
                  <a:cubicBezTo>
                    <a:pt x="168095" y="650178"/>
                    <a:pt x="167929" y="650178"/>
                    <a:pt x="167846" y="650068"/>
                  </a:cubicBezTo>
                  <a:cubicBezTo>
                    <a:pt x="166467" y="648274"/>
                    <a:pt x="166273" y="645902"/>
                    <a:pt x="167184" y="643998"/>
                  </a:cubicBezTo>
                  <a:cubicBezTo>
                    <a:pt x="167239" y="643998"/>
                    <a:pt x="167267" y="644025"/>
                    <a:pt x="167322" y="644025"/>
                  </a:cubicBezTo>
                  <a:cubicBezTo>
                    <a:pt x="168122" y="644191"/>
                    <a:pt x="168371" y="643474"/>
                    <a:pt x="168315" y="642370"/>
                  </a:cubicBezTo>
                  <a:cubicBezTo>
                    <a:pt x="168509" y="642204"/>
                    <a:pt x="168702" y="642039"/>
                    <a:pt x="168895" y="641873"/>
                  </a:cubicBezTo>
                  <a:lnTo>
                    <a:pt x="168315" y="642315"/>
                  </a:lnTo>
                  <a:cubicBezTo>
                    <a:pt x="168205" y="639583"/>
                    <a:pt x="166384" y="634424"/>
                    <a:pt x="166246" y="633127"/>
                  </a:cubicBezTo>
                  <a:cubicBezTo>
                    <a:pt x="165446" y="624850"/>
                    <a:pt x="164563" y="616601"/>
                    <a:pt x="163487" y="608351"/>
                  </a:cubicBezTo>
                  <a:cubicBezTo>
                    <a:pt x="162769" y="602916"/>
                    <a:pt x="161997" y="597481"/>
                    <a:pt x="161058" y="592046"/>
                  </a:cubicBezTo>
                  <a:cubicBezTo>
                    <a:pt x="157609" y="571463"/>
                    <a:pt x="151870" y="549943"/>
                    <a:pt x="143785" y="529416"/>
                  </a:cubicBezTo>
                  <a:cubicBezTo>
                    <a:pt x="135838" y="509248"/>
                    <a:pt x="125601" y="490018"/>
                    <a:pt x="112328" y="473850"/>
                  </a:cubicBezTo>
                  <a:cubicBezTo>
                    <a:pt x="107113" y="467311"/>
                    <a:pt x="100822" y="459227"/>
                    <a:pt x="93344" y="453323"/>
                  </a:cubicBezTo>
                  <a:cubicBezTo>
                    <a:pt x="89095" y="449957"/>
                    <a:pt x="84486" y="447225"/>
                    <a:pt x="79354" y="446480"/>
                  </a:cubicBezTo>
                  <a:cubicBezTo>
                    <a:pt x="63653" y="444080"/>
                    <a:pt x="53499" y="455530"/>
                    <a:pt x="51291" y="467808"/>
                  </a:cubicBezTo>
                  <a:cubicBezTo>
                    <a:pt x="49001" y="480333"/>
                    <a:pt x="55044" y="493935"/>
                    <a:pt x="72290" y="495536"/>
                  </a:cubicBezTo>
                  <a:cubicBezTo>
                    <a:pt x="75657" y="495784"/>
                    <a:pt x="78195" y="498708"/>
                    <a:pt x="77947" y="502074"/>
                  </a:cubicBezTo>
                  <a:cubicBezTo>
                    <a:pt x="77698" y="505440"/>
                    <a:pt x="74774" y="507951"/>
                    <a:pt x="71407" y="507703"/>
                  </a:cubicBezTo>
                  <a:cubicBezTo>
                    <a:pt x="44448" y="506241"/>
                    <a:pt x="34487" y="485162"/>
                    <a:pt x="37357" y="465518"/>
                  </a:cubicBezTo>
                  <a:cubicBezTo>
                    <a:pt x="40227" y="445901"/>
                    <a:pt x="56396" y="427940"/>
                    <a:pt x="81479" y="430975"/>
                  </a:cubicBezTo>
                  <a:cubicBezTo>
                    <a:pt x="89315" y="431940"/>
                    <a:pt x="96628" y="435582"/>
                    <a:pt x="103222" y="440604"/>
                  </a:cubicBezTo>
                  <a:cubicBezTo>
                    <a:pt x="111804" y="447143"/>
                    <a:pt x="119144" y="456165"/>
                    <a:pt x="125132" y="463476"/>
                  </a:cubicBezTo>
                  <a:cubicBezTo>
                    <a:pt x="139259" y="481106"/>
                    <a:pt x="150324" y="501881"/>
                    <a:pt x="158437" y="523815"/>
                  </a:cubicBezTo>
                  <a:cubicBezTo>
                    <a:pt x="166494" y="545501"/>
                    <a:pt x="171654" y="568291"/>
                    <a:pt x="174634" y="589976"/>
                  </a:cubicBezTo>
                  <a:cubicBezTo>
                    <a:pt x="175297" y="594860"/>
                    <a:pt x="175821" y="599743"/>
                    <a:pt x="176317" y="604627"/>
                  </a:cubicBezTo>
                  <a:cubicBezTo>
                    <a:pt x="184430" y="561862"/>
                    <a:pt x="194005" y="520036"/>
                    <a:pt x="205015" y="479395"/>
                  </a:cubicBezTo>
                  <a:cubicBezTo>
                    <a:pt x="201510" y="453074"/>
                    <a:pt x="191770" y="429209"/>
                    <a:pt x="178553" y="406696"/>
                  </a:cubicBezTo>
                  <a:cubicBezTo>
                    <a:pt x="169999" y="392100"/>
                    <a:pt x="160065" y="378057"/>
                    <a:pt x="149690" y="364096"/>
                  </a:cubicBezTo>
                  <a:cubicBezTo>
                    <a:pt x="142819" y="354826"/>
                    <a:pt x="135783" y="345583"/>
                    <a:pt x="128774" y="336313"/>
                  </a:cubicBezTo>
                  <a:cubicBezTo>
                    <a:pt x="101429" y="300198"/>
                    <a:pt x="74442" y="263751"/>
                    <a:pt x="60590" y="222587"/>
                  </a:cubicBezTo>
                  <a:cubicBezTo>
                    <a:pt x="59514" y="219552"/>
                    <a:pt x="61115" y="216214"/>
                    <a:pt x="64150" y="215110"/>
                  </a:cubicBezTo>
                  <a:cubicBezTo>
                    <a:pt x="67185" y="214034"/>
                    <a:pt x="70524" y="215634"/>
                    <a:pt x="71600" y="218669"/>
                  </a:cubicBezTo>
                  <a:cubicBezTo>
                    <a:pt x="80541" y="242397"/>
                    <a:pt x="94282" y="264110"/>
                    <a:pt x="109679" y="285216"/>
                  </a:cubicBezTo>
                  <a:cubicBezTo>
                    <a:pt x="119834" y="299149"/>
                    <a:pt x="130705" y="312751"/>
                    <a:pt x="141522" y="326436"/>
                  </a:cubicBezTo>
                  <a:cubicBezTo>
                    <a:pt x="148807" y="335651"/>
                    <a:pt x="156091" y="344866"/>
                    <a:pt x="163017" y="354247"/>
                  </a:cubicBezTo>
                  <a:cubicBezTo>
                    <a:pt x="173696" y="368759"/>
                    <a:pt x="183685" y="383575"/>
                    <a:pt x="192184" y="398943"/>
                  </a:cubicBezTo>
                  <a:cubicBezTo>
                    <a:pt x="201317" y="415524"/>
                    <a:pt x="208381" y="432878"/>
                    <a:pt x="213017" y="451088"/>
                  </a:cubicBezTo>
                  <a:cubicBezTo>
                    <a:pt x="215197" y="443583"/>
                    <a:pt x="217156" y="435858"/>
                    <a:pt x="219418" y="428409"/>
                  </a:cubicBezTo>
                  <a:cubicBezTo>
                    <a:pt x="233270" y="383244"/>
                    <a:pt x="246350" y="338024"/>
                    <a:pt x="257967" y="292473"/>
                  </a:cubicBezTo>
                  <a:cubicBezTo>
                    <a:pt x="259098" y="288031"/>
                    <a:pt x="260036" y="283506"/>
                    <a:pt x="261140" y="279064"/>
                  </a:cubicBezTo>
                  <a:cubicBezTo>
                    <a:pt x="261140" y="275753"/>
                    <a:pt x="261526" y="270539"/>
                    <a:pt x="261526" y="269987"/>
                  </a:cubicBezTo>
                  <a:cubicBezTo>
                    <a:pt x="261554" y="263641"/>
                    <a:pt x="261361" y="257295"/>
                    <a:pt x="261085" y="250977"/>
                  </a:cubicBezTo>
                  <a:cubicBezTo>
                    <a:pt x="260781" y="244604"/>
                    <a:pt x="260367" y="238230"/>
                    <a:pt x="259871" y="231857"/>
                  </a:cubicBezTo>
                  <a:cubicBezTo>
                    <a:pt x="259125" y="221290"/>
                    <a:pt x="257939" y="207854"/>
                    <a:pt x="256007" y="193810"/>
                  </a:cubicBezTo>
                  <a:cubicBezTo>
                    <a:pt x="254352" y="181643"/>
                    <a:pt x="252089" y="169007"/>
                    <a:pt x="248309" y="157419"/>
                  </a:cubicBezTo>
                  <a:cubicBezTo>
                    <a:pt x="243094" y="141555"/>
                    <a:pt x="235423" y="127511"/>
                    <a:pt x="221957" y="120421"/>
                  </a:cubicBezTo>
                  <a:cubicBezTo>
                    <a:pt x="218922" y="118959"/>
                    <a:pt x="217653" y="115289"/>
                    <a:pt x="219115" y="112282"/>
                  </a:cubicBezTo>
                  <a:cubicBezTo>
                    <a:pt x="220605" y="109247"/>
                    <a:pt x="224247" y="107978"/>
                    <a:pt x="227283" y="109440"/>
                  </a:cubicBezTo>
                  <a:cubicBezTo>
                    <a:pt x="244335" y="117055"/>
                    <a:pt x="255704" y="133112"/>
                    <a:pt x="262989" y="152260"/>
                  </a:cubicBezTo>
                  <a:cubicBezTo>
                    <a:pt x="266769" y="162192"/>
                    <a:pt x="269445" y="172980"/>
                    <a:pt x="271211" y="183713"/>
                  </a:cubicBezTo>
                  <a:cubicBezTo>
                    <a:pt x="273419" y="197425"/>
                    <a:pt x="274109" y="210916"/>
                    <a:pt x="274523" y="222394"/>
                  </a:cubicBezTo>
                  <a:cubicBezTo>
                    <a:pt x="279379" y="199935"/>
                    <a:pt x="283849" y="177339"/>
                    <a:pt x="287712" y="154605"/>
                  </a:cubicBezTo>
                  <a:cubicBezTo>
                    <a:pt x="289947" y="141472"/>
                    <a:pt x="291907" y="128339"/>
                    <a:pt x="293673" y="115151"/>
                  </a:cubicBezTo>
                  <a:cubicBezTo>
                    <a:pt x="296377" y="95314"/>
                    <a:pt x="298695" y="75421"/>
                    <a:pt x="301150" y="55501"/>
                  </a:cubicBezTo>
                  <a:lnTo>
                    <a:pt x="305676" y="19965"/>
                  </a:lnTo>
                  <a:cubicBezTo>
                    <a:pt x="305786" y="19276"/>
                    <a:pt x="306862" y="10419"/>
                    <a:pt x="307193" y="6888"/>
                  </a:cubicBezTo>
                  <a:lnTo>
                    <a:pt x="307249" y="6253"/>
                  </a:lnTo>
                  <a:cubicBezTo>
                    <a:pt x="307083" y="3439"/>
                    <a:pt x="308959" y="845"/>
                    <a:pt x="311774" y="211"/>
                  </a:cubicBezTo>
                  <a:cubicBezTo>
                    <a:pt x="313981" y="-313"/>
                    <a:pt x="316658" y="-65"/>
                    <a:pt x="318341" y="3356"/>
                  </a:cubicBezTo>
                  <a:cubicBezTo>
                    <a:pt x="318507" y="3687"/>
                    <a:pt x="318921" y="4543"/>
                    <a:pt x="318948" y="5922"/>
                  </a:cubicBezTo>
                  <a:cubicBezTo>
                    <a:pt x="318948" y="6253"/>
                    <a:pt x="318921" y="6943"/>
                    <a:pt x="318838" y="7881"/>
                  </a:cubicBezTo>
                  <a:cubicBezTo>
                    <a:pt x="318562" y="11550"/>
                    <a:pt x="317513" y="20710"/>
                    <a:pt x="317430" y="21428"/>
                  </a:cubicBezTo>
                  <a:lnTo>
                    <a:pt x="313236" y="56936"/>
                  </a:lnTo>
                  <a:cubicBezTo>
                    <a:pt x="310946" y="76911"/>
                    <a:pt x="308821" y="96887"/>
                    <a:pt x="306310" y="116807"/>
                  </a:cubicBezTo>
                  <a:cubicBezTo>
                    <a:pt x="304627" y="130160"/>
                    <a:pt x="302778" y="143459"/>
                    <a:pt x="300626" y="156757"/>
                  </a:cubicBezTo>
                  <a:cubicBezTo>
                    <a:pt x="296266" y="183602"/>
                    <a:pt x="291024" y="210199"/>
                    <a:pt x="285367" y="236685"/>
                  </a:cubicBezTo>
                  <a:cubicBezTo>
                    <a:pt x="297756" y="211303"/>
                    <a:pt x="313098" y="183519"/>
                    <a:pt x="330593" y="159461"/>
                  </a:cubicBezTo>
                  <a:cubicBezTo>
                    <a:pt x="343479" y="141720"/>
                    <a:pt x="357551" y="126077"/>
                    <a:pt x="372259" y="114820"/>
                  </a:cubicBezTo>
                  <a:cubicBezTo>
                    <a:pt x="384814" y="105219"/>
                    <a:pt x="397921" y="98845"/>
                    <a:pt x="411138" y="96666"/>
                  </a:cubicBezTo>
                  <a:cubicBezTo>
                    <a:pt x="438731" y="92362"/>
                    <a:pt x="455977" y="105715"/>
                    <a:pt x="463703" y="124973"/>
                  </a:cubicBezTo>
                  <a:cubicBezTo>
                    <a:pt x="474299" y="151515"/>
                    <a:pt x="465387" y="190196"/>
                    <a:pt x="439725" y="206640"/>
                  </a:cubicBezTo>
                  <a:cubicBezTo>
                    <a:pt x="417126" y="221014"/>
                    <a:pt x="400294" y="213924"/>
                    <a:pt x="392567" y="202667"/>
                  </a:cubicBezTo>
                  <a:cubicBezTo>
                    <a:pt x="385917" y="193010"/>
                    <a:pt x="385752" y="179740"/>
                    <a:pt x="393644" y="171159"/>
                  </a:cubicBezTo>
                  <a:cubicBezTo>
                    <a:pt x="397727" y="166717"/>
                    <a:pt x="403991" y="163296"/>
                    <a:pt x="412959" y="162744"/>
                  </a:cubicBezTo>
                  <a:cubicBezTo>
                    <a:pt x="416325" y="162496"/>
                    <a:pt x="419250" y="165006"/>
                    <a:pt x="419526" y="168345"/>
                  </a:cubicBezTo>
                  <a:cubicBezTo>
                    <a:pt x="419775" y="171711"/>
                    <a:pt x="417264" y="174663"/>
                    <a:pt x="413897" y="174911"/>
                  </a:cubicBezTo>
                  <a:cubicBezTo>
                    <a:pt x="407578" y="175491"/>
                    <a:pt x="403522" y="178084"/>
                    <a:pt x="401729" y="181754"/>
                  </a:cubicBezTo>
                  <a:cubicBezTo>
                    <a:pt x="399714" y="185892"/>
                    <a:pt x="400652" y="191024"/>
                    <a:pt x="403495" y="194914"/>
                  </a:cubicBezTo>
                  <a:cubicBezTo>
                    <a:pt x="408296" y="201536"/>
                    <a:pt x="418505" y="203467"/>
                    <a:pt x="431778" y="194528"/>
                  </a:cubicBezTo>
                  <a:cubicBezTo>
                    <a:pt x="447975" y="183685"/>
                    <a:pt x="454653" y="161116"/>
                    <a:pt x="451811" y="142134"/>
                  </a:cubicBezTo>
                  <a:cubicBezTo>
                    <a:pt x="449134" y="124090"/>
                    <a:pt x="436883" y="109192"/>
                    <a:pt x="413787" y="112999"/>
                  </a:cubicBezTo>
                  <a:cubicBezTo>
                    <a:pt x="402970" y="114710"/>
                    <a:pt x="392402" y="120090"/>
                    <a:pt x="382082" y="127815"/>
                  </a:cubicBezTo>
                  <a:cubicBezTo>
                    <a:pt x="368340" y="138051"/>
                    <a:pt x="355178" y="152398"/>
                    <a:pt x="342872" y="168593"/>
                  </a:cubicBezTo>
                  <a:cubicBezTo>
                    <a:pt x="310698" y="210944"/>
                    <a:pt x="284677" y="265738"/>
                    <a:pt x="272177" y="295673"/>
                  </a:cubicBezTo>
                  <a:cubicBezTo>
                    <a:pt x="272094" y="295866"/>
                    <a:pt x="271874" y="295894"/>
                    <a:pt x="271791" y="296059"/>
                  </a:cubicBezTo>
                  <a:cubicBezTo>
                    <a:pt x="260450" y="341886"/>
                    <a:pt x="247647" y="387355"/>
                    <a:pt x="234071" y="432823"/>
                  </a:cubicBezTo>
                  <a:cubicBezTo>
                    <a:pt x="228552" y="451171"/>
                    <a:pt x="223502" y="469932"/>
                    <a:pt x="218536" y="488804"/>
                  </a:cubicBezTo>
                  <a:cubicBezTo>
                    <a:pt x="218563" y="489631"/>
                    <a:pt x="218729" y="490376"/>
                    <a:pt x="218756" y="491204"/>
                  </a:cubicBezTo>
                  <a:cubicBezTo>
                    <a:pt x="218811" y="493080"/>
                    <a:pt x="217901" y="494625"/>
                    <a:pt x="216604" y="495784"/>
                  </a:cubicBezTo>
                  <a:cubicBezTo>
                    <a:pt x="215887" y="498515"/>
                    <a:pt x="215224" y="501274"/>
                    <a:pt x="214534" y="504033"/>
                  </a:cubicBezTo>
                  <a:cubicBezTo>
                    <a:pt x="218839" y="497246"/>
                    <a:pt x="223613" y="490762"/>
                    <a:pt x="229325" y="484748"/>
                  </a:cubicBezTo>
                  <a:cubicBezTo>
                    <a:pt x="253027" y="460165"/>
                    <a:pt x="280566" y="440742"/>
                    <a:pt x="310394" y="424960"/>
                  </a:cubicBezTo>
                  <a:cubicBezTo>
                    <a:pt x="327971" y="415635"/>
                    <a:pt x="346376" y="407634"/>
                    <a:pt x="365057" y="400239"/>
                  </a:cubicBezTo>
                  <a:cubicBezTo>
                    <a:pt x="392761" y="389231"/>
                    <a:pt x="421154" y="379768"/>
                    <a:pt x="448748" y="369725"/>
                  </a:cubicBezTo>
                  <a:cubicBezTo>
                    <a:pt x="451893" y="368538"/>
                    <a:pt x="455425" y="370111"/>
                    <a:pt x="456640" y="373256"/>
                  </a:cubicBezTo>
                  <a:close/>
                  <a:moveTo>
                    <a:pt x="149635" y="823913"/>
                  </a:moveTo>
                  <a:cubicBezTo>
                    <a:pt x="148862" y="820602"/>
                    <a:pt x="137521" y="823830"/>
                    <a:pt x="149635" y="823913"/>
                  </a:cubicBezTo>
                  <a:lnTo>
                    <a:pt x="149635" y="823913"/>
                  </a:lnTo>
                  <a:close/>
                  <a:moveTo>
                    <a:pt x="168922" y="989839"/>
                  </a:moveTo>
                  <a:cubicBezTo>
                    <a:pt x="168922" y="989839"/>
                    <a:pt x="168895" y="989812"/>
                    <a:pt x="168895" y="989784"/>
                  </a:cubicBezTo>
                  <a:cubicBezTo>
                    <a:pt x="168895" y="989784"/>
                    <a:pt x="168867" y="989839"/>
                    <a:pt x="168922" y="989839"/>
                  </a:cubicBezTo>
                  <a:lnTo>
                    <a:pt x="168922" y="989839"/>
                  </a:lnTo>
                  <a:close/>
                  <a:moveTo>
                    <a:pt x="168288" y="642315"/>
                  </a:moveTo>
                  <a:cubicBezTo>
                    <a:pt x="167543" y="642894"/>
                    <a:pt x="166549" y="643750"/>
                    <a:pt x="167156" y="643998"/>
                  </a:cubicBezTo>
                  <a:cubicBezTo>
                    <a:pt x="167432" y="643391"/>
                    <a:pt x="167819" y="642867"/>
                    <a:pt x="168288" y="642370"/>
                  </a:cubicBezTo>
                  <a:lnTo>
                    <a:pt x="168288" y="64231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4" name="Google Shape;194;p2"/>
            <p:cNvSpPr/>
            <p:nvPr/>
          </p:nvSpPr>
          <p:spPr>
            <a:xfrm rot="10800000">
              <a:off x="7858519" y="143909"/>
              <a:ext cx="520394" cy="313185"/>
            </a:xfrm>
            <a:custGeom>
              <a:avLst/>
              <a:gdLst/>
              <a:ahLst/>
              <a:cxnLst/>
              <a:rect l="l" t="t" r="r" b="b"/>
              <a:pathLst>
                <a:path w="1040789" h="626370" extrusionOk="0">
                  <a:moveTo>
                    <a:pt x="275503" y="625078"/>
                  </a:moveTo>
                  <a:cubicBezTo>
                    <a:pt x="271750" y="629603"/>
                    <a:pt x="157209" y="624554"/>
                    <a:pt x="99870" y="572050"/>
                  </a:cubicBezTo>
                  <a:cubicBezTo>
                    <a:pt x="21477" y="500233"/>
                    <a:pt x="-10366" y="396052"/>
                    <a:pt x="2934" y="394756"/>
                  </a:cubicBezTo>
                  <a:cubicBezTo>
                    <a:pt x="51996" y="390258"/>
                    <a:pt x="134307" y="416055"/>
                    <a:pt x="190322" y="467373"/>
                  </a:cubicBezTo>
                  <a:cubicBezTo>
                    <a:pt x="260188" y="531354"/>
                    <a:pt x="278455" y="621546"/>
                    <a:pt x="275503" y="625078"/>
                  </a:cubicBezTo>
                  <a:close/>
                  <a:moveTo>
                    <a:pt x="491394" y="172931"/>
                  </a:moveTo>
                  <a:cubicBezTo>
                    <a:pt x="488938" y="168986"/>
                    <a:pt x="401384" y="162861"/>
                    <a:pt x="323984" y="216055"/>
                  </a:cubicBezTo>
                  <a:cubicBezTo>
                    <a:pt x="261954" y="258709"/>
                    <a:pt x="216204" y="334885"/>
                    <a:pt x="207181" y="385734"/>
                  </a:cubicBezTo>
                  <a:cubicBezTo>
                    <a:pt x="204781" y="399556"/>
                    <a:pt x="308836" y="395777"/>
                    <a:pt x="395672" y="336072"/>
                  </a:cubicBezTo>
                  <a:cubicBezTo>
                    <a:pt x="459165" y="292397"/>
                    <a:pt x="494512" y="177953"/>
                    <a:pt x="491394" y="172931"/>
                  </a:cubicBezTo>
                  <a:close/>
                  <a:moveTo>
                    <a:pt x="591613" y="460006"/>
                  </a:moveTo>
                  <a:cubicBezTo>
                    <a:pt x="533115" y="411862"/>
                    <a:pt x="449645" y="390590"/>
                    <a:pt x="400887" y="397791"/>
                  </a:cubicBezTo>
                  <a:cubicBezTo>
                    <a:pt x="387670" y="399805"/>
                    <a:pt x="424645" y="502136"/>
                    <a:pt x="506515" y="569539"/>
                  </a:cubicBezTo>
                  <a:cubicBezTo>
                    <a:pt x="566393" y="618815"/>
                    <a:pt x="681016" y="617546"/>
                    <a:pt x="684521" y="612828"/>
                  </a:cubicBezTo>
                  <a:cubicBezTo>
                    <a:pt x="687280" y="609131"/>
                    <a:pt x="664571" y="520070"/>
                    <a:pt x="591613" y="460006"/>
                  </a:cubicBezTo>
                  <a:close/>
                  <a:moveTo>
                    <a:pt x="829276" y="191224"/>
                  </a:moveTo>
                  <a:cubicBezTo>
                    <a:pt x="867107" y="122138"/>
                    <a:pt x="849419" y="3115"/>
                    <a:pt x="844480" y="107"/>
                  </a:cubicBezTo>
                  <a:cubicBezTo>
                    <a:pt x="840589" y="-2238"/>
                    <a:pt x="759934" y="33795"/>
                    <a:pt x="713797" y="118000"/>
                  </a:cubicBezTo>
                  <a:cubicBezTo>
                    <a:pt x="676822" y="185513"/>
                    <a:pt x="668792" y="275263"/>
                    <a:pt x="682589" y="324980"/>
                  </a:cubicBezTo>
                  <a:cubicBezTo>
                    <a:pt x="686397" y="338444"/>
                    <a:pt x="777511" y="285747"/>
                    <a:pt x="829276" y="191224"/>
                  </a:cubicBezTo>
                  <a:close/>
                  <a:moveTo>
                    <a:pt x="932255" y="374201"/>
                  </a:moveTo>
                  <a:cubicBezTo>
                    <a:pt x="869093" y="333119"/>
                    <a:pt x="783912" y="321670"/>
                    <a:pt x="736231" y="334471"/>
                  </a:cubicBezTo>
                  <a:cubicBezTo>
                    <a:pt x="723290" y="338003"/>
                    <a:pt x="770805" y="435451"/>
                    <a:pt x="859243" y="492949"/>
                  </a:cubicBezTo>
                  <a:cubicBezTo>
                    <a:pt x="923894" y="535024"/>
                    <a:pt x="1037662" y="520456"/>
                    <a:pt x="1040670" y="515380"/>
                  </a:cubicBezTo>
                  <a:cubicBezTo>
                    <a:pt x="1043015" y="511379"/>
                    <a:pt x="1011062" y="425463"/>
                    <a:pt x="932255" y="37420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5" name="Google Shape;195;p2"/>
            <p:cNvSpPr/>
            <p:nvPr/>
          </p:nvSpPr>
          <p:spPr>
            <a:xfrm rot="10800000">
              <a:off x="7782902" y="179123"/>
              <a:ext cx="693955" cy="249720"/>
            </a:xfrm>
            <a:custGeom>
              <a:avLst/>
              <a:gdLst/>
              <a:ahLst/>
              <a:cxnLst/>
              <a:rect l="l" t="t" r="r" b="b"/>
              <a:pathLst>
                <a:path w="1387911" h="499439" extrusionOk="0">
                  <a:moveTo>
                    <a:pt x="1387908" y="161124"/>
                  </a:moveTo>
                  <a:cubicBezTo>
                    <a:pt x="1387328" y="164048"/>
                    <a:pt x="1384652" y="166035"/>
                    <a:pt x="1381755" y="165814"/>
                  </a:cubicBezTo>
                  <a:cubicBezTo>
                    <a:pt x="1381617" y="165842"/>
                    <a:pt x="1381451" y="165869"/>
                    <a:pt x="1381286" y="165869"/>
                  </a:cubicBezTo>
                  <a:cubicBezTo>
                    <a:pt x="1377698" y="166283"/>
                    <a:pt x="1368731" y="167580"/>
                    <a:pt x="1368013" y="167690"/>
                  </a:cubicBezTo>
                  <a:lnTo>
                    <a:pt x="1331976" y="173070"/>
                  </a:lnTo>
                  <a:cubicBezTo>
                    <a:pt x="1311778" y="175995"/>
                    <a:pt x="1291607" y="178781"/>
                    <a:pt x="1271464" y="181954"/>
                  </a:cubicBezTo>
                  <a:cubicBezTo>
                    <a:pt x="1258108" y="184051"/>
                    <a:pt x="1244781" y="186341"/>
                    <a:pt x="1231481" y="188907"/>
                  </a:cubicBezTo>
                  <a:cubicBezTo>
                    <a:pt x="1207474" y="193570"/>
                    <a:pt x="1183634" y="198867"/>
                    <a:pt x="1159958" y="204633"/>
                  </a:cubicBezTo>
                  <a:cubicBezTo>
                    <a:pt x="1172320" y="204854"/>
                    <a:pt x="1187248" y="205240"/>
                    <a:pt x="1202507" y="207558"/>
                  </a:cubicBezTo>
                  <a:cubicBezTo>
                    <a:pt x="1213517" y="209213"/>
                    <a:pt x="1224555" y="211889"/>
                    <a:pt x="1234764" y="215697"/>
                  </a:cubicBezTo>
                  <a:cubicBezTo>
                    <a:pt x="1254162" y="222981"/>
                    <a:pt x="1270498" y="234513"/>
                    <a:pt x="1278472" y="252116"/>
                  </a:cubicBezTo>
                  <a:cubicBezTo>
                    <a:pt x="1279962" y="255123"/>
                    <a:pt x="1278721" y="258793"/>
                    <a:pt x="1275685" y="260282"/>
                  </a:cubicBezTo>
                  <a:cubicBezTo>
                    <a:pt x="1272678" y="261772"/>
                    <a:pt x="1269008" y="260531"/>
                    <a:pt x="1267518" y="257496"/>
                  </a:cubicBezTo>
                  <a:cubicBezTo>
                    <a:pt x="1260095" y="243535"/>
                    <a:pt x="1245802" y="235617"/>
                    <a:pt x="1229659" y="230402"/>
                  </a:cubicBezTo>
                  <a:cubicBezTo>
                    <a:pt x="1220195" y="227368"/>
                    <a:pt x="1210068" y="225436"/>
                    <a:pt x="1200052" y="223919"/>
                  </a:cubicBezTo>
                  <a:cubicBezTo>
                    <a:pt x="1182944" y="221298"/>
                    <a:pt x="1166167" y="220111"/>
                    <a:pt x="1153446" y="219477"/>
                  </a:cubicBezTo>
                  <a:cubicBezTo>
                    <a:pt x="1146962" y="219063"/>
                    <a:pt x="1140477" y="218759"/>
                    <a:pt x="1134020" y="218566"/>
                  </a:cubicBezTo>
                  <a:cubicBezTo>
                    <a:pt x="1127564" y="218373"/>
                    <a:pt x="1121134" y="218318"/>
                    <a:pt x="1114650" y="218483"/>
                  </a:cubicBezTo>
                  <a:cubicBezTo>
                    <a:pt x="1114098" y="218483"/>
                    <a:pt x="1108607" y="219008"/>
                    <a:pt x="1105268" y="219035"/>
                  </a:cubicBezTo>
                  <a:cubicBezTo>
                    <a:pt x="1100798" y="220277"/>
                    <a:pt x="1096300" y="221325"/>
                    <a:pt x="1091830" y="222567"/>
                  </a:cubicBezTo>
                  <a:cubicBezTo>
                    <a:pt x="1045749" y="235589"/>
                    <a:pt x="1000082" y="250102"/>
                    <a:pt x="954442" y="265414"/>
                  </a:cubicBezTo>
                  <a:cubicBezTo>
                    <a:pt x="946468" y="268063"/>
                    <a:pt x="938190" y="270408"/>
                    <a:pt x="930105" y="272974"/>
                  </a:cubicBezTo>
                  <a:cubicBezTo>
                    <a:pt x="949365" y="277554"/>
                    <a:pt x="967715" y="284865"/>
                    <a:pt x="985319" y="294522"/>
                  </a:cubicBezTo>
                  <a:cubicBezTo>
                    <a:pt x="1001047" y="303185"/>
                    <a:pt x="1016279" y="313393"/>
                    <a:pt x="1031180" y="324374"/>
                  </a:cubicBezTo>
                  <a:cubicBezTo>
                    <a:pt x="1040810" y="331437"/>
                    <a:pt x="1050274" y="338887"/>
                    <a:pt x="1059739" y="346336"/>
                  </a:cubicBezTo>
                  <a:cubicBezTo>
                    <a:pt x="1073784" y="357372"/>
                    <a:pt x="1087774" y="368518"/>
                    <a:pt x="1102067" y="378892"/>
                  </a:cubicBezTo>
                  <a:cubicBezTo>
                    <a:pt x="1123839" y="394646"/>
                    <a:pt x="1146189" y="408690"/>
                    <a:pt x="1170471" y="417629"/>
                  </a:cubicBezTo>
                  <a:cubicBezTo>
                    <a:pt x="1173507" y="418677"/>
                    <a:pt x="1175135" y="422016"/>
                    <a:pt x="1174059" y="425078"/>
                  </a:cubicBezTo>
                  <a:cubicBezTo>
                    <a:pt x="1173010" y="428113"/>
                    <a:pt x="1169671" y="429741"/>
                    <a:pt x="1166636" y="428665"/>
                  </a:cubicBezTo>
                  <a:cubicBezTo>
                    <a:pt x="1124584" y="414842"/>
                    <a:pt x="1087056" y="387142"/>
                    <a:pt x="1049860" y="359110"/>
                  </a:cubicBezTo>
                  <a:cubicBezTo>
                    <a:pt x="1040341" y="351909"/>
                    <a:pt x="1030848" y="344708"/>
                    <a:pt x="1021356" y="337673"/>
                  </a:cubicBezTo>
                  <a:cubicBezTo>
                    <a:pt x="1006980" y="327050"/>
                    <a:pt x="992549" y="316897"/>
                    <a:pt x="977593" y="308151"/>
                  </a:cubicBezTo>
                  <a:cubicBezTo>
                    <a:pt x="954304" y="294549"/>
                    <a:pt x="929718" y="284700"/>
                    <a:pt x="902677" y="281499"/>
                  </a:cubicBezTo>
                  <a:cubicBezTo>
                    <a:pt x="864653" y="292866"/>
                    <a:pt x="825581" y="302909"/>
                    <a:pt x="785681" y="311710"/>
                  </a:cubicBezTo>
                  <a:cubicBezTo>
                    <a:pt x="787171" y="311876"/>
                    <a:pt x="788661" y="311986"/>
                    <a:pt x="790151" y="312152"/>
                  </a:cubicBezTo>
                  <a:cubicBezTo>
                    <a:pt x="812336" y="314938"/>
                    <a:pt x="835680" y="320015"/>
                    <a:pt x="857948" y="328127"/>
                  </a:cubicBezTo>
                  <a:cubicBezTo>
                    <a:pt x="880326" y="336266"/>
                    <a:pt x="901573" y="347495"/>
                    <a:pt x="919730" y="361952"/>
                  </a:cubicBezTo>
                  <a:cubicBezTo>
                    <a:pt x="927290" y="368132"/>
                    <a:pt x="936617" y="375719"/>
                    <a:pt x="943405" y="384631"/>
                  </a:cubicBezTo>
                  <a:cubicBezTo>
                    <a:pt x="948565" y="391363"/>
                    <a:pt x="952317" y="398840"/>
                    <a:pt x="953449" y="406924"/>
                  </a:cubicBezTo>
                  <a:cubicBezTo>
                    <a:pt x="956953" y="432941"/>
                    <a:pt x="939100" y="449992"/>
                    <a:pt x="919398" y="453413"/>
                  </a:cubicBezTo>
                  <a:cubicBezTo>
                    <a:pt x="908637" y="455289"/>
                    <a:pt x="897462" y="453110"/>
                    <a:pt x="889073" y="446322"/>
                  </a:cubicBezTo>
                  <a:cubicBezTo>
                    <a:pt x="882037" y="440584"/>
                    <a:pt x="876739" y="431644"/>
                    <a:pt x="875828" y="418732"/>
                  </a:cubicBezTo>
                  <a:cubicBezTo>
                    <a:pt x="875525" y="415394"/>
                    <a:pt x="878008" y="412414"/>
                    <a:pt x="881375" y="412111"/>
                  </a:cubicBezTo>
                  <a:cubicBezTo>
                    <a:pt x="884714" y="411807"/>
                    <a:pt x="887694" y="414290"/>
                    <a:pt x="887997" y="417656"/>
                  </a:cubicBezTo>
                  <a:cubicBezTo>
                    <a:pt x="889956" y="435921"/>
                    <a:pt x="903946" y="442184"/>
                    <a:pt x="916749" y="439535"/>
                  </a:cubicBezTo>
                  <a:cubicBezTo>
                    <a:pt x="929304" y="436942"/>
                    <a:pt x="940701" y="425878"/>
                    <a:pt x="937941" y="409269"/>
                  </a:cubicBezTo>
                  <a:cubicBezTo>
                    <a:pt x="937086" y="403834"/>
                    <a:pt x="934216" y="398978"/>
                    <a:pt x="930684" y="394508"/>
                  </a:cubicBezTo>
                  <a:cubicBezTo>
                    <a:pt x="924531" y="386728"/>
                    <a:pt x="916142" y="380189"/>
                    <a:pt x="909354" y="374809"/>
                  </a:cubicBezTo>
                  <a:cubicBezTo>
                    <a:pt x="892716" y="361179"/>
                    <a:pt x="873041" y="350778"/>
                    <a:pt x="852429" y="342804"/>
                  </a:cubicBezTo>
                  <a:cubicBezTo>
                    <a:pt x="831375" y="334638"/>
                    <a:pt x="809328" y="329009"/>
                    <a:pt x="788247" y="325754"/>
                  </a:cubicBezTo>
                  <a:cubicBezTo>
                    <a:pt x="781321" y="324650"/>
                    <a:pt x="774395" y="323795"/>
                    <a:pt x="767469" y="323050"/>
                  </a:cubicBezTo>
                  <a:cubicBezTo>
                    <a:pt x="760460" y="322305"/>
                    <a:pt x="753451" y="321670"/>
                    <a:pt x="746415" y="321091"/>
                  </a:cubicBezTo>
                  <a:cubicBezTo>
                    <a:pt x="746111" y="321063"/>
                    <a:pt x="745118" y="320787"/>
                    <a:pt x="744456" y="320622"/>
                  </a:cubicBezTo>
                  <a:cubicBezTo>
                    <a:pt x="720505" y="325229"/>
                    <a:pt x="696305" y="329340"/>
                    <a:pt x="671885" y="332872"/>
                  </a:cubicBezTo>
                  <a:cubicBezTo>
                    <a:pt x="648458" y="336238"/>
                    <a:pt x="624755" y="338887"/>
                    <a:pt x="600942" y="341149"/>
                  </a:cubicBezTo>
                  <a:cubicBezTo>
                    <a:pt x="614160" y="346088"/>
                    <a:pt x="627239" y="351992"/>
                    <a:pt x="639987" y="359607"/>
                  </a:cubicBezTo>
                  <a:cubicBezTo>
                    <a:pt x="651825" y="366642"/>
                    <a:pt x="663497" y="374616"/>
                    <a:pt x="674810" y="383334"/>
                  </a:cubicBezTo>
                  <a:cubicBezTo>
                    <a:pt x="691201" y="395971"/>
                    <a:pt x="706984" y="410069"/>
                    <a:pt x="722133" y="424333"/>
                  </a:cubicBezTo>
                  <a:cubicBezTo>
                    <a:pt x="745918" y="446736"/>
                    <a:pt x="768021" y="469829"/>
                    <a:pt x="789019" y="488701"/>
                  </a:cubicBezTo>
                  <a:cubicBezTo>
                    <a:pt x="791448" y="490798"/>
                    <a:pt x="791723" y="494495"/>
                    <a:pt x="789626" y="496950"/>
                  </a:cubicBezTo>
                  <a:cubicBezTo>
                    <a:pt x="787529" y="499378"/>
                    <a:pt x="783832" y="499654"/>
                    <a:pt x="781376" y="497557"/>
                  </a:cubicBezTo>
                  <a:cubicBezTo>
                    <a:pt x="756128" y="476699"/>
                    <a:pt x="728700" y="450709"/>
                    <a:pt x="699975" y="425740"/>
                  </a:cubicBezTo>
                  <a:cubicBezTo>
                    <a:pt x="692773" y="419477"/>
                    <a:pt x="685489" y="413269"/>
                    <a:pt x="678176" y="407172"/>
                  </a:cubicBezTo>
                  <a:cubicBezTo>
                    <a:pt x="667111" y="397957"/>
                    <a:pt x="655936" y="389073"/>
                    <a:pt x="644540" y="380961"/>
                  </a:cubicBezTo>
                  <a:cubicBezTo>
                    <a:pt x="623155" y="365759"/>
                    <a:pt x="601163" y="353123"/>
                    <a:pt x="578205" y="346198"/>
                  </a:cubicBezTo>
                  <a:cubicBezTo>
                    <a:pt x="576743" y="345784"/>
                    <a:pt x="575667" y="344763"/>
                    <a:pt x="574894" y="343604"/>
                  </a:cubicBezTo>
                  <a:cubicBezTo>
                    <a:pt x="543024" y="346088"/>
                    <a:pt x="510905" y="347550"/>
                    <a:pt x="478565" y="347881"/>
                  </a:cubicBezTo>
                  <a:cubicBezTo>
                    <a:pt x="379891" y="348929"/>
                    <a:pt x="279533" y="339604"/>
                    <a:pt x="180114" y="317394"/>
                  </a:cubicBezTo>
                  <a:lnTo>
                    <a:pt x="235908" y="373236"/>
                  </a:lnTo>
                  <a:cubicBezTo>
                    <a:pt x="245649" y="382865"/>
                    <a:pt x="255665" y="391832"/>
                    <a:pt x="265820" y="400440"/>
                  </a:cubicBezTo>
                  <a:cubicBezTo>
                    <a:pt x="281410" y="413711"/>
                    <a:pt x="297414" y="425961"/>
                    <a:pt x="314025" y="437300"/>
                  </a:cubicBezTo>
                  <a:cubicBezTo>
                    <a:pt x="341812" y="456310"/>
                    <a:pt x="371033" y="473030"/>
                    <a:pt x="401993" y="488315"/>
                  </a:cubicBezTo>
                  <a:cubicBezTo>
                    <a:pt x="404891" y="489694"/>
                    <a:pt x="406160" y="493170"/>
                    <a:pt x="404780" y="496095"/>
                  </a:cubicBezTo>
                  <a:cubicBezTo>
                    <a:pt x="403401" y="498992"/>
                    <a:pt x="399924" y="500261"/>
                    <a:pt x="396999" y="498881"/>
                  </a:cubicBezTo>
                  <a:cubicBezTo>
                    <a:pt x="364880" y="484452"/>
                    <a:pt x="334334" y="468753"/>
                    <a:pt x="305471" y="450157"/>
                  </a:cubicBezTo>
                  <a:cubicBezTo>
                    <a:pt x="288060" y="438928"/>
                    <a:pt x="271228" y="426678"/>
                    <a:pt x="255113" y="413049"/>
                  </a:cubicBezTo>
                  <a:cubicBezTo>
                    <a:pt x="244600" y="404165"/>
                    <a:pt x="234501" y="394619"/>
                    <a:pt x="224595" y="384548"/>
                  </a:cubicBezTo>
                  <a:cubicBezTo>
                    <a:pt x="214854" y="374505"/>
                    <a:pt x="204976" y="364076"/>
                    <a:pt x="195153" y="353509"/>
                  </a:cubicBezTo>
                  <a:cubicBezTo>
                    <a:pt x="182073" y="339411"/>
                    <a:pt x="169215" y="325229"/>
                    <a:pt x="156577" y="311517"/>
                  </a:cubicBezTo>
                  <a:cubicBezTo>
                    <a:pt x="149706" y="309834"/>
                    <a:pt x="142808" y="308179"/>
                    <a:pt x="135965" y="306386"/>
                  </a:cubicBezTo>
                  <a:cubicBezTo>
                    <a:pt x="135192" y="306468"/>
                    <a:pt x="134392" y="306634"/>
                    <a:pt x="133647" y="306717"/>
                  </a:cubicBezTo>
                  <a:cubicBezTo>
                    <a:pt x="131743" y="306910"/>
                    <a:pt x="130170" y="305972"/>
                    <a:pt x="128956" y="304647"/>
                  </a:cubicBezTo>
                  <a:cubicBezTo>
                    <a:pt x="86959" y="293308"/>
                    <a:pt x="45182" y="279761"/>
                    <a:pt x="3875" y="263455"/>
                  </a:cubicBezTo>
                  <a:cubicBezTo>
                    <a:pt x="757" y="262241"/>
                    <a:pt x="-816" y="258710"/>
                    <a:pt x="426" y="255564"/>
                  </a:cubicBezTo>
                  <a:cubicBezTo>
                    <a:pt x="1640" y="252419"/>
                    <a:pt x="5172" y="250874"/>
                    <a:pt x="8317" y="252088"/>
                  </a:cubicBezTo>
                  <a:cubicBezTo>
                    <a:pt x="51998" y="268946"/>
                    <a:pt x="96175" y="282548"/>
                    <a:pt x="140573" y="293749"/>
                  </a:cubicBezTo>
                  <a:cubicBezTo>
                    <a:pt x="176168" y="288755"/>
                    <a:pt x="214137" y="276698"/>
                    <a:pt x="249291" y="261193"/>
                  </a:cubicBezTo>
                  <a:cubicBezTo>
                    <a:pt x="291316" y="242680"/>
                    <a:pt x="329202" y="219670"/>
                    <a:pt x="353236" y="198757"/>
                  </a:cubicBezTo>
                  <a:cubicBezTo>
                    <a:pt x="366177" y="187665"/>
                    <a:pt x="381988" y="173263"/>
                    <a:pt x="391011" y="156323"/>
                  </a:cubicBezTo>
                  <a:cubicBezTo>
                    <a:pt x="396419" y="146170"/>
                    <a:pt x="399317" y="135079"/>
                    <a:pt x="396778" y="123160"/>
                  </a:cubicBezTo>
                  <a:cubicBezTo>
                    <a:pt x="392777" y="104095"/>
                    <a:pt x="374538" y="100067"/>
                    <a:pt x="356850" y="103460"/>
                  </a:cubicBezTo>
                  <a:cubicBezTo>
                    <a:pt x="338197" y="107020"/>
                    <a:pt x="319185" y="118607"/>
                    <a:pt x="314136" y="133920"/>
                  </a:cubicBezTo>
                  <a:cubicBezTo>
                    <a:pt x="309969" y="146556"/>
                    <a:pt x="314329" y="156019"/>
                    <a:pt x="320758" y="159772"/>
                  </a:cubicBezTo>
                  <a:cubicBezTo>
                    <a:pt x="323352" y="161289"/>
                    <a:pt x="326249" y="162007"/>
                    <a:pt x="328429" y="160599"/>
                  </a:cubicBezTo>
                  <a:cubicBezTo>
                    <a:pt x="331520" y="158558"/>
                    <a:pt x="332347" y="153729"/>
                    <a:pt x="331023" y="145977"/>
                  </a:cubicBezTo>
                  <a:cubicBezTo>
                    <a:pt x="330416" y="142638"/>
                    <a:pt x="332623" y="139465"/>
                    <a:pt x="335935" y="138859"/>
                  </a:cubicBezTo>
                  <a:cubicBezTo>
                    <a:pt x="339246" y="138279"/>
                    <a:pt x="342447" y="140459"/>
                    <a:pt x="343026" y="143769"/>
                  </a:cubicBezTo>
                  <a:cubicBezTo>
                    <a:pt x="345923" y="158558"/>
                    <a:pt x="341370" y="167166"/>
                    <a:pt x="335548" y="171194"/>
                  </a:cubicBezTo>
                  <a:cubicBezTo>
                    <a:pt x="329671" y="175222"/>
                    <a:pt x="321586" y="175222"/>
                    <a:pt x="314274" y="171194"/>
                  </a:cubicBezTo>
                  <a:cubicBezTo>
                    <a:pt x="303650" y="165317"/>
                    <a:pt x="294434" y="150474"/>
                    <a:pt x="300808" y="129671"/>
                  </a:cubicBezTo>
                  <a:cubicBezTo>
                    <a:pt x="308065" y="106109"/>
                    <a:pt x="339963" y="87375"/>
                    <a:pt x="367695" y="86934"/>
                  </a:cubicBezTo>
                  <a:cubicBezTo>
                    <a:pt x="388859" y="86575"/>
                    <a:pt x="407291" y="96315"/>
                    <a:pt x="412562" y="119711"/>
                  </a:cubicBezTo>
                  <a:cubicBezTo>
                    <a:pt x="416094" y="135575"/>
                    <a:pt x="412727" y="150502"/>
                    <a:pt x="405553" y="164048"/>
                  </a:cubicBezTo>
                  <a:cubicBezTo>
                    <a:pt x="395647" y="182837"/>
                    <a:pt x="378208" y="198894"/>
                    <a:pt x="363859" y="211144"/>
                  </a:cubicBezTo>
                  <a:cubicBezTo>
                    <a:pt x="338556" y="232499"/>
                    <a:pt x="298987" y="256061"/>
                    <a:pt x="254975" y="274464"/>
                  </a:cubicBezTo>
                  <a:cubicBezTo>
                    <a:pt x="227713" y="285886"/>
                    <a:pt x="198740" y="295073"/>
                    <a:pt x="170484" y="300950"/>
                  </a:cubicBezTo>
                  <a:cubicBezTo>
                    <a:pt x="241206" y="316897"/>
                    <a:pt x="312370" y="326167"/>
                    <a:pt x="383092" y="329892"/>
                  </a:cubicBezTo>
                  <a:cubicBezTo>
                    <a:pt x="389245" y="328016"/>
                    <a:pt x="395785" y="326416"/>
                    <a:pt x="396751" y="326140"/>
                  </a:cubicBezTo>
                  <a:cubicBezTo>
                    <a:pt x="404946" y="323905"/>
                    <a:pt x="413003" y="321091"/>
                    <a:pt x="420840" y="317752"/>
                  </a:cubicBezTo>
                  <a:cubicBezTo>
                    <a:pt x="428621" y="314414"/>
                    <a:pt x="436209" y="310552"/>
                    <a:pt x="443494" y="306192"/>
                  </a:cubicBezTo>
                  <a:cubicBezTo>
                    <a:pt x="458836" y="297170"/>
                    <a:pt x="473157" y="286410"/>
                    <a:pt x="487009" y="274905"/>
                  </a:cubicBezTo>
                  <a:cubicBezTo>
                    <a:pt x="497412" y="266297"/>
                    <a:pt x="507511" y="257220"/>
                    <a:pt x="517444" y="247977"/>
                  </a:cubicBezTo>
                  <a:cubicBezTo>
                    <a:pt x="527516" y="238652"/>
                    <a:pt x="537477" y="229271"/>
                    <a:pt x="547301" y="219863"/>
                  </a:cubicBezTo>
                  <a:cubicBezTo>
                    <a:pt x="560932" y="207006"/>
                    <a:pt x="575004" y="194646"/>
                    <a:pt x="588829" y="181982"/>
                  </a:cubicBezTo>
                  <a:cubicBezTo>
                    <a:pt x="594679" y="176602"/>
                    <a:pt x="600528" y="171222"/>
                    <a:pt x="606213" y="165649"/>
                  </a:cubicBezTo>
                  <a:cubicBezTo>
                    <a:pt x="608586" y="163248"/>
                    <a:pt x="612449" y="163220"/>
                    <a:pt x="614849" y="165593"/>
                  </a:cubicBezTo>
                  <a:cubicBezTo>
                    <a:pt x="617250" y="167939"/>
                    <a:pt x="617305" y="171801"/>
                    <a:pt x="614932" y="174201"/>
                  </a:cubicBezTo>
                  <a:cubicBezTo>
                    <a:pt x="609386" y="180106"/>
                    <a:pt x="603757" y="185900"/>
                    <a:pt x="598017" y="191611"/>
                  </a:cubicBezTo>
                  <a:cubicBezTo>
                    <a:pt x="584800" y="204771"/>
                    <a:pt x="571224" y="217573"/>
                    <a:pt x="558145" y="230927"/>
                  </a:cubicBezTo>
                  <a:cubicBezTo>
                    <a:pt x="548460" y="240638"/>
                    <a:pt x="538747" y="250488"/>
                    <a:pt x="528675" y="260007"/>
                  </a:cubicBezTo>
                  <a:cubicBezTo>
                    <a:pt x="518548" y="269553"/>
                    <a:pt x="508090" y="278823"/>
                    <a:pt x="497274" y="287486"/>
                  </a:cubicBezTo>
                  <a:cubicBezTo>
                    <a:pt x="482566" y="299267"/>
                    <a:pt x="467086" y="309917"/>
                    <a:pt x="450751" y="318911"/>
                  </a:cubicBezTo>
                  <a:cubicBezTo>
                    <a:pt x="442721" y="323298"/>
                    <a:pt x="434416" y="327133"/>
                    <a:pt x="425917" y="330334"/>
                  </a:cubicBezTo>
                  <a:cubicBezTo>
                    <a:pt x="424510" y="330858"/>
                    <a:pt x="423020" y="331134"/>
                    <a:pt x="421612" y="331630"/>
                  </a:cubicBezTo>
                  <a:cubicBezTo>
                    <a:pt x="440597" y="332099"/>
                    <a:pt x="459553" y="332210"/>
                    <a:pt x="478400" y="331906"/>
                  </a:cubicBezTo>
                  <a:cubicBezTo>
                    <a:pt x="537229" y="330968"/>
                    <a:pt x="595368" y="326278"/>
                    <a:pt x="652432" y="318718"/>
                  </a:cubicBezTo>
                  <a:cubicBezTo>
                    <a:pt x="656212" y="316566"/>
                    <a:pt x="660241" y="314166"/>
                    <a:pt x="662641" y="312897"/>
                  </a:cubicBezTo>
                  <a:cubicBezTo>
                    <a:pt x="668712" y="309696"/>
                    <a:pt x="674644" y="306330"/>
                    <a:pt x="680467" y="302716"/>
                  </a:cubicBezTo>
                  <a:cubicBezTo>
                    <a:pt x="686179" y="299157"/>
                    <a:pt x="691780" y="295377"/>
                    <a:pt x="697161" y="291238"/>
                  </a:cubicBezTo>
                  <a:cubicBezTo>
                    <a:pt x="707343" y="283541"/>
                    <a:pt x="717359" y="274547"/>
                    <a:pt x="726824" y="264780"/>
                  </a:cubicBezTo>
                  <a:cubicBezTo>
                    <a:pt x="735902" y="255399"/>
                    <a:pt x="744428" y="245246"/>
                    <a:pt x="751382" y="234210"/>
                  </a:cubicBezTo>
                  <a:cubicBezTo>
                    <a:pt x="760626" y="219615"/>
                    <a:pt x="767441" y="203640"/>
                    <a:pt x="769511" y="186203"/>
                  </a:cubicBezTo>
                  <a:cubicBezTo>
                    <a:pt x="769814" y="182837"/>
                    <a:pt x="772767" y="180354"/>
                    <a:pt x="776133" y="180658"/>
                  </a:cubicBezTo>
                  <a:cubicBezTo>
                    <a:pt x="779472" y="180961"/>
                    <a:pt x="781955" y="183941"/>
                    <a:pt x="781652" y="187279"/>
                  </a:cubicBezTo>
                  <a:cubicBezTo>
                    <a:pt x="780162" y="211752"/>
                    <a:pt x="770725" y="234431"/>
                    <a:pt x="756901" y="254295"/>
                  </a:cubicBezTo>
                  <a:cubicBezTo>
                    <a:pt x="751465" y="262103"/>
                    <a:pt x="745311" y="269498"/>
                    <a:pt x="738689" y="276285"/>
                  </a:cubicBezTo>
                  <a:cubicBezTo>
                    <a:pt x="728590" y="286686"/>
                    <a:pt x="717359" y="295736"/>
                    <a:pt x="706239" y="303627"/>
                  </a:cubicBezTo>
                  <a:cubicBezTo>
                    <a:pt x="701355" y="307020"/>
                    <a:pt x="696305" y="310027"/>
                    <a:pt x="691228" y="312924"/>
                  </a:cubicBezTo>
                  <a:cubicBezTo>
                    <a:pt x="742938" y="304813"/>
                    <a:pt x="793490" y="294301"/>
                    <a:pt x="842606" y="281748"/>
                  </a:cubicBezTo>
                  <a:cubicBezTo>
                    <a:pt x="847573" y="278354"/>
                    <a:pt x="852319" y="275347"/>
                    <a:pt x="853919" y="274547"/>
                  </a:cubicBezTo>
                  <a:cubicBezTo>
                    <a:pt x="861287" y="270822"/>
                    <a:pt x="868295" y="266711"/>
                    <a:pt x="874918" y="261965"/>
                  </a:cubicBezTo>
                  <a:cubicBezTo>
                    <a:pt x="881375" y="257358"/>
                    <a:pt x="887390" y="252116"/>
                    <a:pt x="892936" y="246073"/>
                  </a:cubicBezTo>
                  <a:cubicBezTo>
                    <a:pt x="915949" y="221353"/>
                    <a:pt x="933168" y="192632"/>
                    <a:pt x="947958" y="162310"/>
                  </a:cubicBezTo>
                  <a:cubicBezTo>
                    <a:pt x="956815" y="144128"/>
                    <a:pt x="964873" y="125394"/>
                    <a:pt x="972350" y="106385"/>
                  </a:cubicBezTo>
                  <a:cubicBezTo>
                    <a:pt x="983691" y="77581"/>
                    <a:pt x="994011" y="48280"/>
                    <a:pt x="1004662" y="19697"/>
                  </a:cubicBezTo>
                  <a:cubicBezTo>
                    <a:pt x="1005794" y="16524"/>
                    <a:pt x="1009270" y="14869"/>
                    <a:pt x="1012444" y="15972"/>
                  </a:cubicBezTo>
                  <a:cubicBezTo>
                    <a:pt x="1015617" y="17104"/>
                    <a:pt x="1017300" y="20580"/>
                    <a:pt x="1016169" y="23753"/>
                  </a:cubicBezTo>
                  <a:cubicBezTo>
                    <a:pt x="1006511" y="52805"/>
                    <a:pt x="997460" y="82658"/>
                    <a:pt x="986837" y="111848"/>
                  </a:cubicBezTo>
                  <a:cubicBezTo>
                    <a:pt x="979663" y="131547"/>
                    <a:pt x="971936" y="150970"/>
                    <a:pt x="962831" y="169566"/>
                  </a:cubicBezTo>
                  <a:cubicBezTo>
                    <a:pt x="947295" y="201267"/>
                    <a:pt x="928063" y="230651"/>
                    <a:pt x="903450" y="256061"/>
                  </a:cubicBezTo>
                  <a:cubicBezTo>
                    <a:pt x="898483" y="261083"/>
                    <a:pt x="892991" y="265166"/>
                    <a:pt x="887473" y="269194"/>
                  </a:cubicBezTo>
                  <a:cubicBezTo>
                    <a:pt x="888439" y="268559"/>
                    <a:pt x="889432" y="267897"/>
                    <a:pt x="890674" y="267925"/>
                  </a:cubicBezTo>
                  <a:cubicBezTo>
                    <a:pt x="891584" y="267925"/>
                    <a:pt x="892440" y="268118"/>
                    <a:pt x="893350" y="268118"/>
                  </a:cubicBezTo>
                  <a:cubicBezTo>
                    <a:pt x="912362" y="262600"/>
                    <a:pt x="931264" y="256972"/>
                    <a:pt x="949724" y="250902"/>
                  </a:cubicBezTo>
                  <a:cubicBezTo>
                    <a:pt x="995612" y="235865"/>
                    <a:pt x="1041582" y="221573"/>
                    <a:pt x="1087912" y="208882"/>
                  </a:cubicBezTo>
                  <a:cubicBezTo>
                    <a:pt x="1088133" y="208744"/>
                    <a:pt x="1088188" y="208441"/>
                    <a:pt x="1088436" y="208330"/>
                  </a:cubicBezTo>
                  <a:cubicBezTo>
                    <a:pt x="1118761" y="194673"/>
                    <a:pt x="1174362" y="166228"/>
                    <a:pt x="1216884" y="131492"/>
                  </a:cubicBezTo>
                  <a:cubicBezTo>
                    <a:pt x="1233054" y="118276"/>
                    <a:pt x="1247292" y="104178"/>
                    <a:pt x="1257363" y="89583"/>
                  </a:cubicBezTo>
                  <a:cubicBezTo>
                    <a:pt x="1264924" y="78657"/>
                    <a:pt x="1270084" y="67510"/>
                    <a:pt x="1271601" y="56226"/>
                  </a:cubicBezTo>
                  <a:cubicBezTo>
                    <a:pt x="1275051" y="31781"/>
                    <a:pt x="1259902" y="18952"/>
                    <a:pt x="1241470" y="16331"/>
                  </a:cubicBezTo>
                  <a:cubicBezTo>
                    <a:pt x="1222016" y="13544"/>
                    <a:pt x="1199003" y="21021"/>
                    <a:pt x="1188214" y="38375"/>
                  </a:cubicBezTo>
                  <a:cubicBezTo>
                    <a:pt x="1179246" y="52640"/>
                    <a:pt x="1181426" y="63510"/>
                    <a:pt x="1188242" y="68587"/>
                  </a:cubicBezTo>
                  <a:cubicBezTo>
                    <a:pt x="1192270" y="71566"/>
                    <a:pt x="1197623" y="72532"/>
                    <a:pt x="1201818" y="70297"/>
                  </a:cubicBezTo>
                  <a:cubicBezTo>
                    <a:pt x="1205598" y="68283"/>
                    <a:pt x="1208164" y="63896"/>
                    <a:pt x="1208633" y="57109"/>
                  </a:cubicBezTo>
                  <a:cubicBezTo>
                    <a:pt x="1208826" y="53743"/>
                    <a:pt x="1211724" y="51177"/>
                    <a:pt x="1215063" y="51370"/>
                  </a:cubicBezTo>
                  <a:cubicBezTo>
                    <a:pt x="1218429" y="51564"/>
                    <a:pt x="1221023" y="54433"/>
                    <a:pt x="1220830" y="57799"/>
                  </a:cubicBezTo>
                  <a:cubicBezTo>
                    <a:pt x="1220305" y="70132"/>
                    <a:pt x="1214759" y="77664"/>
                    <a:pt x="1208026" y="81526"/>
                  </a:cubicBezTo>
                  <a:cubicBezTo>
                    <a:pt x="1199638" y="86299"/>
                    <a:pt x="1188711" y="85306"/>
                    <a:pt x="1180377" y="79430"/>
                  </a:cubicBezTo>
                  <a:cubicBezTo>
                    <a:pt x="1169147" y="71511"/>
                    <a:pt x="1161945" y="54240"/>
                    <a:pt x="1175825" y="30816"/>
                  </a:cubicBezTo>
                  <a:cubicBezTo>
                    <a:pt x="1189290" y="8220"/>
                    <a:pt x="1218512" y="-2651"/>
                    <a:pt x="1243622" y="549"/>
                  </a:cubicBezTo>
                  <a:cubicBezTo>
                    <a:pt x="1270553" y="3998"/>
                    <a:pt x="1292710" y="22760"/>
                    <a:pt x="1287992" y="58461"/>
                  </a:cubicBezTo>
                  <a:cubicBezTo>
                    <a:pt x="1286088" y="72146"/>
                    <a:pt x="1280017" y="85775"/>
                    <a:pt x="1270719" y="98908"/>
                  </a:cubicBezTo>
                  <a:cubicBezTo>
                    <a:pt x="1259681" y="114524"/>
                    <a:pt x="1244146" y="129561"/>
                    <a:pt x="1226431" y="143439"/>
                  </a:cubicBezTo>
                  <a:cubicBezTo>
                    <a:pt x="1201349" y="163083"/>
                    <a:pt x="1172072" y="180382"/>
                    <a:pt x="1145582" y="194177"/>
                  </a:cubicBezTo>
                  <a:cubicBezTo>
                    <a:pt x="1173231" y="187500"/>
                    <a:pt x="1201017" y="181264"/>
                    <a:pt x="1229135" y="176050"/>
                  </a:cubicBezTo>
                  <a:cubicBezTo>
                    <a:pt x="1242601" y="173567"/>
                    <a:pt x="1256094" y="171387"/>
                    <a:pt x="1269642" y="169373"/>
                  </a:cubicBezTo>
                  <a:cubicBezTo>
                    <a:pt x="1289841" y="166393"/>
                    <a:pt x="1310094" y="163772"/>
                    <a:pt x="1330376" y="161013"/>
                  </a:cubicBezTo>
                  <a:lnTo>
                    <a:pt x="1366385" y="155992"/>
                  </a:lnTo>
                  <a:cubicBezTo>
                    <a:pt x="1367130" y="155882"/>
                    <a:pt x="1376429" y="154612"/>
                    <a:pt x="1380154" y="154226"/>
                  </a:cubicBezTo>
                  <a:cubicBezTo>
                    <a:pt x="1386556" y="153592"/>
                    <a:pt x="1387991" y="160765"/>
                    <a:pt x="1387908" y="161124"/>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6" name="Google Shape;196;p2"/>
            <p:cNvSpPr/>
            <p:nvPr/>
          </p:nvSpPr>
          <p:spPr>
            <a:xfrm rot="10800000">
              <a:off x="8557357" y="593805"/>
              <a:ext cx="89171" cy="351601"/>
            </a:xfrm>
            <a:custGeom>
              <a:avLst/>
              <a:gdLst/>
              <a:ahLst/>
              <a:cxnLst/>
              <a:rect l="l" t="t" r="r" b="b"/>
              <a:pathLst>
                <a:path w="178341" h="703201" extrusionOk="0">
                  <a:moveTo>
                    <a:pt x="81380" y="592869"/>
                  </a:moveTo>
                  <a:cubicBezTo>
                    <a:pt x="83035" y="562492"/>
                    <a:pt x="89106" y="531150"/>
                    <a:pt x="101440" y="503504"/>
                  </a:cubicBezTo>
                  <a:cubicBezTo>
                    <a:pt x="105110" y="495255"/>
                    <a:pt x="128758" y="451138"/>
                    <a:pt x="132096" y="482867"/>
                  </a:cubicBezTo>
                  <a:cubicBezTo>
                    <a:pt x="132400" y="485930"/>
                    <a:pt x="132455" y="489020"/>
                    <a:pt x="132400" y="492110"/>
                  </a:cubicBezTo>
                  <a:cubicBezTo>
                    <a:pt x="132290" y="497517"/>
                    <a:pt x="131793" y="502925"/>
                    <a:pt x="131076" y="508278"/>
                  </a:cubicBezTo>
                  <a:cubicBezTo>
                    <a:pt x="130275" y="514403"/>
                    <a:pt x="128951" y="520417"/>
                    <a:pt x="127626" y="526432"/>
                  </a:cubicBezTo>
                  <a:cubicBezTo>
                    <a:pt x="133366" y="519341"/>
                    <a:pt x="139188" y="512416"/>
                    <a:pt x="144762" y="505794"/>
                  </a:cubicBezTo>
                  <a:cubicBezTo>
                    <a:pt x="146555" y="503642"/>
                    <a:pt x="162008" y="482398"/>
                    <a:pt x="165291" y="484909"/>
                  </a:cubicBezTo>
                  <a:cubicBezTo>
                    <a:pt x="171169" y="489323"/>
                    <a:pt x="157593" y="524583"/>
                    <a:pt x="155965" y="529494"/>
                  </a:cubicBezTo>
                  <a:cubicBezTo>
                    <a:pt x="142085" y="571542"/>
                    <a:pt x="116341" y="615906"/>
                    <a:pt x="80855" y="642669"/>
                  </a:cubicBezTo>
                  <a:cubicBezTo>
                    <a:pt x="80883" y="642641"/>
                    <a:pt x="81021" y="599380"/>
                    <a:pt x="81380" y="592869"/>
                  </a:cubicBezTo>
                  <a:close/>
                  <a:moveTo>
                    <a:pt x="64189" y="701822"/>
                  </a:moveTo>
                  <a:cubicBezTo>
                    <a:pt x="64768" y="702291"/>
                    <a:pt x="65237" y="702705"/>
                    <a:pt x="65817" y="703202"/>
                  </a:cubicBezTo>
                  <a:lnTo>
                    <a:pt x="64713" y="700912"/>
                  </a:lnTo>
                  <a:cubicBezTo>
                    <a:pt x="64658" y="700498"/>
                    <a:pt x="64575" y="700111"/>
                    <a:pt x="64520" y="699725"/>
                  </a:cubicBezTo>
                  <a:moveTo>
                    <a:pt x="64492" y="699532"/>
                  </a:moveTo>
                  <a:cubicBezTo>
                    <a:pt x="63941" y="694952"/>
                    <a:pt x="72991" y="685102"/>
                    <a:pt x="72246" y="680633"/>
                  </a:cubicBezTo>
                  <a:lnTo>
                    <a:pt x="66120" y="647939"/>
                  </a:lnTo>
                  <a:cubicBezTo>
                    <a:pt x="64906" y="623549"/>
                    <a:pt x="64299" y="597863"/>
                    <a:pt x="55138" y="574825"/>
                  </a:cubicBezTo>
                  <a:cubicBezTo>
                    <a:pt x="53400" y="570493"/>
                    <a:pt x="44846" y="550352"/>
                    <a:pt x="37230" y="555815"/>
                  </a:cubicBezTo>
                  <a:cubicBezTo>
                    <a:pt x="31022" y="560285"/>
                    <a:pt x="33146" y="575956"/>
                    <a:pt x="33367" y="582274"/>
                  </a:cubicBezTo>
                  <a:cubicBezTo>
                    <a:pt x="33891" y="595021"/>
                    <a:pt x="35547" y="607740"/>
                    <a:pt x="38003" y="620321"/>
                  </a:cubicBezTo>
                  <a:cubicBezTo>
                    <a:pt x="35988" y="617176"/>
                    <a:pt x="34057" y="614003"/>
                    <a:pt x="31656" y="611189"/>
                  </a:cubicBezTo>
                  <a:cubicBezTo>
                    <a:pt x="29559" y="608761"/>
                    <a:pt x="27131" y="606553"/>
                    <a:pt x="24730" y="604457"/>
                  </a:cubicBezTo>
                  <a:cubicBezTo>
                    <a:pt x="-2560" y="580646"/>
                    <a:pt x="17252" y="627439"/>
                    <a:pt x="21088" y="637040"/>
                  </a:cubicBezTo>
                  <a:cubicBezTo>
                    <a:pt x="24813" y="646531"/>
                    <a:pt x="28814" y="655940"/>
                    <a:pt x="33201" y="665155"/>
                  </a:cubicBezTo>
                  <a:cubicBezTo>
                    <a:pt x="41949" y="683612"/>
                    <a:pt x="51413" y="691172"/>
                    <a:pt x="64189" y="701794"/>
                  </a:cubicBezTo>
                  <a:moveTo>
                    <a:pt x="36126" y="397476"/>
                  </a:moveTo>
                  <a:cubicBezTo>
                    <a:pt x="33698" y="411492"/>
                    <a:pt x="36954" y="427494"/>
                    <a:pt x="42197" y="442917"/>
                  </a:cubicBezTo>
                  <a:cubicBezTo>
                    <a:pt x="37065" y="437150"/>
                    <a:pt x="31877" y="431798"/>
                    <a:pt x="26745" y="427273"/>
                  </a:cubicBezTo>
                  <a:cubicBezTo>
                    <a:pt x="22716" y="423714"/>
                    <a:pt x="6877" y="410333"/>
                    <a:pt x="1055" y="417617"/>
                  </a:cubicBezTo>
                  <a:cubicBezTo>
                    <a:pt x="-2780" y="422390"/>
                    <a:pt x="4918" y="435136"/>
                    <a:pt x="7015" y="439164"/>
                  </a:cubicBezTo>
                  <a:cubicBezTo>
                    <a:pt x="17556" y="459498"/>
                    <a:pt x="32346" y="476356"/>
                    <a:pt x="50779" y="489544"/>
                  </a:cubicBezTo>
                  <a:cubicBezTo>
                    <a:pt x="56904" y="493931"/>
                    <a:pt x="74840" y="503118"/>
                    <a:pt x="81380" y="506788"/>
                  </a:cubicBezTo>
                  <a:cubicBezTo>
                    <a:pt x="84277" y="508443"/>
                    <a:pt x="86208" y="508029"/>
                    <a:pt x="84580" y="504029"/>
                  </a:cubicBezTo>
                  <a:cubicBezTo>
                    <a:pt x="85188" y="476659"/>
                    <a:pt x="75723" y="439827"/>
                    <a:pt x="61788" y="416789"/>
                  </a:cubicBezTo>
                  <a:cubicBezTo>
                    <a:pt x="59746" y="413285"/>
                    <a:pt x="38665" y="382853"/>
                    <a:pt x="36126" y="397476"/>
                  </a:cubicBezTo>
                  <a:close/>
                  <a:moveTo>
                    <a:pt x="103013" y="406084"/>
                  </a:moveTo>
                  <a:cubicBezTo>
                    <a:pt x="116065" y="399076"/>
                    <a:pt x="156682" y="371210"/>
                    <a:pt x="170175" y="345441"/>
                  </a:cubicBezTo>
                  <a:cubicBezTo>
                    <a:pt x="173735" y="338654"/>
                    <a:pt x="183669" y="318016"/>
                    <a:pt x="174673" y="311229"/>
                  </a:cubicBezTo>
                  <a:cubicBezTo>
                    <a:pt x="167664" y="305959"/>
                    <a:pt x="156351" y="319617"/>
                    <a:pt x="152654" y="323645"/>
                  </a:cubicBezTo>
                  <a:cubicBezTo>
                    <a:pt x="148128" y="328583"/>
                    <a:pt x="144320" y="334212"/>
                    <a:pt x="140237" y="339592"/>
                  </a:cubicBezTo>
                  <a:cubicBezTo>
                    <a:pt x="142416" y="334488"/>
                    <a:pt x="144293" y="329659"/>
                    <a:pt x="145396" y="325604"/>
                  </a:cubicBezTo>
                  <a:cubicBezTo>
                    <a:pt x="146445" y="321769"/>
                    <a:pt x="154061" y="283805"/>
                    <a:pt x="139298" y="289902"/>
                  </a:cubicBezTo>
                  <a:cubicBezTo>
                    <a:pt x="130551" y="293516"/>
                    <a:pt x="125281" y="306346"/>
                    <a:pt x="121501" y="314264"/>
                  </a:cubicBezTo>
                  <a:cubicBezTo>
                    <a:pt x="112229" y="333605"/>
                    <a:pt x="99426" y="405532"/>
                    <a:pt x="98598" y="407822"/>
                  </a:cubicBezTo>
                  <a:cubicBezTo>
                    <a:pt x="98432" y="408263"/>
                    <a:pt x="101413" y="408374"/>
                    <a:pt x="103013" y="406084"/>
                  </a:cubicBezTo>
                  <a:close/>
                  <a:moveTo>
                    <a:pt x="46557" y="233894"/>
                  </a:moveTo>
                  <a:cubicBezTo>
                    <a:pt x="40541" y="237315"/>
                    <a:pt x="62837" y="294979"/>
                    <a:pt x="75364" y="324169"/>
                  </a:cubicBezTo>
                  <a:cubicBezTo>
                    <a:pt x="58422" y="296717"/>
                    <a:pt x="30608" y="253649"/>
                    <a:pt x="24399" y="251883"/>
                  </a:cubicBezTo>
                  <a:cubicBezTo>
                    <a:pt x="16314" y="249593"/>
                    <a:pt x="13582" y="255718"/>
                    <a:pt x="15707" y="262974"/>
                  </a:cubicBezTo>
                  <a:cubicBezTo>
                    <a:pt x="16480" y="265568"/>
                    <a:pt x="17611" y="268051"/>
                    <a:pt x="18853" y="270479"/>
                  </a:cubicBezTo>
                  <a:cubicBezTo>
                    <a:pt x="30359" y="292551"/>
                    <a:pt x="49702" y="310595"/>
                    <a:pt x="67086" y="327756"/>
                  </a:cubicBezTo>
                  <a:cubicBezTo>
                    <a:pt x="70535" y="331122"/>
                    <a:pt x="83035" y="343565"/>
                    <a:pt x="87119" y="346186"/>
                  </a:cubicBezTo>
                  <a:cubicBezTo>
                    <a:pt x="87174" y="346241"/>
                    <a:pt x="87202" y="346296"/>
                    <a:pt x="87229" y="346351"/>
                  </a:cubicBezTo>
                  <a:cubicBezTo>
                    <a:pt x="87947" y="347207"/>
                    <a:pt x="90044" y="349579"/>
                    <a:pt x="89851" y="348448"/>
                  </a:cubicBezTo>
                  <a:cubicBezTo>
                    <a:pt x="87147" y="332805"/>
                    <a:pt x="85684" y="278425"/>
                    <a:pt x="70977" y="252462"/>
                  </a:cubicBezTo>
                  <a:cubicBezTo>
                    <a:pt x="67141" y="245592"/>
                    <a:pt x="56518" y="228211"/>
                    <a:pt x="46557" y="233894"/>
                  </a:cubicBezTo>
                  <a:close/>
                  <a:moveTo>
                    <a:pt x="136760" y="88329"/>
                  </a:moveTo>
                  <a:cubicBezTo>
                    <a:pt x="123239" y="115312"/>
                    <a:pt x="114492" y="144640"/>
                    <a:pt x="107897" y="174217"/>
                  </a:cubicBezTo>
                  <a:cubicBezTo>
                    <a:pt x="105965" y="182935"/>
                    <a:pt x="143023" y="153331"/>
                    <a:pt x="152019" y="108166"/>
                  </a:cubicBezTo>
                  <a:cubicBezTo>
                    <a:pt x="154088" y="97654"/>
                    <a:pt x="156103" y="86922"/>
                    <a:pt x="156931" y="76217"/>
                  </a:cubicBezTo>
                  <a:cubicBezTo>
                    <a:pt x="157096" y="74010"/>
                    <a:pt x="158007" y="68768"/>
                    <a:pt x="155606" y="67250"/>
                  </a:cubicBezTo>
                  <a:cubicBezTo>
                    <a:pt x="148653" y="62863"/>
                    <a:pt x="138333" y="85156"/>
                    <a:pt x="136760" y="88329"/>
                  </a:cubicBezTo>
                  <a:close/>
                  <a:moveTo>
                    <a:pt x="45149" y="482"/>
                  </a:moveTo>
                  <a:cubicBezTo>
                    <a:pt x="37203" y="4262"/>
                    <a:pt x="44322" y="25341"/>
                    <a:pt x="45674" y="30776"/>
                  </a:cubicBezTo>
                  <a:cubicBezTo>
                    <a:pt x="52738" y="59414"/>
                    <a:pt x="63858" y="86784"/>
                    <a:pt x="76661" y="113243"/>
                  </a:cubicBezTo>
                  <a:cubicBezTo>
                    <a:pt x="78703" y="117436"/>
                    <a:pt x="102820" y="165829"/>
                    <a:pt x="102102" y="151676"/>
                  </a:cubicBezTo>
                  <a:cubicBezTo>
                    <a:pt x="101440" y="137494"/>
                    <a:pt x="91451" y="59856"/>
                    <a:pt x="72605" y="28238"/>
                  </a:cubicBezTo>
                  <a:cubicBezTo>
                    <a:pt x="69294" y="22609"/>
                    <a:pt x="54421" y="-3877"/>
                    <a:pt x="45149" y="482"/>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7" name="Google Shape;197;p2"/>
            <p:cNvSpPr/>
            <p:nvPr/>
          </p:nvSpPr>
          <p:spPr>
            <a:xfrm rot="10800000">
              <a:off x="8583428" y="494498"/>
              <a:ext cx="40184" cy="488193"/>
            </a:xfrm>
            <a:custGeom>
              <a:avLst/>
              <a:gdLst/>
              <a:ahLst/>
              <a:cxnLst/>
              <a:rect l="l" t="t" r="r" b="b"/>
              <a:pathLst>
                <a:path w="80368" h="976385" extrusionOk="0">
                  <a:moveTo>
                    <a:pt x="80361" y="6161"/>
                  </a:moveTo>
                  <a:lnTo>
                    <a:pt x="70013" y="202188"/>
                  </a:lnTo>
                  <a:cubicBezTo>
                    <a:pt x="66812" y="260486"/>
                    <a:pt x="63197" y="326454"/>
                    <a:pt x="59279" y="392201"/>
                  </a:cubicBezTo>
                  <a:cubicBezTo>
                    <a:pt x="56740" y="435241"/>
                    <a:pt x="54119" y="478172"/>
                    <a:pt x="51415" y="518839"/>
                  </a:cubicBezTo>
                  <a:cubicBezTo>
                    <a:pt x="45538" y="607762"/>
                    <a:pt x="39495" y="685759"/>
                    <a:pt x="35383" y="729848"/>
                  </a:cubicBezTo>
                  <a:cubicBezTo>
                    <a:pt x="30637" y="779290"/>
                    <a:pt x="16840" y="840898"/>
                    <a:pt x="13612" y="898120"/>
                  </a:cubicBezTo>
                  <a:cubicBezTo>
                    <a:pt x="12177" y="923117"/>
                    <a:pt x="12757" y="947231"/>
                    <a:pt x="17116" y="969054"/>
                  </a:cubicBezTo>
                  <a:cubicBezTo>
                    <a:pt x="17834" y="972337"/>
                    <a:pt x="15681" y="975593"/>
                    <a:pt x="12398" y="976255"/>
                  </a:cubicBezTo>
                  <a:cubicBezTo>
                    <a:pt x="9114" y="976945"/>
                    <a:pt x="5858" y="974821"/>
                    <a:pt x="5196" y="971537"/>
                  </a:cubicBezTo>
                  <a:cubicBezTo>
                    <a:pt x="284" y="948776"/>
                    <a:pt x="-737" y="923558"/>
                    <a:pt x="450" y="897430"/>
                  </a:cubicBezTo>
                  <a:cubicBezTo>
                    <a:pt x="2961" y="840071"/>
                    <a:pt x="16068" y="778131"/>
                    <a:pt x="20234" y="728496"/>
                  </a:cubicBezTo>
                  <a:cubicBezTo>
                    <a:pt x="22414" y="703141"/>
                    <a:pt x="25008" y="666612"/>
                    <a:pt x="27961" y="623213"/>
                  </a:cubicBezTo>
                  <a:cubicBezTo>
                    <a:pt x="31355" y="573688"/>
                    <a:pt x="35107" y="515280"/>
                    <a:pt x="39136" y="454499"/>
                  </a:cubicBezTo>
                  <a:cubicBezTo>
                    <a:pt x="44765" y="368832"/>
                    <a:pt x="50946" y="278447"/>
                    <a:pt x="55913" y="201360"/>
                  </a:cubicBezTo>
                  <a:lnTo>
                    <a:pt x="68716" y="5526"/>
                  </a:lnTo>
                  <a:cubicBezTo>
                    <a:pt x="68909" y="2298"/>
                    <a:pt x="71669" y="-158"/>
                    <a:pt x="74897" y="8"/>
                  </a:cubicBezTo>
                  <a:cubicBezTo>
                    <a:pt x="78070" y="201"/>
                    <a:pt x="80526" y="2932"/>
                    <a:pt x="80361" y="6161"/>
                  </a:cubicBezTo>
                  <a:lnTo>
                    <a:pt x="80361" y="616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8" name="Google Shape;198;p2"/>
            <p:cNvSpPr/>
            <p:nvPr/>
          </p:nvSpPr>
          <p:spPr>
            <a:xfrm rot="10800000">
              <a:off x="8521342" y="621972"/>
              <a:ext cx="135367" cy="432762"/>
            </a:xfrm>
            <a:custGeom>
              <a:avLst/>
              <a:gdLst/>
              <a:ahLst/>
              <a:cxnLst/>
              <a:rect l="l" t="t" r="r" b="b"/>
              <a:pathLst>
                <a:path w="270734" h="865523" extrusionOk="0">
                  <a:moveTo>
                    <a:pt x="238937" y="107591"/>
                  </a:moveTo>
                  <a:cubicBezTo>
                    <a:pt x="208915" y="181753"/>
                    <a:pt x="141366" y="307923"/>
                    <a:pt x="137917" y="295535"/>
                  </a:cubicBezTo>
                  <a:cubicBezTo>
                    <a:pt x="134192" y="282016"/>
                    <a:pt x="174699" y="169448"/>
                    <a:pt x="207535" y="82595"/>
                  </a:cubicBezTo>
                  <a:cubicBezTo>
                    <a:pt x="228700" y="26614"/>
                    <a:pt x="264488" y="-1279"/>
                    <a:pt x="266254" y="45"/>
                  </a:cubicBezTo>
                  <a:cubicBezTo>
                    <a:pt x="283280" y="12819"/>
                    <a:pt x="246856" y="88002"/>
                    <a:pt x="238937" y="107591"/>
                  </a:cubicBezTo>
                  <a:close/>
                  <a:moveTo>
                    <a:pt x="39767" y="173780"/>
                  </a:moveTo>
                  <a:cubicBezTo>
                    <a:pt x="40264" y="204763"/>
                    <a:pt x="59607" y="260440"/>
                    <a:pt x="76218" y="286458"/>
                  </a:cubicBezTo>
                  <a:cubicBezTo>
                    <a:pt x="85434" y="300942"/>
                    <a:pt x="98238" y="279036"/>
                    <a:pt x="99397" y="268193"/>
                  </a:cubicBezTo>
                  <a:cubicBezTo>
                    <a:pt x="101521" y="248770"/>
                    <a:pt x="88801" y="213096"/>
                    <a:pt x="72741" y="190748"/>
                  </a:cubicBezTo>
                  <a:cubicBezTo>
                    <a:pt x="57813" y="170027"/>
                    <a:pt x="39546" y="161337"/>
                    <a:pt x="39767" y="173780"/>
                  </a:cubicBezTo>
                  <a:close/>
                  <a:moveTo>
                    <a:pt x="163082" y="290844"/>
                  </a:moveTo>
                  <a:cubicBezTo>
                    <a:pt x="152183" y="317855"/>
                    <a:pt x="149203" y="352701"/>
                    <a:pt x="154363" y="355267"/>
                  </a:cubicBezTo>
                  <a:cubicBezTo>
                    <a:pt x="173320" y="364703"/>
                    <a:pt x="235984" y="231691"/>
                    <a:pt x="196057" y="249128"/>
                  </a:cubicBezTo>
                  <a:cubicBezTo>
                    <a:pt x="193546" y="250232"/>
                    <a:pt x="171388" y="270345"/>
                    <a:pt x="163082" y="290844"/>
                  </a:cubicBezTo>
                  <a:close/>
                  <a:moveTo>
                    <a:pt x="48707" y="426063"/>
                  </a:moveTo>
                  <a:cubicBezTo>
                    <a:pt x="48045" y="437624"/>
                    <a:pt x="69237" y="482982"/>
                    <a:pt x="80495" y="497246"/>
                  </a:cubicBezTo>
                  <a:cubicBezTo>
                    <a:pt x="82923" y="500336"/>
                    <a:pt x="95589" y="519318"/>
                    <a:pt x="101245" y="500364"/>
                  </a:cubicBezTo>
                  <a:cubicBezTo>
                    <a:pt x="103094" y="494128"/>
                    <a:pt x="85296" y="444383"/>
                    <a:pt x="73293" y="427857"/>
                  </a:cubicBezTo>
                  <a:cubicBezTo>
                    <a:pt x="69430" y="422504"/>
                    <a:pt x="50556" y="394666"/>
                    <a:pt x="48707" y="426063"/>
                  </a:cubicBezTo>
                  <a:close/>
                  <a:moveTo>
                    <a:pt x="44375" y="455254"/>
                  </a:moveTo>
                  <a:cubicBezTo>
                    <a:pt x="36070" y="443969"/>
                    <a:pt x="3371" y="428822"/>
                    <a:pt x="16092" y="465241"/>
                  </a:cubicBezTo>
                  <a:cubicBezTo>
                    <a:pt x="38415" y="510103"/>
                    <a:pt x="83475" y="538907"/>
                    <a:pt x="77929" y="516504"/>
                  </a:cubicBezTo>
                  <a:cubicBezTo>
                    <a:pt x="77239" y="513690"/>
                    <a:pt x="76218" y="510986"/>
                    <a:pt x="75059" y="508337"/>
                  </a:cubicBezTo>
                  <a:cubicBezTo>
                    <a:pt x="66919" y="489852"/>
                    <a:pt x="56930" y="472277"/>
                    <a:pt x="44375" y="455254"/>
                  </a:cubicBezTo>
                  <a:close/>
                  <a:moveTo>
                    <a:pt x="171167" y="484389"/>
                  </a:moveTo>
                  <a:cubicBezTo>
                    <a:pt x="155687" y="497301"/>
                    <a:pt x="146775" y="523125"/>
                    <a:pt x="142194" y="542273"/>
                  </a:cubicBezTo>
                  <a:cubicBezTo>
                    <a:pt x="140787" y="548094"/>
                    <a:pt x="137172" y="575050"/>
                    <a:pt x="150583" y="564897"/>
                  </a:cubicBezTo>
                  <a:cubicBezTo>
                    <a:pt x="169456" y="550605"/>
                    <a:pt x="181018" y="520173"/>
                    <a:pt x="188303" y="498239"/>
                  </a:cubicBezTo>
                  <a:cubicBezTo>
                    <a:pt x="191228" y="489493"/>
                    <a:pt x="190703" y="468083"/>
                    <a:pt x="171167" y="484389"/>
                  </a:cubicBezTo>
                  <a:close/>
                  <a:moveTo>
                    <a:pt x="160157" y="568070"/>
                  </a:moveTo>
                  <a:cubicBezTo>
                    <a:pt x="158861" y="572429"/>
                    <a:pt x="154584" y="586196"/>
                    <a:pt x="160627" y="589204"/>
                  </a:cubicBezTo>
                  <a:cubicBezTo>
                    <a:pt x="166559" y="592128"/>
                    <a:pt x="204169" y="557861"/>
                    <a:pt x="218959" y="539597"/>
                  </a:cubicBezTo>
                  <a:cubicBezTo>
                    <a:pt x="227927" y="528561"/>
                    <a:pt x="228479" y="490514"/>
                    <a:pt x="206901" y="498763"/>
                  </a:cubicBezTo>
                  <a:cubicBezTo>
                    <a:pt x="202265" y="500501"/>
                    <a:pt x="166338" y="547515"/>
                    <a:pt x="160157" y="568070"/>
                  </a:cubicBezTo>
                  <a:close/>
                  <a:moveTo>
                    <a:pt x="21583" y="606999"/>
                  </a:moveTo>
                  <a:cubicBezTo>
                    <a:pt x="17527" y="603688"/>
                    <a:pt x="9000" y="596294"/>
                    <a:pt x="3371" y="599909"/>
                  </a:cubicBezTo>
                  <a:cubicBezTo>
                    <a:pt x="-2865" y="603937"/>
                    <a:pt x="1081" y="615497"/>
                    <a:pt x="3095" y="620711"/>
                  </a:cubicBezTo>
                  <a:cubicBezTo>
                    <a:pt x="9442" y="636990"/>
                    <a:pt x="26660" y="660662"/>
                    <a:pt x="38525" y="673105"/>
                  </a:cubicBezTo>
                  <a:cubicBezTo>
                    <a:pt x="41119" y="675809"/>
                    <a:pt x="57648" y="681520"/>
                    <a:pt x="63277" y="675864"/>
                  </a:cubicBezTo>
                  <a:cubicBezTo>
                    <a:pt x="67802" y="671367"/>
                    <a:pt x="62283" y="656110"/>
                    <a:pt x="59772" y="651861"/>
                  </a:cubicBezTo>
                  <a:cubicBezTo>
                    <a:pt x="49204" y="633817"/>
                    <a:pt x="36373" y="619222"/>
                    <a:pt x="21583" y="606999"/>
                  </a:cubicBezTo>
                  <a:close/>
                  <a:moveTo>
                    <a:pt x="68354" y="596515"/>
                  </a:moveTo>
                  <a:cubicBezTo>
                    <a:pt x="63663" y="591769"/>
                    <a:pt x="56351" y="586583"/>
                    <a:pt x="49535" y="589617"/>
                  </a:cubicBezTo>
                  <a:cubicBezTo>
                    <a:pt x="43713" y="592211"/>
                    <a:pt x="44237" y="600957"/>
                    <a:pt x="44762" y="606254"/>
                  </a:cubicBezTo>
                  <a:cubicBezTo>
                    <a:pt x="46252" y="621650"/>
                    <a:pt x="50998" y="628216"/>
                    <a:pt x="59441" y="644825"/>
                  </a:cubicBezTo>
                  <a:cubicBezTo>
                    <a:pt x="66478" y="658648"/>
                    <a:pt x="85269" y="672829"/>
                    <a:pt x="84910" y="672222"/>
                  </a:cubicBezTo>
                  <a:cubicBezTo>
                    <a:pt x="94982" y="672332"/>
                    <a:pt x="92471" y="647970"/>
                    <a:pt x="90981" y="642149"/>
                  </a:cubicBezTo>
                  <a:cubicBezTo>
                    <a:pt x="86897" y="626064"/>
                    <a:pt x="80109" y="608461"/>
                    <a:pt x="68354" y="596515"/>
                  </a:cubicBezTo>
                  <a:close/>
                  <a:moveTo>
                    <a:pt x="131377" y="700999"/>
                  </a:moveTo>
                  <a:cubicBezTo>
                    <a:pt x="125114" y="715235"/>
                    <a:pt x="120699" y="731182"/>
                    <a:pt x="120782" y="746964"/>
                  </a:cubicBezTo>
                  <a:cubicBezTo>
                    <a:pt x="120782" y="752758"/>
                    <a:pt x="121692" y="762166"/>
                    <a:pt x="128563" y="764014"/>
                  </a:cubicBezTo>
                  <a:cubicBezTo>
                    <a:pt x="135103" y="765753"/>
                    <a:pt x="140897" y="756455"/>
                    <a:pt x="143629" y="751930"/>
                  </a:cubicBezTo>
                  <a:cubicBezTo>
                    <a:pt x="153425" y="735597"/>
                    <a:pt x="160019" y="715814"/>
                    <a:pt x="162586" y="696750"/>
                  </a:cubicBezTo>
                  <a:cubicBezTo>
                    <a:pt x="163607" y="689162"/>
                    <a:pt x="163414" y="678292"/>
                    <a:pt x="154308" y="676002"/>
                  </a:cubicBezTo>
                  <a:cubicBezTo>
                    <a:pt x="145202" y="673712"/>
                    <a:pt x="134220" y="694625"/>
                    <a:pt x="131377" y="700999"/>
                  </a:cubicBezTo>
                  <a:close/>
                  <a:moveTo>
                    <a:pt x="156708" y="771464"/>
                  </a:moveTo>
                  <a:cubicBezTo>
                    <a:pt x="164076" y="774057"/>
                    <a:pt x="172768" y="763959"/>
                    <a:pt x="176934" y="759324"/>
                  </a:cubicBezTo>
                  <a:cubicBezTo>
                    <a:pt x="191697" y="742880"/>
                    <a:pt x="202348" y="721691"/>
                    <a:pt x="207839" y="700061"/>
                  </a:cubicBezTo>
                  <a:cubicBezTo>
                    <a:pt x="209909" y="691977"/>
                    <a:pt x="213330" y="675809"/>
                    <a:pt x="204445" y="670981"/>
                  </a:cubicBezTo>
                  <a:cubicBezTo>
                    <a:pt x="195560" y="666152"/>
                    <a:pt x="183695" y="686734"/>
                    <a:pt x="180549" y="691618"/>
                  </a:cubicBezTo>
                  <a:cubicBezTo>
                    <a:pt x="169153" y="709138"/>
                    <a:pt x="159440" y="729168"/>
                    <a:pt x="154142" y="749612"/>
                  </a:cubicBezTo>
                  <a:cubicBezTo>
                    <a:pt x="152762" y="754937"/>
                    <a:pt x="148955" y="768732"/>
                    <a:pt x="156708" y="771464"/>
                  </a:cubicBezTo>
                  <a:close/>
                  <a:moveTo>
                    <a:pt x="66533" y="748040"/>
                  </a:moveTo>
                  <a:cubicBezTo>
                    <a:pt x="61732" y="743460"/>
                    <a:pt x="56240" y="742604"/>
                    <a:pt x="53757" y="749668"/>
                  </a:cubicBezTo>
                  <a:cubicBezTo>
                    <a:pt x="53067" y="751599"/>
                    <a:pt x="52653" y="753641"/>
                    <a:pt x="52322" y="755682"/>
                  </a:cubicBezTo>
                  <a:cubicBezTo>
                    <a:pt x="48818" y="776375"/>
                    <a:pt x="54005" y="830037"/>
                    <a:pt x="69154" y="842177"/>
                  </a:cubicBezTo>
                  <a:cubicBezTo>
                    <a:pt x="84303" y="854317"/>
                    <a:pt x="87062" y="811745"/>
                    <a:pt x="85379" y="799578"/>
                  </a:cubicBezTo>
                  <a:cubicBezTo>
                    <a:pt x="84137" y="790584"/>
                    <a:pt x="82509" y="781589"/>
                    <a:pt x="79778" y="772953"/>
                  </a:cubicBezTo>
                  <a:cubicBezTo>
                    <a:pt x="76963" y="764235"/>
                    <a:pt x="73266" y="754441"/>
                    <a:pt x="66533" y="748040"/>
                  </a:cubicBezTo>
                  <a:close/>
                  <a:moveTo>
                    <a:pt x="18741" y="784597"/>
                  </a:moveTo>
                  <a:cubicBezTo>
                    <a:pt x="18244" y="786583"/>
                    <a:pt x="18051" y="788652"/>
                    <a:pt x="17941" y="790666"/>
                  </a:cubicBezTo>
                  <a:cubicBezTo>
                    <a:pt x="17720" y="794281"/>
                    <a:pt x="17748" y="797895"/>
                    <a:pt x="17968" y="801509"/>
                  </a:cubicBezTo>
                  <a:cubicBezTo>
                    <a:pt x="18299" y="807303"/>
                    <a:pt x="19044" y="813070"/>
                    <a:pt x="20341" y="818753"/>
                  </a:cubicBezTo>
                  <a:cubicBezTo>
                    <a:pt x="22273" y="827196"/>
                    <a:pt x="25557" y="835362"/>
                    <a:pt x="29944" y="842756"/>
                  </a:cubicBezTo>
                  <a:cubicBezTo>
                    <a:pt x="36456" y="853682"/>
                    <a:pt x="45038" y="866512"/>
                    <a:pt x="53895" y="865463"/>
                  </a:cubicBezTo>
                  <a:cubicBezTo>
                    <a:pt x="62780" y="864442"/>
                    <a:pt x="62753" y="845653"/>
                    <a:pt x="60959" y="838701"/>
                  </a:cubicBezTo>
                  <a:cubicBezTo>
                    <a:pt x="57261" y="824326"/>
                    <a:pt x="50225" y="809979"/>
                    <a:pt x="42278" y="797536"/>
                  </a:cubicBezTo>
                  <a:cubicBezTo>
                    <a:pt x="41423" y="796184"/>
                    <a:pt x="39988" y="794088"/>
                    <a:pt x="39022" y="792763"/>
                  </a:cubicBezTo>
                  <a:cubicBezTo>
                    <a:pt x="35739" y="788211"/>
                    <a:pt x="21942" y="771795"/>
                    <a:pt x="18741" y="784597"/>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9" name="Google Shape;199;p2"/>
            <p:cNvSpPr/>
            <p:nvPr/>
          </p:nvSpPr>
          <p:spPr>
            <a:xfrm rot="10800000">
              <a:off x="8439944" y="230537"/>
              <a:ext cx="413040" cy="405679"/>
            </a:xfrm>
            <a:custGeom>
              <a:avLst/>
              <a:gdLst/>
              <a:ahLst/>
              <a:cxnLst/>
              <a:rect l="l" t="t" r="r" b="b"/>
              <a:pathLst>
                <a:path w="826080" h="811358" extrusionOk="0">
                  <a:moveTo>
                    <a:pt x="750497" y="669649"/>
                  </a:moveTo>
                  <a:cubicBezTo>
                    <a:pt x="753063" y="672491"/>
                    <a:pt x="755602" y="675361"/>
                    <a:pt x="758085" y="678285"/>
                  </a:cubicBezTo>
                  <a:cubicBezTo>
                    <a:pt x="768902" y="690921"/>
                    <a:pt x="807533" y="731700"/>
                    <a:pt x="798151" y="751951"/>
                  </a:cubicBezTo>
                  <a:cubicBezTo>
                    <a:pt x="792467" y="764173"/>
                    <a:pt x="773317" y="772202"/>
                    <a:pt x="762031" y="777278"/>
                  </a:cubicBezTo>
                  <a:cubicBezTo>
                    <a:pt x="727512" y="792812"/>
                    <a:pt x="689929" y="801806"/>
                    <a:pt x="652375" y="806579"/>
                  </a:cubicBezTo>
                  <a:cubicBezTo>
                    <a:pt x="552707" y="819215"/>
                    <a:pt x="448404" y="805586"/>
                    <a:pt x="351937" y="779872"/>
                  </a:cubicBezTo>
                  <a:cubicBezTo>
                    <a:pt x="299288" y="765856"/>
                    <a:pt x="245095" y="747426"/>
                    <a:pt x="201608" y="714180"/>
                  </a:cubicBezTo>
                  <a:lnTo>
                    <a:pt x="404420" y="615490"/>
                  </a:lnTo>
                  <a:cubicBezTo>
                    <a:pt x="385104" y="609393"/>
                    <a:pt x="365899" y="602909"/>
                    <a:pt x="346722" y="596067"/>
                  </a:cubicBezTo>
                  <a:lnTo>
                    <a:pt x="401081" y="504661"/>
                  </a:lnTo>
                  <a:lnTo>
                    <a:pt x="271088" y="407489"/>
                  </a:lnTo>
                  <a:cubicBezTo>
                    <a:pt x="274123" y="427216"/>
                    <a:pt x="276772" y="447025"/>
                    <a:pt x="279090" y="466918"/>
                  </a:cubicBezTo>
                  <a:lnTo>
                    <a:pt x="11461" y="449067"/>
                  </a:lnTo>
                  <a:cubicBezTo>
                    <a:pt x="15103" y="448515"/>
                    <a:pt x="6853" y="443025"/>
                    <a:pt x="6246" y="439438"/>
                  </a:cubicBezTo>
                  <a:cubicBezTo>
                    <a:pt x="4507" y="429230"/>
                    <a:pt x="3790" y="418745"/>
                    <a:pt x="2879" y="408454"/>
                  </a:cubicBezTo>
                  <a:cubicBezTo>
                    <a:pt x="368" y="379650"/>
                    <a:pt x="-597" y="350322"/>
                    <a:pt x="368" y="321435"/>
                  </a:cubicBezTo>
                  <a:cubicBezTo>
                    <a:pt x="3486" y="226884"/>
                    <a:pt x="21477" y="116386"/>
                    <a:pt x="84501" y="40182"/>
                  </a:cubicBezTo>
                  <a:cubicBezTo>
                    <a:pt x="113143" y="5529"/>
                    <a:pt x="145013" y="43741"/>
                    <a:pt x="166343" y="78587"/>
                  </a:cubicBezTo>
                  <a:cubicBezTo>
                    <a:pt x="167778" y="75083"/>
                    <a:pt x="169268" y="71552"/>
                    <a:pt x="170813" y="68075"/>
                  </a:cubicBezTo>
                  <a:cubicBezTo>
                    <a:pt x="177519" y="52928"/>
                    <a:pt x="197441" y="756"/>
                    <a:pt x="220068" y="11"/>
                  </a:cubicBezTo>
                  <a:cubicBezTo>
                    <a:pt x="233699" y="-431"/>
                    <a:pt x="249537" y="12868"/>
                    <a:pt x="259195" y="20538"/>
                  </a:cubicBezTo>
                  <a:cubicBezTo>
                    <a:pt x="288720" y="44017"/>
                    <a:pt x="313637" y="73124"/>
                    <a:pt x="334691" y="104053"/>
                  </a:cubicBezTo>
                  <a:cubicBezTo>
                    <a:pt x="390540" y="186189"/>
                    <a:pt x="424590" y="284133"/>
                    <a:pt x="444127" y="380533"/>
                  </a:cubicBezTo>
                  <a:cubicBezTo>
                    <a:pt x="446776" y="393611"/>
                    <a:pt x="449231" y="406909"/>
                    <a:pt x="451246" y="420290"/>
                  </a:cubicBezTo>
                  <a:lnTo>
                    <a:pt x="482150" y="368338"/>
                  </a:lnTo>
                  <a:cubicBezTo>
                    <a:pt x="481019" y="371815"/>
                    <a:pt x="489711" y="366986"/>
                    <a:pt x="493243" y="368062"/>
                  </a:cubicBezTo>
                  <a:cubicBezTo>
                    <a:pt x="503315" y="371042"/>
                    <a:pt x="513193" y="375070"/>
                    <a:pt x="522961" y="378878"/>
                  </a:cubicBezTo>
                  <a:cubicBezTo>
                    <a:pt x="550306" y="389472"/>
                    <a:pt x="577431" y="401667"/>
                    <a:pt x="603313" y="415379"/>
                  </a:cubicBezTo>
                  <a:cubicBezTo>
                    <a:pt x="687998" y="460241"/>
                    <a:pt x="780601" y="525243"/>
                    <a:pt x="821964" y="614690"/>
                  </a:cubicBezTo>
                  <a:cubicBezTo>
                    <a:pt x="840700" y="655330"/>
                    <a:pt x="791749" y="666394"/>
                    <a:pt x="750497" y="669649"/>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0" name="Google Shape;200;p2"/>
            <p:cNvSpPr/>
            <p:nvPr/>
          </p:nvSpPr>
          <p:spPr>
            <a:xfrm rot="10800000">
              <a:off x="8537622" y="200955"/>
              <a:ext cx="377918" cy="356487"/>
            </a:xfrm>
            <a:custGeom>
              <a:avLst/>
              <a:gdLst/>
              <a:ahLst/>
              <a:cxnLst/>
              <a:rect l="l" t="t" r="r" b="b"/>
              <a:pathLst>
                <a:path w="755837" h="712974" extrusionOk="0">
                  <a:moveTo>
                    <a:pt x="334172" y="129069"/>
                  </a:moveTo>
                  <a:cubicBezTo>
                    <a:pt x="338090" y="74082"/>
                    <a:pt x="349458" y="23399"/>
                    <a:pt x="376666" y="8997"/>
                  </a:cubicBezTo>
                  <a:cubicBezTo>
                    <a:pt x="443442" y="-26319"/>
                    <a:pt x="623489" y="48671"/>
                    <a:pt x="637369" y="123799"/>
                  </a:cubicBezTo>
                  <a:cubicBezTo>
                    <a:pt x="640128" y="138753"/>
                    <a:pt x="627628" y="160218"/>
                    <a:pt x="607154" y="184139"/>
                  </a:cubicBezTo>
                  <a:cubicBezTo>
                    <a:pt x="635492" y="173158"/>
                    <a:pt x="660658" y="168688"/>
                    <a:pt x="677683" y="176110"/>
                  </a:cubicBezTo>
                  <a:cubicBezTo>
                    <a:pt x="747218" y="206431"/>
                    <a:pt x="785463" y="386567"/>
                    <a:pt x="727599" y="440506"/>
                  </a:cubicBezTo>
                  <a:cubicBezTo>
                    <a:pt x="718604" y="448865"/>
                    <a:pt x="700806" y="452480"/>
                    <a:pt x="677848" y="452838"/>
                  </a:cubicBezTo>
                  <a:cubicBezTo>
                    <a:pt x="697440" y="467240"/>
                    <a:pt x="710629" y="482305"/>
                    <a:pt x="712561" y="497258"/>
                  </a:cubicBezTo>
                  <a:cubicBezTo>
                    <a:pt x="721722" y="568165"/>
                    <a:pt x="578457" y="694141"/>
                    <a:pt x="499015" y="677311"/>
                  </a:cubicBezTo>
                  <a:cubicBezTo>
                    <a:pt x="489578" y="675325"/>
                    <a:pt x="479948" y="667765"/>
                    <a:pt x="470373" y="656315"/>
                  </a:cubicBezTo>
                  <a:cubicBezTo>
                    <a:pt x="468276" y="668068"/>
                    <a:pt x="464137" y="677725"/>
                    <a:pt x="457376" y="684374"/>
                  </a:cubicBezTo>
                  <a:cubicBezTo>
                    <a:pt x="404618" y="736216"/>
                    <a:pt x="208980" y="714034"/>
                    <a:pt x="172143" y="646383"/>
                  </a:cubicBezTo>
                  <a:cubicBezTo>
                    <a:pt x="160388" y="624752"/>
                    <a:pt x="180945" y="576442"/>
                    <a:pt x="210222" y="525786"/>
                  </a:cubicBezTo>
                  <a:cubicBezTo>
                    <a:pt x="168583" y="554177"/>
                    <a:pt x="127441" y="573821"/>
                    <a:pt x="100952" y="565489"/>
                  </a:cubicBezTo>
                  <a:cubicBezTo>
                    <a:pt x="28298" y="542534"/>
                    <a:pt x="-31883" y="367861"/>
                    <a:pt x="18751" y="308432"/>
                  </a:cubicBezTo>
                  <a:cubicBezTo>
                    <a:pt x="31720" y="293202"/>
                    <a:pt x="70185" y="288374"/>
                    <a:pt x="116735" y="288898"/>
                  </a:cubicBezTo>
                  <a:cubicBezTo>
                    <a:pt x="85582" y="273365"/>
                    <a:pt x="62569" y="255790"/>
                    <a:pt x="58237" y="236753"/>
                  </a:cubicBezTo>
                  <a:cubicBezTo>
                    <a:pt x="42288" y="166922"/>
                    <a:pt x="172860" y="29496"/>
                    <a:pt x="253599" y="39622"/>
                  </a:cubicBezTo>
                  <a:cubicBezTo>
                    <a:pt x="278019" y="42684"/>
                    <a:pt x="307185" y="81531"/>
                    <a:pt x="334172" y="129069"/>
                  </a:cubicBezTo>
                  <a:lnTo>
                    <a:pt x="334172" y="129069"/>
                  </a:lnTo>
                  <a:close/>
                  <a:moveTo>
                    <a:pt x="356440" y="348631"/>
                  </a:moveTo>
                  <a:lnTo>
                    <a:pt x="356633" y="379394"/>
                  </a:lnTo>
                  <a:lnTo>
                    <a:pt x="371644" y="385712"/>
                  </a:lnTo>
                  <a:lnTo>
                    <a:pt x="394905" y="375200"/>
                  </a:lnTo>
                  <a:lnTo>
                    <a:pt x="398216" y="347334"/>
                  </a:lnTo>
                  <a:lnTo>
                    <a:pt x="382239" y="334173"/>
                  </a:lnTo>
                  <a:lnTo>
                    <a:pt x="356440" y="348631"/>
                  </a:lnTo>
                  <a:lnTo>
                    <a:pt x="356440" y="348631"/>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1" name="Google Shape;201;p2"/>
            <p:cNvSpPr/>
            <p:nvPr/>
          </p:nvSpPr>
          <p:spPr>
            <a:xfrm rot="10800000">
              <a:off x="8574138" y="224043"/>
              <a:ext cx="285335" cy="267886"/>
            </a:xfrm>
            <a:custGeom>
              <a:avLst/>
              <a:gdLst/>
              <a:ahLst/>
              <a:cxnLst/>
              <a:rect l="l" t="t" r="r" b="b"/>
              <a:pathLst>
                <a:path w="570669" h="535772" extrusionOk="0">
                  <a:moveTo>
                    <a:pt x="98281" y="180881"/>
                  </a:moveTo>
                  <a:cubicBezTo>
                    <a:pt x="85008" y="177709"/>
                    <a:pt x="71763" y="174425"/>
                    <a:pt x="58491" y="171363"/>
                  </a:cubicBezTo>
                  <a:cubicBezTo>
                    <a:pt x="40776" y="167280"/>
                    <a:pt x="23033" y="163307"/>
                    <a:pt x="5125" y="159885"/>
                  </a:cubicBezTo>
                  <a:cubicBezTo>
                    <a:pt x="1814" y="159361"/>
                    <a:pt x="-449" y="156216"/>
                    <a:pt x="75" y="152905"/>
                  </a:cubicBezTo>
                  <a:cubicBezTo>
                    <a:pt x="600" y="149567"/>
                    <a:pt x="3745" y="147304"/>
                    <a:pt x="7084" y="147856"/>
                  </a:cubicBezTo>
                  <a:cubicBezTo>
                    <a:pt x="29932" y="150891"/>
                    <a:pt x="52613" y="154423"/>
                    <a:pt x="75157" y="158920"/>
                  </a:cubicBezTo>
                  <a:cubicBezTo>
                    <a:pt x="84180" y="160713"/>
                    <a:pt x="93176" y="162644"/>
                    <a:pt x="102116" y="164769"/>
                  </a:cubicBezTo>
                  <a:cubicBezTo>
                    <a:pt x="115527" y="167997"/>
                    <a:pt x="128799" y="171721"/>
                    <a:pt x="142071" y="175419"/>
                  </a:cubicBezTo>
                  <a:cubicBezTo>
                    <a:pt x="149660" y="177626"/>
                    <a:pt x="157248" y="179805"/>
                    <a:pt x="164808" y="182095"/>
                  </a:cubicBezTo>
                  <a:cubicBezTo>
                    <a:pt x="172397" y="184358"/>
                    <a:pt x="179957" y="186730"/>
                    <a:pt x="187490" y="189186"/>
                  </a:cubicBezTo>
                  <a:lnTo>
                    <a:pt x="199990" y="193407"/>
                  </a:lnTo>
                  <a:cubicBezTo>
                    <a:pt x="200376" y="193545"/>
                    <a:pt x="205371" y="195449"/>
                    <a:pt x="207192" y="196387"/>
                  </a:cubicBezTo>
                  <a:cubicBezTo>
                    <a:pt x="213677" y="199670"/>
                    <a:pt x="209786" y="206264"/>
                    <a:pt x="208379" y="207064"/>
                  </a:cubicBezTo>
                  <a:cubicBezTo>
                    <a:pt x="206419" y="208306"/>
                    <a:pt x="204019" y="208196"/>
                    <a:pt x="202170" y="207037"/>
                  </a:cubicBezTo>
                  <a:lnTo>
                    <a:pt x="202198" y="206982"/>
                  </a:lnTo>
                  <a:cubicBezTo>
                    <a:pt x="202391" y="206568"/>
                    <a:pt x="201701" y="206292"/>
                    <a:pt x="201066" y="206044"/>
                  </a:cubicBezTo>
                  <a:cubicBezTo>
                    <a:pt x="200956" y="205933"/>
                    <a:pt x="200818" y="205850"/>
                    <a:pt x="200735" y="205740"/>
                  </a:cubicBezTo>
                  <a:cubicBezTo>
                    <a:pt x="200735" y="205740"/>
                    <a:pt x="200763" y="205768"/>
                    <a:pt x="200763" y="205795"/>
                  </a:cubicBezTo>
                  <a:cubicBezTo>
                    <a:pt x="200735" y="205795"/>
                    <a:pt x="200735" y="205768"/>
                    <a:pt x="200708" y="205740"/>
                  </a:cubicBezTo>
                  <a:cubicBezTo>
                    <a:pt x="199024" y="205244"/>
                    <a:pt x="196486" y="205078"/>
                    <a:pt x="196293" y="205023"/>
                  </a:cubicBezTo>
                  <a:lnTo>
                    <a:pt x="183820" y="201657"/>
                  </a:lnTo>
                  <a:lnTo>
                    <a:pt x="138126" y="190345"/>
                  </a:lnTo>
                  <a:cubicBezTo>
                    <a:pt x="124881" y="187034"/>
                    <a:pt x="111553" y="184054"/>
                    <a:pt x="98281" y="180881"/>
                  </a:cubicBezTo>
                  <a:close/>
                  <a:moveTo>
                    <a:pt x="200763" y="205795"/>
                  </a:moveTo>
                  <a:cubicBezTo>
                    <a:pt x="201094" y="206457"/>
                    <a:pt x="201784" y="207809"/>
                    <a:pt x="202170" y="207037"/>
                  </a:cubicBezTo>
                  <a:cubicBezTo>
                    <a:pt x="201756" y="206789"/>
                    <a:pt x="201397" y="206402"/>
                    <a:pt x="201066" y="206044"/>
                  </a:cubicBezTo>
                  <a:cubicBezTo>
                    <a:pt x="200873" y="205961"/>
                    <a:pt x="200956" y="205850"/>
                    <a:pt x="200763" y="205795"/>
                  </a:cubicBezTo>
                  <a:close/>
                  <a:moveTo>
                    <a:pt x="238538" y="263541"/>
                  </a:moveTo>
                  <a:cubicBezTo>
                    <a:pt x="237131" y="262686"/>
                    <a:pt x="235393" y="262493"/>
                    <a:pt x="233378" y="263155"/>
                  </a:cubicBezTo>
                  <a:cubicBezTo>
                    <a:pt x="232606" y="263431"/>
                    <a:pt x="231585" y="264038"/>
                    <a:pt x="230509" y="265114"/>
                  </a:cubicBezTo>
                  <a:cubicBezTo>
                    <a:pt x="229212" y="266411"/>
                    <a:pt x="227142" y="269749"/>
                    <a:pt x="225928" y="271129"/>
                  </a:cubicBezTo>
                  <a:lnTo>
                    <a:pt x="216022" y="282468"/>
                  </a:lnTo>
                  <a:cubicBezTo>
                    <a:pt x="210972" y="288179"/>
                    <a:pt x="205840" y="293835"/>
                    <a:pt x="200652" y="299463"/>
                  </a:cubicBezTo>
                  <a:cubicBezTo>
                    <a:pt x="195520" y="305064"/>
                    <a:pt x="190332" y="310610"/>
                    <a:pt x="185007" y="316045"/>
                  </a:cubicBezTo>
                  <a:cubicBezTo>
                    <a:pt x="176067" y="325371"/>
                    <a:pt x="166547" y="334062"/>
                    <a:pt x="157027" y="342697"/>
                  </a:cubicBezTo>
                  <a:cubicBezTo>
                    <a:pt x="148032" y="350864"/>
                    <a:pt x="138981" y="358920"/>
                    <a:pt x="129848" y="366921"/>
                  </a:cubicBezTo>
                  <a:cubicBezTo>
                    <a:pt x="116051" y="378978"/>
                    <a:pt x="102199" y="391063"/>
                    <a:pt x="88540" y="403451"/>
                  </a:cubicBezTo>
                  <a:cubicBezTo>
                    <a:pt x="85974" y="405658"/>
                    <a:pt x="85670" y="409493"/>
                    <a:pt x="87878" y="412059"/>
                  </a:cubicBezTo>
                  <a:cubicBezTo>
                    <a:pt x="90058" y="414625"/>
                    <a:pt x="93921" y="414928"/>
                    <a:pt x="96487" y="412721"/>
                  </a:cubicBezTo>
                  <a:cubicBezTo>
                    <a:pt x="116961" y="396139"/>
                    <a:pt x="138153" y="380606"/>
                    <a:pt x="158131" y="363666"/>
                  </a:cubicBezTo>
                  <a:cubicBezTo>
                    <a:pt x="164864" y="357955"/>
                    <a:pt x="171459" y="352023"/>
                    <a:pt x="177833" y="345898"/>
                  </a:cubicBezTo>
                  <a:cubicBezTo>
                    <a:pt x="184234" y="339745"/>
                    <a:pt x="190388" y="333317"/>
                    <a:pt x="196375" y="326695"/>
                  </a:cubicBezTo>
                  <a:cubicBezTo>
                    <a:pt x="200542" y="322060"/>
                    <a:pt x="204626" y="317370"/>
                    <a:pt x="208627" y="312597"/>
                  </a:cubicBezTo>
                  <a:cubicBezTo>
                    <a:pt x="214615" y="305478"/>
                    <a:pt x="220409" y="298222"/>
                    <a:pt x="226149" y="290966"/>
                  </a:cubicBezTo>
                  <a:lnTo>
                    <a:pt x="235420" y="278881"/>
                  </a:lnTo>
                  <a:cubicBezTo>
                    <a:pt x="235944" y="278192"/>
                    <a:pt x="236579" y="276343"/>
                    <a:pt x="237269" y="274908"/>
                  </a:cubicBezTo>
                  <a:cubicBezTo>
                    <a:pt x="237904" y="274743"/>
                    <a:pt x="238511" y="274495"/>
                    <a:pt x="239063" y="274163"/>
                  </a:cubicBezTo>
                  <a:cubicBezTo>
                    <a:pt x="238676" y="274301"/>
                    <a:pt x="238097" y="274412"/>
                    <a:pt x="237490" y="274439"/>
                  </a:cubicBezTo>
                  <a:cubicBezTo>
                    <a:pt x="238042" y="273419"/>
                    <a:pt x="238593" y="272729"/>
                    <a:pt x="239118" y="273198"/>
                  </a:cubicBezTo>
                  <a:cubicBezTo>
                    <a:pt x="239476" y="273501"/>
                    <a:pt x="239532" y="273750"/>
                    <a:pt x="239394" y="273915"/>
                  </a:cubicBezTo>
                  <a:cubicBezTo>
                    <a:pt x="240994" y="272729"/>
                    <a:pt x="241960" y="270770"/>
                    <a:pt x="241739" y="268645"/>
                  </a:cubicBezTo>
                  <a:cubicBezTo>
                    <a:pt x="241546" y="265500"/>
                    <a:pt x="239697" y="264231"/>
                    <a:pt x="238538" y="263541"/>
                  </a:cubicBezTo>
                  <a:close/>
                  <a:moveTo>
                    <a:pt x="239063" y="274163"/>
                  </a:moveTo>
                  <a:cubicBezTo>
                    <a:pt x="239200" y="274081"/>
                    <a:pt x="239338" y="273998"/>
                    <a:pt x="239394" y="273915"/>
                  </a:cubicBezTo>
                  <a:lnTo>
                    <a:pt x="239200" y="274053"/>
                  </a:lnTo>
                  <a:lnTo>
                    <a:pt x="239063" y="274163"/>
                  </a:lnTo>
                  <a:close/>
                  <a:moveTo>
                    <a:pt x="281501" y="259513"/>
                  </a:moveTo>
                  <a:cubicBezTo>
                    <a:pt x="280922" y="260175"/>
                    <a:pt x="282550" y="260368"/>
                    <a:pt x="283847" y="260396"/>
                  </a:cubicBezTo>
                  <a:lnTo>
                    <a:pt x="283819" y="260368"/>
                  </a:lnTo>
                  <a:cubicBezTo>
                    <a:pt x="282991" y="260258"/>
                    <a:pt x="282191" y="259955"/>
                    <a:pt x="281501" y="259513"/>
                  </a:cubicBezTo>
                  <a:close/>
                  <a:moveTo>
                    <a:pt x="351920" y="447733"/>
                  </a:moveTo>
                  <a:cubicBezTo>
                    <a:pt x="347505" y="426543"/>
                    <a:pt x="343311" y="405354"/>
                    <a:pt x="338178" y="384358"/>
                  </a:cubicBezTo>
                  <a:cubicBezTo>
                    <a:pt x="333018" y="363279"/>
                    <a:pt x="326948" y="342449"/>
                    <a:pt x="320077" y="321729"/>
                  </a:cubicBezTo>
                  <a:cubicBezTo>
                    <a:pt x="316986" y="312707"/>
                    <a:pt x="313813" y="303713"/>
                    <a:pt x="310364" y="294801"/>
                  </a:cubicBezTo>
                  <a:cubicBezTo>
                    <a:pt x="306915" y="285834"/>
                    <a:pt x="303217" y="276978"/>
                    <a:pt x="299133" y="268287"/>
                  </a:cubicBezTo>
                  <a:cubicBezTo>
                    <a:pt x="298554" y="267045"/>
                    <a:pt x="293836" y="255347"/>
                    <a:pt x="290607" y="251733"/>
                  </a:cubicBezTo>
                  <a:cubicBezTo>
                    <a:pt x="288344" y="249167"/>
                    <a:pt x="285833" y="248532"/>
                    <a:pt x="284040" y="248753"/>
                  </a:cubicBezTo>
                  <a:cubicBezTo>
                    <a:pt x="280839" y="249057"/>
                    <a:pt x="278466" y="251898"/>
                    <a:pt x="278770" y="255099"/>
                  </a:cubicBezTo>
                  <a:cubicBezTo>
                    <a:pt x="278963" y="257003"/>
                    <a:pt x="280011" y="258603"/>
                    <a:pt x="281501" y="259513"/>
                  </a:cubicBezTo>
                  <a:cubicBezTo>
                    <a:pt x="281556" y="259486"/>
                    <a:pt x="281584" y="259430"/>
                    <a:pt x="281667" y="259375"/>
                  </a:cubicBezTo>
                  <a:cubicBezTo>
                    <a:pt x="282412" y="258741"/>
                    <a:pt x="283157" y="259237"/>
                    <a:pt x="283819" y="260368"/>
                  </a:cubicBezTo>
                  <a:cubicBezTo>
                    <a:pt x="284012" y="260396"/>
                    <a:pt x="284205" y="260396"/>
                    <a:pt x="284399" y="260396"/>
                  </a:cubicBezTo>
                  <a:lnTo>
                    <a:pt x="284040" y="260396"/>
                  </a:lnTo>
                  <a:lnTo>
                    <a:pt x="283847" y="260396"/>
                  </a:lnTo>
                  <a:cubicBezTo>
                    <a:pt x="285861" y="263762"/>
                    <a:pt x="287351" y="272591"/>
                    <a:pt x="287655" y="273363"/>
                  </a:cubicBezTo>
                  <a:cubicBezTo>
                    <a:pt x="291242" y="281944"/>
                    <a:pt x="294470" y="290690"/>
                    <a:pt x="297450" y="299491"/>
                  </a:cubicBezTo>
                  <a:cubicBezTo>
                    <a:pt x="300486" y="308348"/>
                    <a:pt x="303273" y="317287"/>
                    <a:pt x="305921" y="326226"/>
                  </a:cubicBezTo>
                  <a:cubicBezTo>
                    <a:pt x="310916" y="342642"/>
                    <a:pt x="315138" y="359168"/>
                    <a:pt x="319194" y="375722"/>
                  </a:cubicBezTo>
                  <a:cubicBezTo>
                    <a:pt x="322229" y="388221"/>
                    <a:pt x="325127" y="400747"/>
                    <a:pt x="328024" y="413273"/>
                  </a:cubicBezTo>
                  <a:cubicBezTo>
                    <a:pt x="330894" y="425854"/>
                    <a:pt x="333846" y="438407"/>
                    <a:pt x="336716" y="450988"/>
                  </a:cubicBezTo>
                  <a:cubicBezTo>
                    <a:pt x="340413" y="466715"/>
                    <a:pt x="345049" y="482524"/>
                    <a:pt x="348388" y="498471"/>
                  </a:cubicBezTo>
                  <a:cubicBezTo>
                    <a:pt x="350568" y="508845"/>
                    <a:pt x="352251" y="519246"/>
                    <a:pt x="352610" y="529730"/>
                  </a:cubicBezTo>
                  <a:cubicBezTo>
                    <a:pt x="352665" y="533096"/>
                    <a:pt x="355424" y="535800"/>
                    <a:pt x="358791" y="535773"/>
                  </a:cubicBezTo>
                  <a:cubicBezTo>
                    <a:pt x="362157" y="535717"/>
                    <a:pt x="364861" y="532958"/>
                    <a:pt x="364806" y="529592"/>
                  </a:cubicBezTo>
                  <a:cubicBezTo>
                    <a:pt x="364916" y="518336"/>
                    <a:pt x="363702" y="507106"/>
                    <a:pt x="361826" y="495933"/>
                  </a:cubicBezTo>
                  <a:cubicBezTo>
                    <a:pt x="359122" y="479737"/>
                    <a:pt x="355038" y="463680"/>
                    <a:pt x="351920" y="447733"/>
                  </a:cubicBezTo>
                  <a:close/>
                  <a:moveTo>
                    <a:pt x="567342" y="307382"/>
                  </a:moveTo>
                  <a:cubicBezTo>
                    <a:pt x="565135" y="306333"/>
                    <a:pt x="562568" y="306803"/>
                    <a:pt x="560885" y="308348"/>
                  </a:cubicBezTo>
                  <a:cubicBezTo>
                    <a:pt x="560913" y="308375"/>
                    <a:pt x="560968" y="308430"/>
                    <a:pt x="560996" y="308513"/>
                  </a:cubicBezTo>
                  <a:cubicBezTo>
                    <a:pt x="561133" y="308789"/>
                    <a:pt x="560858" y="308872"/>
                    <a:pt x="560388" y="308872"/>
                  </a:cubicBezTo>
                  <a:cubicBezTo>
                    <a:pt x="560057" y="309230"/>
                    <a:pt x="559781" y="309672"/>
                    <a:pt x="559561" y="310141"/>
                  </a:cubicBezTo>
                  <a:cubicBezTo>
                    <a:pt x="559699" y="309838"/>
                    <a:pt x="559975" y="309286"/>
                    <a:pt x="560223" y="308844"/>
                  </a:cubicBezTo>
                  <a:cubicBezTo>
                    <a:pt x="559533" y="308817"/>
                    <a:pt x="558567" y="308623"/>
                    <a:pt x="557877" y="308596"/>
                  </a:cubicBezTo>
                  <a:cubicBezTo>
                    <a:pt x="554456" y="308513"/>
                    <a:pt x="550758" y="307878"/>
                    <a:pt x="549461" y="307768"/>
                  </a:cubicBezTo>
                  <a:cubicBezTo>
                    <a:pt x="540714" y="306968"/>
                    <a:pt x="531995" y="305754"/>
                    <a:pt x="523330" y="304264"/>
                  </a:cubicBezTo>
                  <a:cubicBezTo>
                    <a:pt x="514611" y="302774"/>
                    <a:pt x="505974" y="300981"/>
                    <a:pt x="497393" y="298967"/>
                  </a:cubicBezTo>
                  <a:cubicBezTo>
                    <a:pt x="477967" y="294580"/>
                    <a:pt x="458817" y="289338"/>
                    <a:pt x="439722" y="283930"/>
                  </a:cubicBezTo>
                  <a:cubicBezTo>
                    <a:pt x="426946" y="280288"/>
                    <a:pt x="414253" y="276509"/>
                    <a:pt x="401560" y="272646"/>
                  </a:cubicBezTo>
                  <a:cubicBezTo>
                    <a:pt x="369690" y="262934"/>
                    <a:pt x="338123" y="252478"/>
                    <a:pt x="306970" y="241055"/>
                  </a:cubicBezTo>
                  <a:cubicBezTo>
                    <a:pt x="303852" y="239841"/>
                    <a:pt x="300292" y="241386"/>
                    <a:pt x="299078" y="244532"/>
                  </a:cubicBezTo>
                  <a:cubicBezTo>
                    <a:pt x="297864" y="247677"/>
                    <a:pt x="299409" y="251209"/>
                    <a:pt x="302555" y="252423"/>
                  </a:cubicBezTo>
                  <a:cubicBezTo>
                    <a:pt x="333515" y="265197"/>
                    <a:pt x="364751" y="277529"/>
                    <a:pt x="396676" y="288069"/>
                  </a:cubicBezTo>
                  <a:cubicBezTo>
                    <a:pt x="409425" y="292290"/>
                    <a:pt x="422311" y="296208"/>
                    <a:pt x="435307" y="299739"/>
                  </a:cubicBezTo>
                  <a:cubicBezTo>
                    <a:pt x="454761" y="305064"/>
                    <a:pt x="474462" y="309506"/>
                    <a:pt x="494330" y="313452"/>
                  </a:cubicBezTo>
                  <a:cubicBezTo>
                    <a:pt x="503242" y="315135"/>
                    <a:pt x="512238" y="316652"/>
                    <a:pt x="521316" y="317783"/>
                  </a:cubicBezTo>
                  <a:cubicBezTo>
                    <a:pt x="530367" y="318942"/>
                    <a:pt x="539473" y="319770"/>
                    <a:pt x="548606" y="320211"/>
                  </a:cubicBezTo>
                  <a:cubicBezTo>
                    <a:pt x="550814" y="320294"/>
                    <a:pt x="558816" y="321177"/>
                    <a:pt x="563369" y="320073"/>
                  </a:cubicBezTo>
                  <a:cubicBezTo>
                    <a:pt x="566845" y="319218"/>
                    <a:pt x="569136" y="317370"/>
                    <a:pt x="570101" y="315190"/>
                  </a:cubicBezTo>
                  <a:cubicBezTo>
                    <a:pt x="571481" y="312293"/>
                    <a:pt x="570267" y="308789"/>
                    <a:pt x="567342" y="307382"/>
                  </a:cubicBezTo>
                  <a:close/>
                  <a:moveTo>
                    <a:pt x="560554" y="308679"/>
                  </a:moveTo>
                  <a:cubicBezTo>
                    <a:pt x="560609" y="308623"/>
                    <a:pt x="560664" y="308541"/>
                    <a:pt x="560747" y="308486"/>
                  </a:cubicBezTo>
                  <a:lnTo>
                    <a:pt x="560885" y="308348"/>
                  </a:lnTo>
                  <a:cubicBezTo>
                    <a:pt x="560692" y="308237"/>
                    <a:pt x="560471" y="308486"/>
                    <a:pt x="560223" y="308844"/>
                  </a:cubicBezTo>
                  <a:lnTo>
                    <a:pt x="560388" y="308872"/>
                  </a:lnTo>
                  <a:lnTo>
                    <a:pt x="560554" y="308679"/>
                  </a:lnTo>
                  <a:close/>
                  <a:moveTo>
                    <a:pt x="499490" y="56230"/>
                  </a:moveTo>
                  <a:cubicBezTo>
                    <a:pt x="499931" y="56312"/>
                    <a:pt x="500317" y="56312"/>
                    <a:pt x="500262" y="56009"/>
                  </a:cubicBezTo>
                  <a:cubicBezTo>
                    <a:pt x="500152" y="56036"/>
                    <a:pt x="500014" y="56036"/>
                    <a:pt x="499904" y="56064"/>
                  </a:cubicBezTo>
                  <a:lnTo>
                    <a:pt x="499490" y="56230"/>
                  </a:lnTo>
                  <a:close/>
                  <a:moveTo>
                    <a:pt x="302031" y="195614"/>
                  </a:moveTo>
                  <a:cubicBezTo>
                    <a:pt x="319139" y="177902"/>
                    <a:pt x="337820" y="162506"/>
                    <a:pt x="357301" y="148077"/>
                  </a:cubicBezTo>
                  <a:cubicBezTo>
                    <a:pt x="369055" y="139386"/>
                    <a:pt x="381141" y="131136"/>
                    <a:pt x="393365" y="122915"/>
                  </a:cubicBezTo>
                  <a:cubicBezTo>
                    <a:pt x="411577" y="110692"/>
                    <a:pt x="430092" y="98580"/>
                    <a:pt x="449021" y="86661"/>
                  </a:cubicBezTo>
                  <a:cubicBezTo>
                    <a:pt x="457051" y="81474"/>
                    <a:pt x="465081" y="76287"/>
                    <a:pt x="473221" y="71238"/>
                  </a:cubicBezTo>
                  <a:cubicBezTo>
                    <a:pt x="478574" y="67928"/>
                    <a:pt x="483982" y="64672"/>
                    <a:pt x="489473" y="61582"/>
                  </a:cubicBezTo>
                  <a:cubicBezTo>
                    <a:pt x="489804" y="61389"/>
                    <a:pt x="496289" y="57664"/>
                    <a:pt x="499490" y="56230"/>
                  </a:cubicBezTo>
                  <a:cubicBezTo>
                    <a:pt x="499297" y="56202"/>
                    <a:pt x="499076" y="56147"/>
                    <a:pt x="498910" y="56091"/>
                  </a:cubicBezTo>
                  <a:cubicBezTo>
                    <a:pt x="499214" y="56119"/>
                    <a:pt x="499545" y="56091"/>
                    <a:pt x="499904" y="56064"/>
                  </a:cubicBezTo>
                  <a:lnTo>
                    <a:pt x="500014" y="56009"/>
                  </a:lnTo>
                  <a:cubicBezTo>
                    <a:pt x="500097" y="55981"/>
                    <a:pt x="500207" y="55843"/>
                    <a:pt x="500235" y="55898"/>
                  </a:cubicBezTo>
                  <a:lnTo>
                    <a:pt x="500262" y="56009"/>
                  </a:lnTo>
                  <a:cubicBezTo>
                    <a:pt x="500538" y="55954"/>
                    <a:pt x="500842" y="55871"/>
                    <a:pt x="501118" y="55788"/>
                  </a:cubicBezTo>
                  <a:cubicBezTo>
                    <a:pt x="504153" y="54740"/>
                    <a:pt x="505809" y="51429"/>
                    <a:pt x="504760" y="48366"/>
                  </a:cubicBezTo>
                  <a:cubicBezTo>
                    <a:pt x="504208" y="46518"/>
                    <a:pt x="502773" y="44752"/>
                    <a:pt x="499683" y="44366"/>
                  </a:cubicBezTo>
                  <a:cubicBezTo>
                    <a:pt x="499076" y="44283"/>
                    <a:pt x="497669" y="44366"/>
                    <a:pt x="495792" y="45028"/>
                  </a:cubicBezTo>
                  <a:cubicBezTo>
                    <a:pt x="492398" y="46214"/>
                    <a:pt x="484037" y="50408"/>
                    <a:pt x="483651" y="50601"/>
                  </a:cubicBezTo>
                  <a:cubicBezTo>
                    <a:pt x="477856" y="53498"/>
                    <a:pt x="472117" y="56561"/>
                    <a:pt x="466433" y="59706"/>
                  </a:cubicBezTo>
                  <a:cubicBezTo>
                    <a:pt x="457989" y="64369"/>
                    <a:pt x="449656" y="69252"/>
                    <a:pt x="441323" y="74108"/>
                  </a:cubicBezTo>
                  <a:cubicBezTo>
                    <a:pt x="425153" y="83654"/>
                    <a:pt x="409093" y="93035"/>
                    <a:pt x="393558" y="103022"/>
                  </a:cubicBezTo>
                  <a:cubicBezTo>
                    <a:pt x="383018" y="109837"/>
                    <a:pt x="372698" y="116845"/>
                    <a:pt x="362681" y="124239"/>
                  </a:cubicBezTo>
                  <a:cubicBezTo>
                    <a:pt x="337461" y="142862"/>
                    <a:pt x="314089" y="163527"/>
                    <a:pt x="293035" y="187338"/>
                  </a:cubicBezTo>
                  <a:cubicBezTo>
                    <a:pt x="290773" y="189821"/>
                    <a:pt x="290911" y="193683"/>
                    <a:pt x="293394" y="195946"/>
                  </a:cubicBezTo>
                  <a:cubicBezTo>
                    <a:pt x="295877" y="198236"/>
                    <a:pt x="299741" y="198098"/>
                    <a:pt x="302031" y="195614"/>
                  </a:cubicBezTo>
                  <a:close/>
                  <a:moveTo>
                    <a:pt x="242125" y="109975"/>
                  </a:moveTo>
                  <a:cubicBezTo>
                    <a:pt x="241436" y="103326"/>
                    <a:pt x="240691" y="96566"/>
                    <a:pt x="239918" y="89834"/>
                  </a:cubicBezTo>
                  <a:cubicBezTo>
                    <a:pt x="238759" y="79626"/>
                    <a:pt x="237517" y="69473"/>
                    <a:pt x="236441" y="59651"/>
                  </a:cubicBezTo>
                  <a:cubicBezTo>
                    <a:pt x="234178" y="39124"/>
                    <a:pt x="232275" y="20169"/>
                    <a:pt x="231640" y="5767"/>
                  </a:cubicBezTo>
                  <a:cubicBezTo>
                    <a:pt x="231612" y="2539"/>
                    <a:pt x="228963" y="-54"/>
                    <a:pt x="225735" y="1"/>
                  </a:cubicBezTo>
                  <a:cubicBezTo>
                    <a:pt x="222506" y="28"/>
                    <a:pt x="219913" y="2677"/>
                    <a:pt x="219968" y="5905"/>
                  </a:cubicBezTo>
                  <a:cubicBezTo>
                    <a:pt x="219692" y="18403"/>
                    <a:pt x="219940" y="34351"/>
                    <a:pt x="220823" y="51787"/>
                  </a:cubicBezTo>
                  <a:cubicBezTo>
                    <a:pt x="221568" y="66327"/>
                    <a:pt x="222589" y="81916"/>
                    <a:pt x="224162" y="97339"/>
                  </a:cubicBezTo>
                  <a:cubicBezTo>
                    <a:pt x="225431" y="109727"/>
                    <a:pt x="227087" y="122004"/>
                    <a:pt x="228853" y="133592"/>
                  </a:cubicBezTo>
                  <a:cubicBezTo>
                    <a:pt x="232109" y="155305"/>
                    <a:pt x="235917" y="174563"/>
                    <a:pt x="238980" y="187669"/>
                  </a:cubicBezTo>
                  <a:cubicBezTo>
                    <a:pt x="239642" y="190979"/>
                    <a:pt x="242870" y="193104"/>
                    <a:pt x="246182" y="192442"/>
                  </a:cubicBezTo>
                  <a:cubicBezTo>
                    <a:pt x="249465" y="191779"/>
                    <a:pt x="251618" y="188551"/>
                    <a:pt x="250955" y="185268"/>
                  </a:cubicBezTo>
                  <a:cubicBezTo>
                    <a:pt x="249051" y="173984"/>
                    <a:pt x="247230" y="158147"/>
                    <a:pt x="245299" y="140214"/>
                  </a:cubicBezTo>
                  <a:cubicBezTo>
                    <a:pt x="244278" y="130612"/>
                    <a:pt x="243229" y="120404"/>
                    <a:pt x="242125" y="109975"/>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2" name="Google Shape;202;p2"/>
            <p:cNvSpPr/>
            <p:nvPr/>
          </p:nvSpPr>
          <p:spPr>
            <a:xfrm rot="10800000">
              <a:off x="8549942" y="201232"/>
              <a:ext cx="355020" cy="339458"/>
            </a:xfrm>
            <a:custGeom>
              <a:avLst/>
              <a:gdLst/>
              <a:ahLst/>
              <a:cxnLst/>
              <a:rect l="l" t="t" r="r" b="b"/>
              <a:pathLst>
                <a:path w="710040" h="678916" extrusionOk="0">
                  <a:moveTo>
                    <a:pt x="361967" y="302185"/>
                  </a:moveTo>
                  <a:cubicBezTo>
                    <a:pt x="358600" y="302185"/>
                    <a:pt x="355869" y="299454"/>
                    <a:pt x="355869" y="296088"/>
                  </a:cubicBezTo>
                  <a:cubicBezTo>
                    <a:pt x="355813" y="293605"/>
                    <a:pt x="357938" y="286266"/>
                    <a:pt x="362188" y="275478"/>
                  </a:cubicBezTo>
                  <a:cubicBezTo>
                    <a:pt x="368617" y="259090"/>
                    <a:pt x="379737" y="233596"/>
                    <a:pt x="392982" y="204682"/>
                  </a:cubicBezTo>
                  <a:cubicBezTo>
                    <a:pt x="400129" y="189121"/>
                    <a:pt x="407855" y="172567"/>
                    <a:pt x="415857" y="155903"/>
                  </a:cubicBezTo>
                  <a:cubicBezTo>
                    <a:pt x="421044" y="145115"/>
                    <a:pt x="426398" y="134327"/>
                    <a:pt x="431695" y="123705"/>
                  </a:cubicBezTo>
                  <a:cubicBezTo>
                    <a:pt x="461303" y="64331"/>
                    <a:pt x="489173" y="10806"/>
                    <a:pt x="491270" y="4185"/>
                  </a:cubicBezTo>
                  <a:cubicBezTo>
                    <a:pt x="492180" y="1095"/>
                    <a:pt x="495436" y="-671"/>
                    <a:pt x="498527" y="239"/>
                  </a:cubicBezTo>
                  <a:cubicBezTo>
                    <a:pt x="501617" y="1150"/>
                    <a:pt x="503383" y="4406"/>
                    <a:pt x="502473" y="7523"/>
                  </a:cubicBezTo>
                  <a:cubicBezTo>
                    <a:pt x="501038" y="12627"/>
                    <a:pt x="486248" y="45432"/>
                    <a:pt x="466629" y="87259"/>
                  </a:cubicBezTo>
                  <a:cubicBezTo>
                    <a:pt x="455288" y="111455"/>
                    <a:pt x="442485" y="138769"/>
                    <a:pt x="429654" y="165421"/>
                  </a:cubicBezTo>
                  <a:cubicBezTo>
                    <a:pt x="422838" y="179575"/>
                    <a:pt x="415912" y="193536"/>
                    <a:pt x="409400" y="206806"/>
                  </a:cubicBezTo>
                  <a:cubicBezTo>
                    <a:pt x="397645" y="230810"/>
                    <a:pt x="386994" y="252523"/>
                    <a:pt x="379433" y="268912"/>
                  </a:cubicBezTo>
                  <a:cubicBezTo>
                    <a:pt x="374853" y="278844"/>
                    <a:pt x="371349" y="286735"/>
                    <a:pt x="369445" y="291922"/>
                  </a:cubicBezTo>
                  <a:cubicBezTo>
                    <a:pt x="368700" y="293964"/>
                    <a:pt x="368093" y="295343"/>
                    <a:pt x="368065" y="296088"/>
                  </a:cubicBezTo>
                  <a:cubicBezTo>
                    <a:pt x="368065" y="299454"/>
                    <a:pt x="365333" y="302185"/>
                    <a:pt x="361967" y="302185"/>
                  </a:cubicBezTo>
                  <a:close/>
                  <a:moveTo>
                    <a:pt x="105154" y="92197"/>
                  </a:moveTo>
                  <a:cubicBezTo>
                    <a:pt x="114481" y="102957"/>
                    <a:pt x="135093" y="124919"/>
                    <a:pt x="160203" y="150716"/>
                  </a:cubicBezTo>
                  <a:cubicBezTo>
                    <a:pt x="171213" y="162028"/>
                    <a:pt x="183051" y="174057"/>
                    <a:pt x="195247" y="186169"/>
                  </a:cubicBezTo>
                  <a:cubicBezTo>
                    <a:pt x="203084" y="193922"/>
                    <a:pt x="211058" y="201702"/>
                    <a:pt x="219033" y="209345"/>
                  </a:cubicBezTo>
                  <a:cubicBezTo>
                    <a:pt x="231422" y="221236"/>
                    <a:pt x="243784" y="232769"/>
                    <a:pt x="255401" y="243446"/>
                  </a:cubicBezTo>
                  <a:cubicBezTo>
                    <a:pt x="278745" y="264966"/>
                    <a:pt x="299219" y="282983"/>
                    <a:pt x="311636" y="293136"/>
                  </a:cubicBezTo>
                  <a:cubicBezTo>
                    <a:pt x="314175" y="295315"/>
                    <a:pt x="318038" y="295012"/>
                    <a:pt x="320218" y="292446"/>
                  </a:cubicBezTo>
                  <a:cubicBezTo>
                    <a:pt x="322425" y="289880"/>
                    <a:pt x="322122" y="286045"/>
                    <a:pt x="319556" y="283865"/>
                  </a:cubicBezTo>
                  <a:cubicBezTo>
                    <a:pt x="307028" y="272719"/>
                    <a:pt x="286140" y="252302"/>
                    <a:pt x="262106" y="228685"/>
                  </a:cubicBezTo>
                  <a:cubicBezTo>
                    <a:pt x="250020" y="216794"/>
                    <a:pt x="237162" y="204075"/>
                    <a:pt x="224137" y="191356"/>
                  </a:cubicBezTo>
                  <a:cubicBezTo>
                    <a:pt x="211279" y="178802"/>
                    <a:pt x="198255" y="166304"/>
                    <a:pt x="185838" y="154330"/>
                  </a:cubicBezTo>
                  <a:cubicBezTo>
                    <a:pt x="163321" y="132644"/>
                    <a:pt x="142764" y="112862"/>
                    <a:pt x="128526" y="98736"/>
                  </a:cubicBezTo>
                  <a:cubicBezTo>
                    <a:pt x="119586" y="89824"/>
                    <a:pt x="113129" y="83286"/>
                    <a:pt x="110314" y="79947"/>
                  </a:cubicBezTo>
                  <a:lnTo>
                    <a:pt x="110149" y="79782"/>
                  </a:lnTo>
                  <a:lnTo>
                    <a:pt x="110121" y="80306"/>
                  </a:lnTo>
                  <a:cubicBezTo>
                    <a:pt x="110121" y="80471"/>
                    <a:pt x="110094" y="80665"/>
                    <a:pt x="110066" y="80830"/>
                  </a:cubicBezTo>
                  <a:lnTo>
                    <a:pt x="110038" y="81244"/>
                  </a:lnTo>
                  <a:cubicBezTo>
                    <a:pt x="110038" y="80637"/>
                    <a:pt x="109928" y="80002"/>
                    <a:pt x="109735" y="79423"/>
                  </a:cubicBezTo>
                  <a:cubicBezTo>
                    <a:pt x="109459" y="79175"/>
                    <a:pt x="109238" y="78954"/>
                    <a:pt x="109404" y="78844"/>
                  </a:cubicBezTo>
                  <a:lnTo>
                    <a:pt x="109487" y="78788"/>
                  </a:lnTo>
                  <a:cubicBezTo>
                    <a:pt x="109266" y="78292"/>
                    <a:pt x="108962" y="77823"/>
                    <a:pt x="108604" y="77409"/>
                  </a:cubicBezTo>
                  <a:cubicBezTo>
                    <a:pt x="106479" y="74981"/>
                    <a:pt x="102781" y="74705"/>
                    <a:pt x="100353" y="76830"/>
                  </a:cubicBezTo>
                  <a:cubicBezTo>
                    <a:pt x="99415" y="77602"/>
                    <a:pt x="96794" y="80747"/>
                    <a:pt x="99553" y="85217"/>
                  </a:cubicBezTo>
                  <a:cubicBezTo>
                    <a:pt x="100326" y="86431"/>
                    <a:pt x="102202" y="88831"/>
                    <a:pt x="105154" y="92197"/>
                  </a:cubicBezTo>
                  <a:close/>
                  <a:moveTo>
                    <a:pt x="109652" y="79147"/>
                  </a:moveTo>
                  <a:lnTo>
                    <a:pt x="109956" y="79616"/>
                  </a:lnTo>
                  <a:cubicBezTo>
                    <a:pt x="110038" y="79671"/>
                    <a:pt x="110094" y="79726"/>
                    <a:pt x="110149" y="79782"/>
                  </a:cubicBezTo>
                  <a:cubicBezTo>
                    <a:pt x="110176" y="79064"/>
                    <a:pt x="110038" y="78485"/>
                    <a:pt x="109487" y="78788"/>
                  </a:cubicBezTo>
                  <a:lnTo>
                    <a:pt x="109542" y="78899"/>
                  </a:lnTo>
                  <a:cubicBezTo>
                    <a:pt x="109569" y="78982"/>
                    <a:pt x="109625" y="79064"/>
                    <a:pt x="109652" y="79147"/>
                  </a:cubicBezTo>
                  <a:close/>
                  <a:moveTo>
                    <a:pt x="339230" y="323402"/>
                  </a:moveTo>
                  <a:cubicBezTo>
                    <a:pt x="338292" y="320174"/>
                    <a:pt x="334898" y="318325"/>
                    <a:pt x="331669" y="319264"/>
                  </a:cubicBezTo>
                  <a:cubicBezTo>
                    <a:pt x="311498" y="324754"/>
                    <a:pt x="274661" y="334217"/>
                    <a:pt x="232774" y="345529"/>
                  </a:cubicBezTo>
                  <a:cubicBezTo>
                    <a:pt x="211638" y="351240"/>
                    <a:pt x="189204" y="357393"/>
                    <a:pt x="167019" y="363739"/>
                  </a:cubicBezTo>
                  <a:cubicBezTo>
                    <a:pt x="138349" y="371961"/>
                    <a:pt x="110094" y="380513"/>
                    <a:pt x="85232" y="388128"/>
                  </a:cubicBezTo>
                  <a:cubicBezTo>
                    <a:pt x="43621" y="400875"/>
                    <a:pt x="11640" y="411387"/>
                    <a:pt x="3528" y="415084"/>
                  </a:cubicBezTo>
                  <a:cubicBezTo>
                    <a:pt x="548" y="416353"/>
                    <a:pt x="-805" y="419802"/>
                    <a:pt x="492" y="422754"/>
                  </a:cubicBezTo>
                  <a:cubicBezTo>
                    <a:pt x="1762" y="425734"/>
                    <a:pt x="5211" y="427086"/>
                    <a:pt x="8163" y="425789"/>
                  </a:cubicBezTo>
                  <a:cubicBezTo>
                    <a:pt x="18511" y="421512"/>
                    <a:pt x="67655" y="408269"/>
                    <a:pt x="125491" y="392322"/>
                  </a:cubicBezTo>
                  <a:cubicBezTo>
                    <a:pt x="150960" y="385287"/>
                    <a:pt x="178056" y="377782"/>
                    <a:pt x="204325" y="370223"/>
                  </a:cubicBezTo>
                  <a:cubicBezTo>
                    <a:pt x="222454" y="365035"/>
                    <a:pt x="240169" y="359711"/>
                    <a:pt x="256670" y="354799"/>
                  </a:cubicBezTo>
                  <a:cubicBezTo>
                    <a:pt x="289948" y="344867"/>
                    <a:pt x="318286" y="336176"/>
                    <a:pt x="335063" y="330962"/>
                  </a:cubicBezTo>
                  <a:cubicBezTo>
                    <a:pt x="338292" y="330024"/>
                    <a:pt x="340168" y="326630"/>
                    <a:pt x="339230" y="323402"/>
                  </a:cubicBezTo>
                  <a:close/>
                  <a:moveTo>
                    <a:pt x="353413" y="344509"/>
                  </a:moveTo>
                  <a:cubicBezTo>
                    <a:pt x="350074" y="344067"/>
                    <a:pt x="347011" y="346440"/>
                    <a:pt x="346597" y="349778"/>
                  </a:cubicBezTo>
                  <a:cubicBezTo>
                    <a:pt x="343948" y="367601"/>
                    <a:pt x="339423" y="397123"/>
                    <a:pt x="334153" y="431445"/>
                  </a:cubicBezTo>
                  <a:cubicBezTo>
                    <a:pt x="331531" y="448661"/>
                    <a:pt x="328634" y="467064"/>
                    <a:pt x="325764" y="485797"/>
                  </a:cubicBezTo>
                  <a:cubicBezTo>
                    <a:pt x="323888" y="497827"/>
                    <a:pt x="322039" y="509966"/>
                    <a:pt x="320190" y="522051"/>
                  </a:cubicBezTo>
                  <a:cubicBezTo>
                    <a:pt x="317376" y="540646"/>
                    <a:pt x="314561" y="559021"/>
                    <a:pt x="311691" y="576320"/>
                  </a:cubicBezTo>
                  <a:cubicBezTo>
                    <a:pt x="304628" y="618975"/>
                    <a:pt x="297508" y="654897"/>
                    <a:pt x="290582" y="670623"/>
                  </a:cubicBezTo>
                  <a:cubicBezTo>
                    <a:pt x="289230" y="673548"/>
                    <a:pt x="290527" y="677024"/>
                    <a:pt x="293452" y="678376"/>
                  </a:cubicBezTo>
                  <a:cubicBezTo>
                    <a:pt x="296377" y="679728"/>
                    <a:pt x="299854" y="678459"/>
                    <a:pt x="301206" y="675534"/>
                  </a:cubicBezTo>
                  <a:cubicBezTo>
                    <a:pt x="310753" y="655725"/>
                    <a:pt x="322425" y="604159"/>
                    <a:pt x="332635" y="546661"/>
                  </a:cubicBezTo>
                  <a:cubicBezTo>
                    <a:pt x="334898" y="533887"/>
                    <a:pt x="337077" y="520809"/>
                    <a:pt x="339092" y="507731"/>
                  </a:cubicBezTo>
                  <a:cubicBezTo>
                    <a:pt x="341134" y="494626"/>
                    <a:pt x="343010" y="481521"/>
                    <a:pt x="344721" y="468719"/>
                  </a:cubicBezTo>
                  <a:cubicBezTo>
                    <a:pt x="351261" y="419774"/>
                    <a:pt x="356007" y="375161"/>
                    <a:pt x="358683" y="351351"/>
                  </a:cubicBezTo>
                  <a:cubicBezTo>
                    <a:pt x="359125" y="348012"/>
                    <a:pt x="356724" y="344950"/>
                    <a:pt x="353413" y="344509"/>
                  </a:cubicBezTo>
                  <a:close/>
                  <a:moveTo>
                    <a:pt x="571456" y="513553"/>
                  </a:moveTo>
                  <a:cubicBezTo>
                    <a:pt x="563813" y="505717"/>
                    <a:pt x="556666" y="498516"/>
                    <a:pt x="550982" y="492916"/>
                  </a:cubicBezTo>
                  <a:cubicBezTo>
                    <a:pt x="537130" y="479369"/>
                    <a:pt x="523361" y="465739"/>
                    <a:pt x="509481" y="452220"/>
                  </a:cubicBezTo>
                  <a:cubicBezTo>
                    <a:pt x="500210" y="443226"/>
                    <a:pt x="490939" y="434231"/>
                    <a:pt x="481584" y="425320"/>
                  </a:cubicBezTo>
                  <a:cubicBezTo>
                    <a:pt x="467539" y="411966"/>
                    <a:pt x="453412" y="398695"/>
                    <a:pt x="439256" y="385452"/>
                  </a:cubicBezTo>
                  <a:cubicBezTo>
                    <a:pt x="418009" y="365587"/>
                    <a:pt x="396624" y="345916"/>
                    <a:pt x="375267" y="326189"/>
                  </a:cubicBezTo>
                  <a:cubicBezTo>
                    <a:pt x="372811" y="323844"/>
                    <a:pt x="368948" y="323926"/>
                    <a:pt x="366630" y="326382"/>
                  </a:cubicBezTo>
                  <a:cubicBezTo>
                    <a:pt x="364312" y="328810"/>
                    <a:pt x="364395" y="332672"/>
                    <a:pt x="366823" y="334990"/>
                  </a:cubicBezTo>
                  <a:cubicBezTo>
                    <a:pt x="387463" y="355462"/>
                    <a:pt x="407993" y="376044"/>
                    <a:pt x="428660" y="396461"/>
                  </a:cubicBezTo>
                  <a:cubicBezTo>
                    <a:pt x="442457" y="410090"/>
                    <a:pt x="456254" y="423692"/>
                    <a:pt x="470161" y="437183"/>
                  </a:cubicBezTo>
                  <a:cubicBezTo>
                    <a:pt x="479432" y="446178"/>
                    <a:pt x="488786" y="455117"/>
                    <a:pt x="498168" y="464001"/>
                  </a:cubicBezTo>
                  <a:cubicBezTo>
                    <a:pt x="512213" y="477355"/>
                    <a:pt x="526424" y="490543"/>
                    <a:pt x="540579" y="503786"/>
                  </a:cubicBezTo>
                  <a:lnTo>
                    <a:pt x="610253" y="570361"/>
                  </a:lnTo>
                  <a:cubicBezTo>
                    <a:pt x="612543" y="572623"/>
                    <a:pt x="616268" y="572596"/>
                    <a:pt x="618531" y="570306"/>
                  </a:cubicBezTo>
                  <a:cubicBezTo>
                    <a:pt x="620794" y="568016"/>
                    <a:pt x="620766" y="564319"/>
                    <a:pt x="618476" y="562029"/>
                  </a:cubicBezTo>
                  <a:cubicBezTo>
                    <a:pt x="606555" y="549834"/>
                    <a:pt x="587847" y="530300"/>
                    <a:pt x="571456" y="513553"/>
                  </a:cubicBezTo>
                  <a:close/>
                  <a:moveTo>
                    <a:pt x="702884" y="274981"/>
                  </a:moveTo>
                  <a:cubicBezTo>
                    <a:pt x="699242" y="275754"/>
                    <a:pt x="695572" y="276389"/>
                    <a:pt x="691902" y="276995"/>
                  </a:cubicBezTo>
                  <a:cubicBezTo>
                    <a:pt x="686328" y="277906"/>
                    <a:pt x="680699" y="278651"/>
                    <a:pt x="675097" y="279424"/>
                  </a:cubicBezTo>
                  <a:cubicBezTo>
                    <a:pt x="663287" y="281106"/>
                    <a:pt x="651477" y="282652"/>
                    <a:pt x="639640" y="284114"/>
                  </a:cubicBezTo>
                  <a:cubicBezTo>
                    <a:pt x="627830" y="285576"/>
                    <a:pt x="615992" y="286956"/>
                    <a:pt x="604155" y="288197"/>
                  </a:cubicBezTo>
                  <a:cubicBezTo>
                    <a:pt x="583128" y="290487"/>
                    <a:pt x="562047" y="292308"/>
                    <a:pt x="540993" y="294405"/>
                  </a:cubicBezTo>
                  <a:cubicBezTo>
                    <a:pt x="519912" y="296474"/>
                    <a:pt x="498858" y="298681"/>
                    <a:pt x="477777" y="300916"/>
                  </a:cubicBezTo>
                  <a:cubicBezTo>
                    <a:pt x="449631" y="303896"/>
                    <a:pt x="421513" y="307152"/>
                    <a:pt x="393423" y="310573"/>
                  </a:cubicBezTo>
                  <a:cubicBezTo>
                    <a:pt x="390057" y="310904"/>
                    <a:pt x="387629" y="313911"/>
                    <a:pt x="387960" y="317249"/>
                  </a:cubicBezTo>
                  <a:cubicBezTo>
                    <a:pt x="388319" y="320615"/>
                    <a:pt x="391326" y="323044"/>
                    <a:pt x="394665" y="322712"/>
                  </a:cubicBezTo>
                  <a:cubicBezTo>
                    <a:pt x="419996" y="320615"/>
                    <a:pt x="445354" y="318850"/>
                    <a:pt x="470740" y="316919"/>
                  </a:cubicBezTo>
                  <a:cubicBezTo>
                    <a:pt x="487655" y="315649"/>
                    <a:pt x="504570" y="314353"/>
                    <a:pt x="521485" y="312835"/>
                  </a:cubicBezTo>
                  <a:cubicBezTo>
                    <a:pt x="535585" y="311566"/>
                    <a:pt x="549685" y="310159"/>
                    <a:pt x="563758" y="308614"/>
                  </a:cubicBezTo>
                  <a:cubicBezTo>
                    <a:pt x="577858" y="307069"/>
                    <a:pt x="591903" y="305275"/>
                    <a:pt x="605976" y="303427"/>
                  </a:cubicBezTo>
                  <a:cubicBezTo>
                    <a:pt x="617869" y="301827"/>
                    <a:pt x="629761" y="300089"/>
                    <a:pt x="641627" y="298185"/>
                  </a:cubicBezTo>
                  <a:cubicBezTo>
                    <a:pt x="653492" y="296309"/>
                    <a:pt x="665302" y="294267"/>
                    <a:pt x="677112" y="292143"/>
                  </a:cubicBezTo>
                  <a:cubicBezTo>
                    <a:pt x="682796" y="291122"/>
                    <a:pt x="688453" y="290101"/>
                    <a:pt x="694109" y="288970"/>
                  </a:cubicBezTo>
                  <a:cubicBezTo>
                    <a:pt x="697917" y="288170"/>
                    <a:pt x="701725" y="287342"/>
                    <a:pt x="705505" y="286376"/>
                  </a:cubicBezTo>
                  <a:cubicBezTo>
                    <a:pt x="708651" y="285659"/>
                    <a:pt x="710610" y="282514"/>
                    <a:pt x="709893" y="279368"/>
                  </a:cubicBezTo>
                  <a:cubicBezTo>
                    <a:pt x="709148" y="276223"/>
                    <a:pt x="706030" y="274264"/>
                    <a:pt x="702884" y="274981"/>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3" name="Google Shape;203;p2"/>
            <p:cNvSpPr/>
            <p:nvPr/>
          </p:nvSpPr>
          <p:spPr>
            <a:xfrm rot="10800000">
              <a:off x="8707272" y="359662"/>
              <a:ext cx="47874" cy="44557"/>
            </a:xfrm>
            <a:custGeom>
              <a:avLst/>
              <a:gdLst/>
              <a:ahLst/>
              <a:cxnLst/>
              <a:rect l="l" t="t" r="r" b="b"/>
              <a:pathLst>
                <a:path w="95749" h="89115" extrusionOk="0">
                  <a:moveTo>
                    <a:pt x="47875" y="0"/>
                  </a:moveTo>
                  <a:cubicBezTo>
                    <a:pt x="74309" y="0"/>
                    <a:pt x="95749" y="19975"/>
                    <a:pt x="95749" y="44558"/>
                  </a:cubicBezTo>
                  <a:cubicBezTo>
                    <a:pt x="95749" y="69141"/>
                    <a:pt x="74309" y="89116"/>
                    <a:pt x="47875" y="89116"/>
                  </a:cubicBezTo>
                  <a:cubicBezTo>
                    <a:pt x="21440" y="89116"/>
                    <a:pt x="0" y="69141"/>
                    <a:pt x="0" y="44558"/>
                  </a:cubicBezTo>
                  <a:cubicBezTo>
                    <a:pt x="0" y="19975"/>
                    <a:pt x="21440" y="0"/>
                    <a:pt x="47875" y="0"/>
                  </a:cubicBezTo>
                  <a:lnTo>
                    <a:pt x="47875" y="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4" name="Google Shape;204;p2"/>
            <p:cNvSpPr/>
            <p:nvPr/>
          </p:nvSpPr>
          <p:spPr>
            <a:xfrm rot="10800000">
              <a:off x="8461284" y="243705"/>
              <a:ext cx="367990" cy="364016"/>
            </a:xfrm>
            <a:custGeom>
              <a:avLst/>
              <a:gdLst/>
              <a:ahLst/>
              <a:cxnLst/>
              <a:rect l="l" t="t" r="r" b="b"/>
              <a:pathLst>
                <a:path w="735980" h="728032" extrusionOk="0">
                  <a:moveTo>
                    <a:pt x="129934" y="46705"/>
                  </a:moveTo>
                  <a:cubicBezTo>
                    <a:pt x="129962" y="46540"/>
                    <a:pt x="129990" y="46402"/>
                    <a:pt x="130017" y="46264"/>
                  </a:cubicBezTo>
                  <a:cubicBezTo>
                    <a:pt x="130321" y="46319"/>
                    <a:pt x="130210" y="46678"/>
                    <a:pt x="129962" y="47064"/>
                  </a:cubicBezTo>
                  <a:lnTo>
                    <a:pt x="129934" y="46733"/>
                  </a:lnTo>
                  <a:lnTo>
                    <a:pt x="129934" y="46705"/>
                  </a:lnTo>
                  <a:close/>
                  <a:moveTo>
                    <a:pt x="147622" y="125530"/>
                  </a:moveTo>
                  <a:cubicBezTo>
                    <a:pt x="145359" y="115156"/>
                    <a:pt x="142710" y="104921"/>
                    <a:pt x="140337" y="94685"/>
                  </a:cubicBezTo>
                  <a:lnTo>
                    <a:pt x="132142" y="60997"/>
                  </a:lnTo>
                  <a:cubicBezTo>
                    <a:pt x="132004" y="60335"/>
                    <a:pt x="130321" y="51065"/>
                    <a:pt x="129962" y="47064"/>
                  </a:cubicBezTo>
                  <a:lnTo>
                    <a:pt x="129824" y="47285"/>
                  </a:lnTo>
                  <a:lnTo>
                    <a:pt x="129686" y="47478"/>
                  </a:lnTo>
                  <a:cubicBezTo>
                    <a:pt x="129797" y="47230"/>
                    <a:pt x="129879" y="46954"/>
                    <a:pt x="129934" y="46705"/>
                  </a:cubicBezTo>
                  <a:cubicBezTo>
                    <a:pt x="129907" y="46512"/>
                    <a:pt x="129769" y="46237"/>
                    <a:pt x="129907" y="46237"/>
                  </a:cubicBezTo>
                  <a:lnTo>
                    <a:pt x="130017" y="46264"/>
                  </a:lnTo>
                  <a:cubicBezTo>
                    <a:pt x="130348" y="44250"/>
                    <a:pt x="129576" y="42126"/>
                    <a:pt x="127893" y="40774"/>
                  </a:cubicBezTo>
                  <a:cubicBezTo>
                    <a:pt x="126430" y="39532"/>
                    <a:pt x="124885" y="39449"/>
                    <a:pt x="123616" y="39504"/>
                  </a:cubicBezTo>
                  <a:cubicBezTo>
                    <a:pt x="121988" y="39615"/>
                    <a:pt x="120166" y="40415"/>
                    <a:pt x="118842" y="42843"/>
                  </a:cubicBezTo>
                  <a:cubicBezTo>
                    <a:pt x="118566" y="43367"/>
                    <a:pt x="118124" y="44885"/>
                    <a:pt x="118124" y="47147"/>
                  </a:cubicBezTo>
                  <a:cubicBezTo>
                    <a:pt x="118097" y="51479"/>
                    <a:pt x="119173" y="62708"/>
                    <a:pt x="119311" y="63480"/>
                  </a:cubicBezTo>
                  <a:lnTo>
                    <a:pt x="125244" y="97885"/>
                  </a:lnTo>
                  <a:cubicBezTo>
                    <a:pt x="126568" y="104810"/>
                    <a:pt x="127837" y="111763"/>
                    <a:pt x="129272" y="118716"/>
                  </a:cubicBezTo>
                  <a:cubicBezTo>
                    <a:pt x="130128" y="122799"/>
                    <a:pt x="131038" y="126882"/>
                    <a:pt x="131949" y="130966"/>
                  </a:cubicBezTo>
                  <a:cubicBezTo>
                    <a:pt x="127037" y="126993"/>
                    <a:pt x="122677" y="122495"/>
                    <a:pt x="118124" y="118053"/>
                  </a:cubicBezTo>
                  <a:cubicBezTo>
                    <a:pt x="116441" y="116426"/>
                    <a:pt x="114730" y="114825"/>
                    <a:pt x="112937" y="113280"/>
                  </a:cubicBezTo>
                  <a:cubicBezTo>
                    <a:pt x="111143" y="111680"/>
                    <a:pt x="109267" y="110163"/>
                    <a:pt x="107363" y="108728"/>
                  </a:cubicBezTo>
                  <a:cubicBezTo>
                    <a:pt x="100685" y="103707"/>
                    <a:pt x="93732" y="99265"/>
                    <a:pt x="86088" y="95623"/>
                  </a:cubicBezTo>
                  <a:cubicBezTo>
                    <a:pt x="83302" y="93995"/>
                    <a:pt x="79714" y="94905"/>
                    <a:pt x="78086" y="97692"/>
                  </a:cubicBezTo>
                  <a:cubicBezTo>
                    <a:pt x="76431" y="100479"/>
                    <a:pt x="77369" y="104065"/>
                    <a:pt x="80128" y="105693"/>
                  </a:cubicBezTo>
                  <a:cubicBezTo>
                    <a:pt x="85702" y="109721"/>
                    <a:pt x="90338" y="114577"/>
                    <a:pt x="95249" y="119240"/>
                  </a:cubicBezTo>
                  <a:cubicBezTo>
                    <a:pt x="98671" y="122495"/>
                    <a:pt x="102037" y="125806"/>
                    <a:pt x="105680" y="128758"/>
                  </a:cubicBezTo>
                  <a:cubicBezTo>
                    <a:pt x="112137" y="134056"/>
                    <a:pt x="119090" y="138470"/>
                    <a:pt x="126485" y="142305"/>
                  </a:cubicBezTo>
                  <a:cubicBezTo>
                    <a:pt x="129051" y="143933"/>
                    <a:pt x="132197" y="143188"/>
                    <a:pt x="134129" y="140981"/>
                  </a:cubicBezTo>
                  <a:cubicBezTo>
                    <a:pt x="137136" y="154086"/>
                    <a:pt x="140310" y="167164"/>
                    <a:pt x="142959" y="180324"/>
                  </a:cubicBezTo>
                  <a:cubicBezTo>
                    <a:pt x="144338" y="187194"/>
                    <a:pt x="145690" y="194009"/>
                    <a:pt x="146822" y="200879"/>
                  </a:cubicBezTo>
                  <a:cubicBezTo>
                    <a:pt x="147236" y="204217"/>
                    <a:pt x="150271" y="206590"/>
                    <a:pt x="153637" y="206176"/>
                  </a:cubicBezTo>
                  <a:cubicBezTo>
                    <a:pt x="156976" y="205762"/>
                    <a:pt x="159349" y="202727"/>
                    <a:pt x="158935" y="199389"/>
                  </a:cubicBezTo>
                  <a:cubicBezTo>
                    <a:pt x="157390" y="181731"/>
                    <a:pt x="154962" y="164018"/>
                    <a:pt x="151789" y="146388"/>
                  </a:cubicBezTo>
                  <a:cubicBezTo>
                    <a:pt x="150519" y="139408"/>
                    <a:pt x="149140" y="132456"/>
                    <a:pt x="147622" y="125530"/>
                  </a:cubicBezTo>
                  <a:close/>
                  <a:moveTo>
                    <a:pt x="47540" y="66515"/>
                  </a:moveTo>
                  <a:cubicBezTo>
                    <a:pt x="45498" y="64777"/>
                    <a:pt x="43457" y="63039"/>
                    <a:pt x="41221" y="61549"/>
                  </a:cubicBezTo>
                  <a:cubicBezTo>
                    <a:pt x="37496" y="59011"/>
                    <a:pt x="33468" y="57079"/>
                    <a:pt x="29577" y="54845"/>
                  </a:cubicBezTo>
                  <a:cubicBezTo>
                    <a:pt x="29108" y="54596"/>
                    <a:pt x="23727" y="51341"/>
                    <a:pt x="21409" y="50623"/>
                  </a:cubicBezTo>
                  <a:cubicBezTo>
                    <a:pt x="17188" y="49271"/>
                    <a:pt x="14456" y="50651"/>
                    <a:pt x="13628" y="51837"/>
                  </a:cubicBezTo>
                  <a:cubicBezTo>
                    <a:pt x="11448" y="54210"/>
                    <a:pt x="11586" y="57907"/>
                    <a:pt x="13959" y="60114"/>
                  </a:cubicBezTo>
                  <a:cubicBezTo>
                    <a:pt x="14594" y="60721"/>
                    <a:pt x="15366" y="61135"/>
                    <a:pt x="16167" y="61383"/>
                  </a:cubicBezTo>
                  <a:cubicBezTo>
                    <a:pt x="16470" y="60914"/>
                    <a:pt x="17022" y="61107"/>
                    <a:pt x="17629" y="61659"/>
                  </a:cubicBezTo>
                  <a:cubicBezTo>
                    <a:pt x="19147" y="62984"/>
                    <a:pt x="21161" y="66350"/>
                    <a:pt x="21382" y="66570"/>
                  </a:cubicBezTo>
                  <a:cubicBezTo>
                    <a:pt x="24886" y="69440"/>
                    <a:pt x="28115" y="72557"/>
                    <a:pt x="31812" y="75151"/>
                  </a:cubicBezTo>
                  <a:cubicBezTo>
                    <a:pt x="34020" y="76724"/>
                    <a:pt x="36393" y="78020"/>
                    <a:pt x="38766" y="79317"/>
                  </a:cubicBezTo>
                  <a:cubicBezTo>
                    <a:pt x="42380" y="81276"/>
                    <a:pt x="46023" y="82931"/>
                    <a:pt x="49720" y="84752"/>
                  </a:cubicBezTo>
                  <a:cubicBezTo>
                    <a:pt x="52507" y="86656"/>
                    <a:pt x="56315" y="85911"/>
                    <a:pt x="58191" y="83124"/>
                  </a:cubicBezTo>
                  <a:cubicBezTo>
                    <a:pt x="60095" y="80338"/>
                    <a:pt x="59350" y="76558"/>
                    <a:pt x="56563" y="74654"/>
                  </a:cubicBezTo>
                  <a:cubicBezTo>
                    <a:pt x="53528" y="71923"/>
                    <a:pt x="50658" y="69136"/>
                    <a:pt x="47540" y="66515"/>
                  </a:cubicBezTo>
                  <a:close/>
                  <a:moveTo>
                    <a:pt x="17574" y="61659"/>
                  </a:moveTo>
                  <a:cubicBezTo>
                    <a:pt x="17077" y="61632"/>
                    <a:pt x="16608" y="61521"/>
                    <a:pt x="16167" y="61383"/>
                  </a:cubicBezTo>
                  <a:cubicBezTo>
                    <a:pt x="15808" y="61908"/>
                    <a:pt x="16912" y="61714"/>
                    <a:pt x="17574" y="61659"/>
                  </a:cubicBezTo>
                  <a:close/>
                  <a:moveTo>
                    <a:pt x="223062" y="271"/>
                  </a:moveTo>
                  <a:cubicBezTo>
                    <a:pt x="219834" y="-722"/>
                    <a:pt x="216412" y="1099"/>
                    <a:pt x="215419" y="4300"/>
                  </a:cubicBezTo>
                  <a:cubicBezTo>
                    <a:pt x="212439" y="12659"/>
                    <a:pt x="208272" y="20798"/>
                    <a:pt x="203719" y="28965"/>
                  </a:cubicBezTo>
                  <a:cubicBezTo>
                    <a:pt x="198504" y="38346"/>
                    <a:pt x="192516" y="47533"/>
                    <a:pt x="186777" y="56776"/>
                  </a:cubicBezTo>
                  <a:cubicBezTo>
                    <a:pt x="180789" y="66488"/>
                    <a:pt x="175160" y="76254"/>
                    <a:pt x="169973" y="85607"/>
                  </a:cubicBezTo>
                  <a:cubicBezTo>
                    <a:pt x="166993" y="91208"/>
                    <a:pt x="160370" y="99816"/>
                    <a:pt x="156369" y="107818"/>
                  </a:cubicBezTo>
                  <a:cubicBezTo>
                    <a:pt x="153996" y="112508"/>
                    <a:pt x="152396" y="117033"/>
                    <a:pt x="152285" y="120868"/>
                  </a:cubicBezTo>
                  <a:cubicBezTo>
                    <a:pt x="152037" y="124096"/>
                    <a:pt x="154465" y="126910"/>
                    <a:pt x="157666" y="127158"/>
                  </a:cubicBezTo>
                  <a:cubicBezTo>
                    <a:pt x="160894" y="127406"/>
                    <a:pt x="163709" y="124979"/>
                    <a:pt x="163957" y="121778"/>
                  </a:cubicBezTo>
                  <a:cubicBezTo>
                    <a:pt x="164233" y="119405"/>
                    <a:pt x="165778" y="116839"/>
                    <a:pt x="167489" y="114081"/>
                  </a:cubicBezTo>
                  <a:cubicBezTo>
                    <a:pt x="172235" y="106493"/>
                    <a:pt x="179492" y="98492"/>
                    <a:pt x="182914" y="93195"/>
                  </a:cubicBezTo>
                  <a:cubicBezTo>
                    <a:pt x="187715" y="85470"/>
                    <a:pt x="193179" y="77689"/>
                    <a:pt x="198311" y="69495"/>
                  </a:cubicBezTo>
                  <a:cubicBezTo>
                    <a:pt x="203416" y="61411"/>
                    <a:pt x="208300" y="52996"/>
                    <a:pt x="212687" y="44471"/>
                  </a:cubicBezTo>
                  <a:cubicBezTo>
                    <a:pt x="218868" y="32469"/>
                    <a:pt x="223918" y="20191"/>
                    <a:pt x="227091" y="7886"/>
                  </a:cubicBezTo>
                  <a:cubicBezTo>
                    <a:pt x="228084" y="4658"/>
                    <a:pt x="226263" y="1265"/>
                    <a:pt x="223062" y="271"/>
                  </a:cubicBezTo>
                  <a:close/>
                  <a:moveTo>
                    <a:pt x="5433" y="129255"/>
                  </a:moveTo>
                  <a:cubicBezTo>
                    <a:pt x="4826" y="128814"/>
                    <a:pt x="4301" y="128400"/>
                    <a:pt x="3888" y="128069"/>
                  </a:cubicBezTo>
                  <a:cubicBezTo>
                    <a:pt x="3446" y="130745"/>
                    <a:pt x="4219" y="130635"/>
                    <a:pt x="5433" y="129255"/>
                  </a:cubicBezTo>
                  <a:close/>
                  <a:moveTo>
                    <a:pt x="9296" y="117060"/>
                  </a:moveTo>
                  <a:cubicBezTo>
                    <a:pt x="9296" y="117088"/>
                    <a:pt x="9296" y="117143"/>
                    <a:pt x="9296" y="117171"/>
                  </a:cubicBezTo>
                  <a:cubicBezTo>
                    <a:pt x="9820" y="117446"/>
                    <a:pt x="10289" y="117805"/>
                    <a:pt x="10676" y="118191"/>
                  </a:cubicBezTo>
                  <a:cubicBezTo>
                    <a:pt x="10289" y="117281"/>
                    <a:pt x="9655" y="116039"/>
                    <a:pt x="9296" y="117060"/>
                  </a:cubicBezTo>
                  <a:close/>
                  <a:moveTo>
                    <a:pt x="27397" y="124868"/>
                  </a:moveTo>
                  <a:cubicBezTo>
                    <a:pt x="26514" y="124178"/>
                    <a:pt x="25576" y="123516"/>
                    <a:pt x="24610" y="122937"/>
                  </a:cubicBezTo>
                  <a:cubicBezTo>
                    <a:pt x="23093" y="122054"/>
                    <a:pt x="21520" y="121364"/>
                    <a:pt x="19947" y="120619"/>
                  </a:cubicBezTo>
                  <a:cubicBezTo>
                    <a:pt x="18181" y="119985"/>
                    <a:pt x="13490" y="119378"/>
                    <a:pt x="10979" y="118495"/>
                  </a:cubicBezTo>
                  <a:lnTo>
                    <a:pt x="10869" y="118357"/>
                  </a:lnTo>
                  <a:lnTo>
                    <a:pt x="10676" y="118191"/>
                  </a:lnTo>
                  <a:lnTo>
                    <a:pt x="10786" y="118412"/>
                  </a:lnTo>
                  <a:cubicBezTo>
                    <a:pt x="9848" y="118053"/>
                    <a:pt x="9241" y="117667"/>
                    <a:pt x="9296" y="117171"/>
                  </a:cubicBezTo>
                  <a:cubicBezTo>
                    <a:pt x="9185" y="117143"/>
                    <a:pt x="9075" y="117088"/>
                    <a:pt x="8965" y="117033"/>
                  </a:cubicBezTo>
                  <a:cubicBezTo>
                    <a:pt x="8413" y="116646"/>
                    <a:pt x="8054" y="116564"/>
                    <a:pt x="7889" y="116453"/>
                  </a:cubicBezTo>
                  <a:cubicBezTo>
                    <a:pt x="7144" y="116039"/>
                    <a:pt x="6509" y="116205"/>
                    <a:pt x="6233" y="116150"/>
                  </a:cubicBezTo>
                  <a:cubicBezTo>
                    <a:pt x="4991" y="115819"/>
                    <a:pt x="4136" y="116508"/>
                    <a:pt x="3501" y="116646"/>
                  </a:cubicBezTo>
                  <a:cubicBezTo>
                    <a:pt x="2591" y="116867"/>
                    <a:pt x="2122" y="117640"/>
                    <a:pt x="1514" y="118081"/>
                  </a:cubicBezTo>
                  <a:cubicBezTo>
                    <a:pt x="-196" y="119350"/>
                    <a:pt x="-527" y="121668"/>
                    <a:pt x="880" y="125310"/>
                  </a:cubicBezTo>
                  <a:cubicBezTo>
                    <a:pt x="963" y="125530"/>
                    <a:pt x="1790" y="126386"/>
                    <a:pt x="3391" y="127710"/>
                  </a:cubicBezTo>
                  <a:lnTo>
                    <a:pt x="3888" y="128069"/>
                  </a:lnTo>
                  <a:lnTo>
                    <a:pt x="3943" y="127710"/>
                  </a:lnTo>
                  <a:cubicBezTo>
                    <a:pt x="3943" y="127627"/>
                    <a:pt x="4108" y="127710"/>
                    <a:pt x="4274" y="127738"/>
                  </a:cubicBezTo>
                  <a:cubicBezTo>
                    <a:pt x="4908" y="128013"/>
                    <a:pt x="5598" y="128179"/>
                    <a:pt x="6261" y="128207"/>
                  </a:cubicBezTo>
                  <a:lnTo>
                    <a:pt x="6040" y="128538"/>
                  </a:lnTo>
                  <a:cubicBezTo>
                    <a:pt x="5929" y="128676"/>
                    <a:pt x="5791" y="128841"/>
                    <a:pt x="5681" y="128979"/>
                  </a:cubicBezTo>
                  <a:lnTo>
                    <a:pt x="5433" y="129255"/>
                  </a:lnTo>
                  <a:cubicBezTo>
                    <a:pt x="7613" y="130910"/>
                    <a:pt x="10676" y="133173"/>
                    <a:pt x="12138" y="134359"/>
                  </a:cubicBezTo>
                  <a:cubicBezTo>
                    <a:pt x="13462" y="135242"/>
                    <a:pt x="14677" y="136235"/>
                    <a:pt x="16001" y="137063"/>
                  </a:cubicBezTo>
                  <a:cubicBezTo>
                    <a:pt x="16912" y="137642"/>
                    <a:pt x="17850" y="138139"/>
                    <a:pt x="18816" y="138608"/>
                  </a:cubicBezTo>
                  <a:cubicBezTo>
                    <a:pt x="22651" y="140512"/>
                    <a:pt x="26514" y="141946"/>
                    <a:pt x="30488" y="143519"/>
                  </a:cubicBezTo>
                  <a:cubicBezTo>
                    <a:pt x="33357" y="145257"/>
                    <a:pt x="37110" y="144292"/>
                    <a:pt x="38848" y="141422"/>
                  </a:cubicBezTo>
                  <a:cubicBezTo>
                    <a:pt x="40559" y="138525"/>
                    <a:pt x="39621" y="134773"/>
                    <a:pt x="36724" y="133035"/>
                  </a:cubicBezTo>
                  <a:cubicBezTo>
                    <a:pt x="33523" y="130359"/>
                    <a:pt x="30708" y="127434"/>
                    <a:pt x="27397" y="124868"/>
                  </a:cubicBezTo>
                  <a:close/>
                  <a:moveTo>
                    <a:pt x="252008" y="63342"/>
                  </a:moveTo>
                  <a:cubicBezTo>
                    <a:pt x="251373" y="64032"/>
                    <a:pt x="249055" y="66074"/>
                    <a:pt x="246296" y="69053"/>
                  </a:cubicBezTo>
                  <a:cubicBezTo>
                    <a:pt x="245137" y="70323"/>
                    <a:pt x="243896" y="71674"/>
                    <a:pt x="242792" y="73192"/>
                  </a:cubicBezTo>
                  <a:cubicBezTo>
                    <a:pt x="241743" y="74627"/>
                    <a:pt x="240860" y="76227"/>
                    <a:pt x="240005" y="77744"/>
                  </a:cubicBezTo>
                  <a:cubicBezTo>
                    <a:pt x="238515" y="80421"/>
                    <a:pt x="237466" y="82931"/>
                    <a:pt x="236473" y="84614"/>
                  </a:cubicBezTo>
                  <a:cubicBezTo>
                    <a:pt x="236225" y="85111"/>
                    <a:pt x="236004" y="85801"/>
                    <a:pt x="236004" y="85801"/>
                  </a:cubicBezTo>
                  <a:lnTo>
                    <a:pt x="236335" y="85690"/>
                  </a:lnTo>
                  <a:cubicBezTo>
                    <a:pt x="234983" y="86408"/>
                    <a:pt x="233934" y="87677"/>
                    <a:pt x="233493" y="89277"/>
                  </a:cubicBezTo>
                  <a:cubicBezTo>
                    <a:pt x="232637" y="92395"/>
                    <a:pt x="234486" y="95595"/>
                    <a:pt x="237604" y="96450"/>
                  </a:cubicBezTo>
                  <a:cubicBezTo>
                    <a:pt x="238653" y="97002"/>
                    <a:pt x="241026" y="96726"/>
                    <a:pt x="244309" y="94657"/>
                  </a:cubicBezTo>
                  <a:cubicBezTo>
                    <a:pt x="246241" y="93443"/>
                    <a:pt x="249773" y="90270"/>
                    <a:pt x="253443" y="86297"/>
                  </a:cubicBezTo>
                  <a:cubicBezTo>
                    <a:pt x="254298" y="85387"/>
                    <a:pt x="255098" y="84421"/>
                    <a:pt x="255816" y="83400"/>
                  </a:cubicBezTo>
                  <a:cubicBezTo>
                    <a:pt x="256561" y="82352"/>
                    <a:pt x="257196" y="81303"/>
                    <a:pt x="257775" y="80200"/>
                  </a:cubicBezTo>
                  <a:cubicBezTo>
                    <a:pt x="260369" y="75289"/>
                    <a:pt x="261969" y="70874"/>
                    <a:pt x="262411" y="69743"/>
                  </a:cubicBezTo>
                  <a:cubicBezTo>
                    <a:pt x="264177" y="66874"/>
                    <a:pt x="263294" y="63122"/>
                    <a:pt x="260424" y="61356"/>
                  </a:cubicBezTo>
                  <a:cubicBezTo>
                    <a:pt x="257554" y="59590"/>
                    <a:pt x="253802" y="60473"/>
                    <a:pt x="252008" y="63342"/>
                  </a:cubicBezTo>
                  <a:close/>
                  <a:moveTo>
                    <a:pt x="675733" y="606481"/>
                  </a:moveTo>
                  <a:cubicBezTo>
                    <a:pt x="665027" y="602508"/>
                    <a:pt x="654514" y="598231"/>
                    <a:pt x="643890" y="594120"/>
                  </a:cubicBezTo>
                  <a:cubicBezTo>
                    <a:pt x="636799" y="591389"/>
                    <a:pt x="629707" y="588657"/>
                    <a:pt x="622561" y="586064"/>
                  </a:cubicBezTo>
                  <a:cubicBezTo>
                    <a:pt x="617759" y="584353"/>
                    <a:pt x="612958" y="582725"/>
                    <a:pt x="608129" y="581125"/>
                  </a:cubicBezTo>
                  <a:cubicBezTo>
                    <a:pt x="600872" y="578753"/>
                    <a:pt x="593532" y="576573"/>
                    <a:pt x="586220" y="574338"/>
                  </a:cubicBezTo>
                  <a:cubicBezTo>
                    <a:pt x="582274" y="573207"/>
                    <a:pt x="569581" y="567413"/>
                    <a:pt x="561138" y="565316"/>
                  </a:cubicBezTo>
                  <a:cubicBezTo>
                    <a:pt x="556861" y="564268"/>
                    <a:pt x="553356" y="564047"/>
                    <a:pt x="551314" y="564737"/>
                  </a:cubicBezTo>
                  <a:cubicBezTo>
                    <a:pt x="548196" y="565592"/>
                    <a:pt x="546348" y="568793"/>
                    <a:pt x="547203" y="571910"/>
                  </a:cubicBezTo>
                  <a:cubicBezTo>
                    <a:pt x="548031" y="574918"/>
                    <a:pt x="551038" y="576739"/>
                    <a:pt x="554046" y="576076"/>
                  </a:cubicBezTo>
                  <a:lnTo>
                    <a:pt x="554046" y="576104"/>
                  </a:lnTo>
                  <a:cubicBezTo>
                    <a:pt x="554046" y="576242"/>
                    <a:pt x="554267" y="576049"/>
                    <a:pt x="554377" y="576021"/>
                  </a:cubicBezTo>
                  <a:cubicBezTo>
                    <a:pt x="554681" y="576104"/>
                    <a:pt x="555177" y="576380"/>
                    <a:pt x="555536" y="576463"/>
                  </a:cubicBezTo>
                  <a:cubicBezTo>
                    <a:pt x="557688" y="577042"/>
                    <a:pt x="560365" y="578228"/>
                    <a:pt x="563180" y="579498"/>
                  </a:cubicBezTo>
                  <a:cubicBezTo>
                    <a:pt x="570492" y="582836"/>
                    <a:pt x="578466" y="587195"/>
                    <a:pt x="581474" y="588354"/>
                  </a:cubicBezTo>
                  <a:cubicBezTo>
                    <a:pt x="590387" y="591665"/>
                    <a:pt x="599189" y="595196"/>
                    <a:pt x="608102" y="598452"/>
                  </a:cubicBezTo>
                  <a:cubicBezTo>
                    <a:pt x="614089" y="600604"/>
                    <a:pt x="620077" y="602673"/>
                    <a:pt x="626120" y="604632"/>
                  </a:cubicBezTo>
                  <a:cubicBezTo>
                    <a:pt x="641269" y="609543"/>
                    <a:pt x="656583" y="613847"/>
                    <a:pt x="671981" y="618096"/>
                  </a:cubicBezTo>
                  <a:cubicBezTo>
                    <a:pt x="675209" y="619144"/>
                    <a:pt x="678631" y="617379"/>
                    <a:pt x="679679" y="614151"/>
                  </a:cubicBezTo>
                  <a:cubicBezTo>
                    <a:pt x="680700" y="610950"/>
                    <a:pt x="678934" y="607529"/>
                    <a:pt x="675733" y="606481"/>
                  </a:cubicBezTo>
                  <a:close/>
                  <a:moveTo>
                    <a:pt x="674685" y="699735"/>
                  </a:moveTo>
                  <a:lnTo>
                    <a:pt x="674657" y="699735"/>
                  </a:lnTo>
                  <a:cubicBezTo>
                    <a:pt x="670684" y="696176"/>
                    <a:pt x="663068" y="684588"/>
                    <a:pt x="662240" y="683429"/>
                  </a:cubicBezTo>
                  <a:cubicBezTo>
                    <a:pt x="656915" y="676339"/>
                    <a:pt x="652279" y="668862"/>
                    <a:pt x="647284" y="661661"/>
                  </a:cubicBezTo>
                  <a:cubicBezTo>
                    <a:pt x="643863" y="656722"/>
                    <a:pt x="640248" y="651894"/>
                    <a:pt x="636578" y="647176"/>
                  </a:cubicBezTo>
                  <a:cubicBezTo>
                    <a:pt x="630287" y="639120"/>
                    <a:pt x="623609" y="631450"/>
                    <a:pt x="616214" y="624166"/>
                  </a:cubicBezTo>
                  <a:cubicBezTo>
                    <a:pt x="613979" y="621655"/>
                    <a:pt x="610116" y="621462"/>
                    <a:pt x="607605" y="623697"/>
                  </a:cubicBezTo>
                  <a:cubicBezTo>
                    <a:pt x="605094" y="625959"/>
                    <a:pt x="604901" y="629822"/>
                    <a:pt x="607136" y="632333"/>
                  </a:cubicBezTo>
                  <a:cubicBezTo>
                    <a:pt x="613620" y="640416"/>
                    <a:pt x="619001" y="649024"/>
                    <a:pt x="624603" y="657522"/>
                  </a:cubicBezTo>
                  <a:cubicBezTo>
                    <a:pt x="628466" y="663344"/>
                    <a:pt x="632301" y="669165"/>
                    <a:pt x="636413" y="674821"/>
                  </a:cubicBezTo>
                  <a:cubicBezTo>
                    <a:pt x="640883" y="680974"/>
                    <a:pt x="645767" y="686851"/>
                    <a:pt x="650844" y="692644"/>
                  </a:cubicBezTo>
                  <a:cubicBezTo>
                    <a:pt x="651920" y="693831"/>
                    <a:pt x="662268" y="705777"/>
                    <a:pt x="667290" y="709198"/>
                  </a:cubicBezTo>
                  <a:cubicBezTo>
                    <a:pt x="671070" y="711792"/>
                    <a:pt x="674354" y="711461"/>
                    <a:pt x="675844" y="710550"/>
                  </a:cubicBezTo>
                  <a:cubicBezTo>
                    <a:pt x="678713" y="709033"/>
                    <a:pt x="679817" y="705501"/>
                    <a:pt x="678299" y="702660"/>
                  </a:cubicBezTo>
                  <a:cubicBezTo>
                    <a:pt x="677527" y="701170"/>
                    <a:pt x="676175" y="700149"/>
                    <a:pt x="674685" y="699735"/>
                  </a:cubicBezTo>
                  <a:close/>
                  <a:moveTo>
                    <a:pt x="568947" y="707019"/>
                  </a:moveTo>
                  <a:lnTo>
                    <a:pt x="570023" y="717282"/>
                  </a:lnTo>
                  <a:cubicBezTo>
                    <a:pt x="570078" y="717945"/>
                    <a:pt x="569995" y="721559"/>
                    <a:pt x="569774" y="723049"/>
                  </a:cubicBezTo>
                  <a:cubicBezTo>
                    <a:pt x="568726" y="730802"/>
                    <a:pt x="559206" y="727436"/>
                    <a:pt x="558820" y="726498"/>
                  </a:cubicBezTo>
                  <a:cubicBezTo>
                    <a:pt x="558158" y="725422"/>
                    <a:pt x="557909" y="724180"/>
                    <a:pt x="558020" y="723021"/>
                  </a:cubicBezTo>
                  <a:cubicBezTo>
                    <a:pt x="558213" y="722938"/>
                    <a:pt x="558240" y="722580"/>
                    <a:pt x="558158" y="722138"/>
                  </a:cubicBezTo>
                  <a:cubicBezTo>
                    <a:pt x="558351" y="721311"/>
                    <a:pt x="558737" y="720538"/>
                    <a:pt x="559289" y="719848"/>
                  </a:cubicBezTo>
                  <a:cubicBezTo>
                    <a:pt x="558903" y="720262"/>
                    <a:pt x="558323" y="720897"/>
                    <a:pt x="558130" y="721973"/>
                  </a:cubicBezTo>
                  <a:cubicBezTo>
                    <a:pt x="557882" y="720952"/>
                    <a:pt x="557275" y="719600"/>
                    <a:pt x="557275" y="719600"/>
                  </a:cubicBezTo>
                  <a:cubicBezTo>
                    <a:pt x="557275" y="719600"/>
                    <a:pt x="557247" y="719848"/>
                    <a:pt x="557275" y="719903"/>
                  </a:cubicBezTo>
                  <a:lnTo>
                    <a:pt x="554101" y="710606"/>
                  </a:lnTo>
                  <a:cubicBezTo>
                    <a:pt x="553467" y="708619"/>
                    <a:pt x="552666" y="706688"/>
                    <a:pt x="552004" y="704674"/>
                  </a:cubicBezTo>
                  <a:cubicBezTo>
                    <a:pt x="551342" y="702660"/>
                    <a:pt x="550707" y="700646"/>
                    <a:pt x="550128" y="698604"/>
                  </a:cubicBezTo>
                  <a:cubicBezTo>
                    <a:pt x="549438" y="696093"/>
                    <a:pt x="548886" y="693555"/>
                    <a:pt x="548334" y="691017"/>
                  </a:cubicBezTo>
                  <a:cubicBezTo>
                    <a:pt x="547451" y="687099"/>
                    <a:pt x="546761" y="683236"/>
                    <a:pt x="545989" y="679291"/>
                  </a:cubicBezTo>
                  <a:cubicBezTo>
                    <a:pt x="544940" y="676090"/>
                    <a:pt x="546679" y="672642"/>
                    <a:pt x="549879" y="671593"/>
                  </a:cubicBezTo>
                  <a:cubicBezTo>
                    <a:pt x="553080" y="670545"/>
                    <a:pt x="556530" y="672283"/>
                    <a:pt x="557578" y="675483"/>
                  </a:cubicBezTo>
                  <a:cubicBezTo>
                    <a:pt x="559289" y="679098"/>
                    <a:pt x="561110" y="682574"/>
                    <a:pt x="562738" y="686243"/>
                  </a:cubicBezTo>
                  <a:cubicBezTo>
                    <a:pt x="563842" y="688699"/>
                    <a:pt x="564918" y="691155"/>
                    <a:pt x="565801" y="693693"/>
                  </a:cubicBezTo>
                  <a:cubicBezTo>
                    <a:pt x="566546" y="695845"/>
                    <a:pt x="567181" y="698024"/>
                    <a:pt x="567705" y="700232"/>
                  </a:cubicBezTo>
                  <a:cubicBezTo>
                    <a:pt x="568229" y="702467"/>
                    <a:pt x="568588" y="704729"/>
                    <a:pt x="568947" y="707019"/>
                  </a:cubicBezTo>
                  <a:close/>
                  <a:moveTo>
                    <a:pt x="562076" y="717945"/>
                  </a:moveTo>
                  <a:cubicBezTo>
                    <a:pt x="561634" y="718083"/>
                    <a:pt x="561220" y="718248"/>
                    <a:pt x="560834" y="718496"/>
                  </a:cubicBezTo>
                  <a:cubicBezTo>
                    <a:pt x="560365" y="718772"/>
                    <a:pt x="559979" y="719103"/>
                    <a:pt x="559620" y="719462"/>
                  </a:cubicBezTo>
                  <a:cubicBezTo>
                    <a:pt x="560282" y="718524"/>
                    <a:pt x="561165" y="718138"/>
                    <a:pt x="562076" y="717945"/>
                  </a:cubicBezTo>
                  <a:close/>
                  <a:moveTo>
                    <a:pt x="557964" y="723021"/>
                  </a:moveTo>
                  <a:lnTo>
                    <a:pt x="558020" y="723021"/>
                  </a:lnTo>
                  <a:lnTo>
                    <a:pt x="558047" y="722718"/>
                  </a:lnTo>
                  <a:cubicBezTo>
                    <a:pt x="558020" y="722773"/>
                    <a:pt x="557799" y="723049"/>
                    <a:pt x="557964" y="723021"/>
                  </a:cubicBezTo>
                  <a:close/>
                  <a:moveTo>
                    <a:pt x="558130" y="721973"/>
                  </a:moveTo>
                  <a:lnTo>
                    <a:pt x="558102" y="722028"/>
                  </a:lnTo>
                  <a:cubicBezTo>
                    <a:pt x="558102" y="722138"/>
                    <a:pt x="558075" y="722249"/>
                    <a:pt x="558075" y="722359"/>
                  </a:cubicBezTo>
                  <a:lnTo>
                    <a:pt x="558047" y="722635"/>
                  </a:lnTo>
                  <a:cubicBezTo>
                    <a:pt x="558075" y="722469"/>
                    <a:pt x="558102" y="722304"/>
                    <a:pt x="558158" y="722138"/>
                  </a:cubicBezTo>
                  <a:lnTo>
                    <a:pt x="558130" y="721973"/>
                  </a:lnTo>
                  <a:close/>
                  <a:moveTo>
                    <a:pt x="558047" y="722663"/>
                  </a:moveTo>
                  <a:lnTo>
                    <a:pt x="558047" y="722690"/>
                  </a:lnTo>
                  <a:lnTo>
                    <a:pt x="558047" y="722718"/>
                  </a:lnTo>
                  <a:lnTo>
                    <a:pt x="558047" y="722635"/>
                  </a:lnTo>
                  <a:lnTo>
                    <a:pt x="558047" y="722663"/>
                  </a:lnTo>
                  <a:close/>
                  <a:moveTo>
                    <a:pt x="734259" y="522165"/>
                  </a:moveTo>
                  <a:cubicBezTo>
                    <a:pt x="731941" y="519737"/>
                    <a:pt x="728051" y="519682"/>
                    <a:pt x="725650" y="522000"/>
                  </a:cubicBezTo>
                  <a:cubicBezTo>
                    <a:pt x="719690" y="527021"/>
                    <a:pt x="713067" y="531049"/>
                    <a:pt x="706417" y="535243"/>
                  </a:cubicBezTo>
                  <a:cubicBezTo>
                    <a:pt x="701864" y="538085"/>
                    <a:pt x="697229" y="540871"/>
                    <a:pt x="692786" y="543879"/>
                  </a:cubicBezTo>
                  <a:cubicBezTo>
                    <a:pt x="687819" y="547272"/>
                    <a:pt x="683128" y="550997"/>
                    <a:pt x="678548" y="554777"/>
                  </a:cubicBezTo>
                  <a:cubicBezTo>
                    <a:pt x="676727" y="556405"/>
                    <a:pt x="665082" y="567137"/>
                    <a:pt x="661054" y="570889"/>
                  </a:cubicBezTo>
                  <a:cubicBezTo>
                    <a:pt x="660612" y="571276"/>
                    <a:pt x="660198" y="571690"/>
                    <a:pt x="659812" y="572076"/>
                  </a:cubicBezTo>
                  <a:cubicBezTo>
                    <a:pt x="652914" y="577070"/>
                    <a:pt x="651286" y="582615"/>
                    <a:pt x="654072" y="584574"/>
                  </a:cubicBezTo>
                  <a:cubicBezTo>
                    <a:pt x="655700" y="587278"/>
                    <a:pt x="661192" y="586699"/>
                    <a:pt x="667124" y="581291"/>
                  </a:cubicBezTo>
                  <a:cubicBezTo>
                    <a:pt x="667621" y="580987"/>
                    <a:pt x="668117" y="580656"/>
                    <a:pt x="668642" y="580298"/>
                  </a:cubicBezTo>
                  <a:cubicBezTo>
                    <a:pt x="673084" y="577208"/>
                    <a:pt x="685860" y="568213"/>
                    <a:pt x="687874" y="566861"/>
                  </a:cubicBezTo>
                  <a:cubicBezTo>
                    <a:pt x="692427" y="563606"/>
                    <a:pt x="697311" y="560736"/>
                    <a:pt x="702030" y="557591"/>
                  </a:cubicBezTo>
                  <a:cubicBezTo>
                    <a:pt x="706886" y="554308"/>
                    <a:pt x="711660" y="550859"/>
                    <a:pt x="716268" y="547272"/>
                  </a:cubicBezTo>
                  <a:cubicBezTo>
                    <a:pt x="722697" y="542223"/>
                    <a:pt x="728713" y="536816"/>
                    <a:pt x="734121" y="530774"/>
                  </a:cubicBezTo>
                  <a:cubicBezTo>
                    <a:pt x="736549" y="528456"/>
                    <a:pt x="736605" y="524566"/>
                    <a:pt x="734259" y="522165"/>
                  </a:cubicBezTo>
                  <a:close/>
                  <a:moveTo>
                    <a:pt x="606308" y="563054"/>
                  </a:moveTo>
                  <a:cubicBezTo>
                    <a:pt x="608322" y="561895"/>
                    <a:pt x="610254" y="560957"/>
                    <a:pt x="612241" y="559743"/>
                  </a:cubicBezTo>
                  <a:cubicBezTo>
                    <a:pt x="614145" y="558557"/>
                    <a:pt x="616049" y="557453"/>
                    <a:pt x="617787" y="556046"/>
                  </a:cubicBezTo>
                  <a:cubicBezTo>
                    <a:pt x="619139" y="554942"/>
                    <a:pt x="620353" y="553646"/>
                    <a:pt x="621540" y="552349"/>
                  </a:cubicBezTo>
                  <a:cubicBezTo>
                    <a:pt x="623388" y="550280"/>
                    <a:pt x="624851" y="548128"/>
                    <a:pt x="626589" y="545975"/>
                  </a:cubicBezTo>
                  <a:cubicBezTo>
                    <a:pt x="629211" y="543851"/>
                    <a:pt x="629652" y="540016"/>
                    <a:pt x="627528" y="537395"/>
                  </a:cubicBezTo>
                  <a:cubicBezTo>
                    <a:pt x="625430" y="534774"/>
                    <a:pt x="621595" y="534333"/>
                    <a:pt x="618974" y="536457"/>
                  </a:cubicBezTo>
                  <a:cubicBezTo>
                    <a:pt x="616407" y="537726"/>
                    <a:pt x="613952" y="538802"/>
                    <a:pt x="611496" y="540320"/>
                  </a:cubicBezTo>
                  <a:cubicBezTo>
                    <a:pt x="609923" y="541285"/>
                    <a:pt x="608405" y="542306"/>
                    <a:pt x="607053" y="543548"/>
                  </a:cubicBezTo>
                  <a:cubicBezTo>
                    <a:pt x="605315" y="545120"/>
                    <a:pt x="603880" y="546914"/>
                    <a:pt x="602445" y="548735"/>
                  </a:cubicBezTo>
                  <a:cubicBezTo>
                    <a:pt x="600955" y="550611"/>
                    <a:pt x="599741" y="552487"/>
                    <a:pt x="598389" y="554473"/>
                  </a:cubicBezTo>
                  <a:cubicBezTo>
                    <a:pt x="596016" y="556653"/>
                    <a:pt x="595878" y="560350"/>
                    <a:pt x="598058" y="562723"/>
                  </a:cubicBezTo>
                  <a:cubicBezTo>
                    <a:pt x="600238" y="565095"/>
                    <a:pt x="603935" y="565234"/>
                    <a:pt x="606308" y="563054"/>
                  </a:cubicBezTo>
                  <a:close/>
                  <a:moveTo>
                    <a:pt x="653934" y="518799"/>
                  </a:moveTo>
                  <a:cubicBezTo>
                    <a:pt x="654459" y="518799"/>
                    <a:pt x="656142" y="519434"/>
                    <a:pt x="658101" y="517861"/>
                  </a:cubicBezTo>
                  <a:cubicBezTo>
                    <a:pt x="658736" y="517475"/>
                    <a:pt x="659288" y="516978"/>
                    <a:pt x="659729" y="516427"/>
                  </a:cubicBezTo>
                  <a:lnTo>
                    <a:pt x="659701" y="516371"/>
                  </a:lnTo>
                  <a:cubicBezTo>
                    <a:pt x="659426" y="516040"/>
                    <a:pt x="659701" y="515709"/>
                    <a:pt x="660226" y="515378"/>
                  </a:cubicBezTo>
                  <a:cubicBezTo>
                    <a:pt x="660198" y="515516"/>
                    <a:pt x="660171" y="515654"/>
                    <a:pt x="660143" y="515792"/>
                  </a:cubicBezTo>
                  <a:lnTo>
                    <a:pt x="660281" y="515599"/>
                  </a:lnTo>
                  <a:lnTo>
                    <a:pt x="660447" y="515240"/>
                  </a:lnTo>
                  <a:cubicBezTo>
                    <a:pt x="661357" y="514716"/>
                    <a:pt x="662792" y="514192"/>
                    <a:pt x="663261" y="513861"/>
                  </a:cubicBezTo>
                  <a:lnTo>
                    <a:pt x="670684" y="508508"/>
                  </a:lnTo>
                  <a:cubicBezTo>
                    <a:pt x="672367" y="507156"/>
                    <a:pt x="674105" y="505915"/>
                    <a:pt x="675733" y="504480"/>
                  </a:cubicBezTo>
                  <a:cubicBezTo>
                    <a:pt x="676782" y="503542"/>
                    <a:pt x="677830" y="502576"/>
                    <a:pt x="678796" y="501556"/>
                  </a:cubicBezTo>
                  <a:cubicBezTo>
                    <a:pt x="682494" y="497665"/>
                    <a:pt x="685777" y="493554"/>
                    <a:pt x="689475" y="489692"/>
                  </a:cubicBezTo>
                  <a:cubicBezTo>
                    <a:pt x="692096" y="487567"/>
                    <a:pt x="692483" y="483732"/>
                    <a:pt x="690358" y="481111"/>
                  </a:cubicBezTo>
                  <a:cubicBezTo>
                    <a:pt x="688233" y="478490"/>
                    <a:pt x="684398" y="478104"/>
                    <a:pt x="681776" y="480228"/>
                  </a:cubicBezTo>
                  <a:cubicBezTo>
                    <a:pt x="677030" y="483181"/>
                    <a:pt x="672367" y="486022"/>
                    <a:pt x="667952" y="489416"/>
                  </a:cubicBezTo>
                  <a:cubicBezTo>
                    <a:pt x="666793" y="490299"/>
                    <a:pt x="665689" y="491265"/>
                    <a:pt x="664641" y="492258"/>
                  </a:cubicBezTo>
                  <a:cubicBezTo>
                    <a:pt x="663040" y="493720"/>
                    <a:pt x="661605" y="495348"/>
                    <a:pt x="660115" y="496920"/>
                  </a:cubicBezTo>
                  <a:lnTo>
                    <a:pt x="653934" y="504149"/>
                  </a:lnTo>
                  <a:cubicBezTo>
                    <a:pt x="652969" y="505418"/>
                    <a:pt x="650513" y="508398"/>
                    <a:pt x="650044" y="509308"/>
                  </a:cubicBezTo>
                  <a:cubicBezTo>
                    <a:pt x="648167" y="513005"/>
                    <a:pt x="649216" y="515571"/>
                    <a:pt x="649961" y="516344"/>
                  </a:cubicBezTo>
                  <a:cubicBezTo>
                    <a:pt x="650954" y="517392"/>
                    <a:pt x="651975" y="518799"/>
                    <a:pt x="653934" y="518799"/>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5" name="Google Shape;205;p2"/>
            <p:cNvSpPr/>
            <p:nvPr/>
          </p:nvSpPr>
          <p:spPr>
            <a:xfrm rot="10800000">
              <a:off x="7841981" y="170559"/>
              <a:ext cx="1034010" cy="1027993"/>
            </a:xfrm>
            <a:custGeom>
              <a:avLst/>
              <a:gdLst/>
              <a:ahLst/>
              <a:cxnLst/>
              <a:rect l="l" t="t" r="r" b="b"/>
              <a:pathLst>
                <a:path w="2068020" h="2055985" extrusionOk="0">
                  <a:moveTo>
                    <a:pt x="443427" y="515797"/>
                  </a:moveTo>
                  <a:cubicBezTo>
                    <a:pt x="443427" y="529785"/>
                    <a:pt x="432224" y="541124"/>
                    <a:pt x="418455" y="541124"/>
                  </a:cubicBezTo>
                  <a:cubicBezTo>
                    <a:pt x="404686" y="541124"/>
                    <a:pt x="393510" y="529785"/>
                    <a:pt x="393510" y="515797"/>
                  </a:cubicBezTo>
                  <a:cubicBezTo>
                    <a:pt x="393510" y="501808"/>
                    <a:pt x="404686" y="490469"/>
                    <a:pt x="418455" y="490469"/>
                  </a:cubicBezTo>
                  <a:cubicBezTo>
                    <a:pt x="432224" y="490469"/>
                    <a:pt x="443427" y="501808"/>
                    <a:pt x="443427" y="515797"/>
                  </a:cubicBezTo>
                  <a:close/>
                  <a:moveTo>
                    <a:pt x="367711" y="1049692"/>
                  </a:moveTo>
                  <a:cubicBezTo>
                    <a:pt x="353941" y="1049692"/>
                    <a:pt x="342766" y="1061032"/>
                    <a:pt x="342766" y="1075020"/>
                  </a:cubicBezTo>
                  <a:cubicBezTo>
                    <a:pt x="342766" y="1089008"/>
                    <a:pt x="353941" y="1100348"/>
                    <a:pt x="367711" y="1100348"/>
                  </a:cubicBezTo>
                  <a:cubicBezTo>
                    <a:pt x="381480" y="1100348"/>
                    <a:pt x="392683" y="1089008"/>
                    <a:pt x="392683" y="1075020"/>
                  </a:cubicBezTo>
                  <a:cubicBezTo>
                    <a:pt x="392683" y="1061032"/>
                    <a:pt x="381480" y="1049692"/>
                    <a:pt x="367711" y="1049692"/>
                  </a:cubicBezTo>
                  <a:close/>
                  <a:moveTo>
                    <a:pt x="876589" y="2005330"/>
                  </a:moveTo>
                  <a:cubicBezTo>
                    <a:pt x="862820" y="2005330"/>
                    <a:pt x="851645" y="2016669"/>
                    <a:pt x="851645" y="2030657"/>
                  </a:cubicBezTo>
                  <a:cubicBezTo>
                    <a:pt x="851645" y="2044646"/>
                    <a:pt x="862820" y="2055985"/>
                    <a:pt x="876589" y="2055985"/>
                  </a:cubicBezTo>
                  <a:cubicBezTo>
                    <a:pt x="890358" y="2055985"/>
                    <a:pt x="901534" y="2044646"/>
                    <a:pt x="901534" y="2030657"/>
                  </a:cubicBezTo>
                  <a:cubicBezTo>
                    <a:pt x="901534" y="2016669"/>
                    <a:pt x="890358" y="2005330"/>
                    <a:pt x="876589" y="2005330"/>
                  </a:cubicBezTo>
                  <a:close/>
                  <a:moveTo>
                    <a:pt x="948277" y="1706667"/>
                  </a:moveTo>
                  <a:cubicBezTo>
                    <a:pt x="934480" y="1706667"/>
                    <a:pt x="923305" y="1718007"/>
                    <a:pt x="923305" y="1731995"/>
                  </a:cubicBezTo>
                  <a:cubicBezTo>
                    <a:pt x="923305" y="1745983"/>
                    <a:pt x="934480" y="1757323"/>
                    <a:pt x="948277" y="1757323"/>
                  </a:cubicBezTo>
                  <a:cubicBezTo>
                    <a:pt x="962046" y="1757323"/>
                    <a:pt x="973222" y="1745983"/>
                    <a:pt x="973222" y="1731995"/>
                  </a:cubicBezTo>
                  <a:cubicBezTo>
                    <a:pt x="973222" y="1718007"/>
                    <a:pt x="962046" y="1706667"/>
                    <a:pt x="948277" y="1706667"/>
                  </a:cubicBezTo>
                  <a:close/>
                  <a:moveTo>
                    <a:pt x="1348714" y="1993301"/>
                  </a:moveTo>
                  <a:cubicBezTo>
                    <a:pt x="1334944" y="1993301"/>
                    <a:pt x="1323769" y="2004668"/>
                    <a:pt x="1323769" y="2018628"/>
                  </a:cubicBezTo>
                  <a:cubicBezTo>
                    <a:pt x="1323769" y="2032616"/>
                    <a:pt x="1334944" y="2043983"/>
                    <a:pt x="1348714" y="2043983"/>
                  </a:cubicBezTo>
                  <a:cubicBezTo>
                    <a:pt x="1362510" y="2043983"/>
                    <a:pt x="1373686" y="2032616"/>
                    <a:pt x="1373686" y="2018628"/>
                  </a:cubicBezTo>
                  <a:cubicBezTo>
                    <a:pt x="1373686" y="2004668"/>
                    <a:pt x="1362510" y="1993301"/>
                    <a:pt x="1348714" y="1993301"/>
                  </a:cubicBezTo>
                  <a:close/>
                  <a:moveTo>
                    <a:pt x="1610714" y="1617579"/>
                  </a:moveTo>
                  <a:cubicBezTo>
                    <a:pt x="1596917" y="1617579"/>
                    <a:pt x="1585741" y="1628918"/>
                    <a:pt x="1585741" y="1642906"/>
                  </a:cubicBezTo>
                  <a:cubicBezTo>
                    <a:pt x="1585741" y="1656895"/>
                    <a:pt x="1596917" y="1668234"/>
                    <a:pt x="1610714" y="1668234"/>
                  </a:cubicBezTo>
                  <a:cubicBezTo>
                    <a:pt x="1624483" y="1668234"/>
                    <a:pt x="1635658" y="1656895"/>
                    <a:pt x="1635658" y="1642906"/>
                  </a:cubicBezTo>
                  <a:cubicBezTo>
                    <a:pt x="1635658" y="1628918"/>
                    <a:pt x="1624483" y="1617579"/>
                    <a:pt x="1610714" y="1617579"/>
                  </a:cubicBezTo>
                  <a:close/>
                  <a:moveTo>
                    <a:pt x="2043048" y="1837472"/>
                  </a:moveTo>
                  <a:cubicBezTo>
                    <a:pt x="2029279" y="1837472"/>
                    <a:pt x="2018103" y="1848839"/>
                    <a:pt x="2018103" y="1862799"/>
                  </a:cubicBezTo>
                  <a:cubicBezTo>
                    <a:pt x="2018103" y="1876788"/>
                    <a:pt x="2029279" y="1888155"/>
                    <a:pt x="2043048" y="1888155"/>
                  </a:cubicBezTo>
                  <a:cubicBezTo>
                    <a:pt x="2056817" y="1888155"/>
                    <a:pt x="2068020" y="1876788"/>
                    <a:pt x="2068020" y="1862799"/>
                  </a:cubicBezTo>
                  <a:cubicBezTo>
                    <a:pt x="2067992" y="1848839"/>
                    <a:pt x="2056817" y="1837472"/>
                    <a:pt x="2043048" y="1837472"/>
                  </a:cubicBezTo>
                  <a:close/>
                  <a:moveTo>
                    <a:pt x="24944" y="711410"/>
                  </a:moveTo>
                  <a:cubicBezTo>
                    <a:pt x="11175" y="711410"/>
                    <a:pt x="0" y="722750"/>
                    <a:pt x="0" y="736738"/>
                  </a:cubicBezTo>
                  <a:cubicBezTo>
                    <a:pt x="0" y="750726"/>
                    <a:pt x="11175" y="762066"/>
                    <a:pt x="24944" y="762066"/>
                  </a:cubicBezTo>
                  <a:cubicBezTo>
                    <a:pt x="38714" y="762066"/>
                    <a:pt x="49917" y="750726"/>
                    <a:pt x="49917" y="736738"/>
                  </a:cubicBezTo>
                  <a:cubicBezTo>
                    <a:pt x="49917" y="722750"/>
                    <a:pt x="38714" y="711410"/>
                    <a:pt x="24944" y="711410"/>
                  </a:cubicBezTo>
                  <a:close/>
                  <a:moveTo>
                    <a:pt x="147570" y="0"/>
                  </a:moveTo>
                  <a:cubicBezTo>
                    <a:pt x="133801" y="0"/>
                    <a:pt x="122625" y="11340"/>
                    <a:pt x="122625" y="25328"/>
                  </a:cubicBezTo>
                  <a:cubicBezTo>
                    <a:pt x="122625" y="39316"/>
                    <a:pt x="133801" y="50655"/>
                    <a:pt x="147570" y="50655"/>
                  </a:cubicBezTo>
                  <a:cubicBezTo>
                    <a:pt x="161367" y="50655"/>
                    <a:pt x="172542" y="39316"/>
                    <a:pt x="172542" y="25328"/>
                  </a:cubicBezTo>
                  <a:cubicBezTo>
                    <a:pt x="172542" y="11340"/>
                    <a:pt x="161367" y="0"/>
                    <a:pt x="147570" y="0"/>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6" name="Google Shape;206;p2"/>
            <p:cNvSpPr/>
            <p:nvPr/>
          </p:nvSpPr>
          <p:spPr>
            <a:xfrm rot="10800000">
              <a:off x="8636096" y="1233287"/>
              <a:ext cx="141038" cy="137687"/>
            </a:xfrm>
            <a:custGeom>
              <a:avLst/>
              <a:gdLst/>
              <a:ahLst/>
              <a:cxnLst/>
              <a:rect l="l" t="t" r="r" b="b"/>
              <a:pathLst>
                <a:path w="282076" h="275374" extrusionOk="0">
                  <a:moveTo>
                    <a:pt x="163620" y="203695"/>
                  </a:moveTo>
                  <a:cubicBezTo>
                    <a:pt x="169995" y="234347"/>
                    <a:pt x="170133" y="272835"/>
                    <a:pt x="131805" y="275263"/>
                  </a:cubicBezTo>
                  <a:cubicBezTo>
                    <a:pt x="88704" y="277967"/>
                    <a:pt x="95382" y="230733"/>
                    <a:pt x="111220" y="193817"/>
                  </a:cubicBezTo>
                  <a:cubicBezTo>
                    <a:pt x="93202" y="220580"/>
                    <a:pt x="66271" y="247783"/>
                    <a:pt x="39064" y="227808"/>
                  </a:cubicBezTo>
                  <a:cubicBezTo>
                    <a:pt x="11167" y="207336"/>
                    <a:pt x="37905" y="179388"/>
                    <a:pt x="70493" y="159661"/>
                  </a:cubicBezTo>
                  <a:cubicBezTo>
                    <a:pt x="32027" y="164682"/>
                    <a:pt x="-8756" y="158916"/>
                    <a:pt x="1647" y="122331"/>
                  </a:cubicBezTo>
                  <a:cubicBezTo>
                    <a:pt x="10559" y="90879"/>
                    <a:pt x="42430" y="93307"/>
                    <a:pt x="70575" y="102660"/>
                  </a:cubicBezTo>
                  <a:cubicBezTo>
                    <a:pt x="45272" y="83816"/>
                    <a:pt x="22176" y="57688"/>
                    <a:pt x="43561" y="34071"/>
                  </a:cubicBezTo>
                  <a:cubicBezTo>
                    <a:pt x="66105" y="9129"/>
                    <a:pt x="92843" y="34954"/>
                    <a:pt x="111276" y="66572"/>
                  </a:cubicBezTo>
                  <a:cubicBezTo>
                    <a:pt x="101066" y="32526"/>
                    <a:pt x="101839" y="-3121"/>
                    <a:pt x="139228" y="218"/>
                  </a:cubicBezTo>
                  <a:cubicBezTo>
                    <a:pt x="178328" y="3722"/>
                    <a:pt x="176286" y="44058"/>
                    <a:pt x="168698" y="75014"/>
                  </a:cubicBezTo>
                  <a:cubicBezTo>
                    <a:pt x="181777" y="44914"/>
                    <a:pt x="204210" y="11033"/>
                    <a:pt x="235529" y="27035"/>
                  </a:cubicBezTo>
                  <a:cubicBezTo>
                    <a:pt x="270683" y="44996"/>
                    <a:pt x="238150" y="83429"/>
                    <a:pt x="204210" y="108647"/>
                  </a:cubicBezTo>
                  <a:cubicBezTo>
                    <a:pt x="235943" y="99873"/>
                    <a:pt x="276809" y="97169"/>
                    <a:pt x="281665" y="138996"/>
                  </a:cubicBezTo>
                  <a:cubicBezTo>
                    <a:pt x="286991" y="184575"/>
                    <a:pt x="239585" y="181153"/>
                    <a:pt x="200541" y="166807"/>
                  </a:cubicBezTo>
                  <a:cubicBezTo>
                    <a:pt x="228162" y="184988"/>
                    <a:pt x="256500" y="212082"/>
                    <a:pt x="234618" y="237823"/>
                  </a:cubicBezTo>
                  <a:cubicBezTo>
                    <a:pt x="212019" y="264420"/>
                    <a:pt x="183157" y="236389"/>
                    <a:pt x="163620" y="203695"/>
                  </a:cubicBezTo>
                  <a:lnTo>
                    <a:pt x="163620" y="203695"/>
                  </a:lnTo>
                  <a:close/>
                  <a:moveTo>
                    <a:pt x="128356" y="164186"/>
                  </a:moveTo>
                  <a:cubicBezTo>
                    <a:pt x="133957" y="159882"/>
                    <a:pt x="140414" y="161813"/>
                    <a:pt x="145188" y="163882"/>
                  </a:cubicBezTo>
                  <a:cubicBezTo>
                    <a:pt x="140552" y="146804"/>
                    <a:pt x="163620" y="148349"/>
                    <a:pt x="161027" y="145176"/>
                  </a:cubicBezTo>
                  <a:cubicBezTo>
                    <a:pt x="161027" y="145176"/>
                    <a:pt x="162296" y="145728"/>
                    <a:pt x="164503" y="146776"/>
                  </a:cubicBezTo>
                  <a:cubicBezTo>
                    <a:pt x="160392" y="139465"/>
                    <a:pt x="164586" y="130802"/>
                    <a:pt x="166269" y="126194"/>
                  </a:cubicBezTo>
                  <a:cubicBezTo>
                    <a:pt x="159261" y="122745"/>
                    <a:pt x="157219" y="112151"/>
                    <a:pt x="155260" y="114330"/>
                  </a:cubicBezTo>
                  <a:cubicBezTo>
                    <a:pt x="155260" y="114330"/>
                    <a:pt x="155618" y="112868"/>
                    <a:pt x="156308" y="110330"/>
                  </a:cubicBezTo>
                  <a:cubicBezTo>
                    <a:pt x="153604" y="109474"/>
                    <a:pt x="139255" y="121669"/>
                    <a:pt x="130039" y="108840"/>
                  </a:cubicBezTo>
                  <a:cubicBezTo>
                    <a:pt x="130094" y="109033"/>
                    <a:pt x="130150" y="109199"/>
                    <a:pt x="130205" y="109392"/>
                  </a:cubicBezTo>
                  <a:cubicBezTo>
                    <a:pt x="134095" y="122469"/>
                    <a:pt x="123306" y="125146"/>
                    <a:pt x="117429" y="126718"/>
                  </a:cubicBezTo>
                  <a:cubicBezTo>
                    <a:pt x="117843" y="129257"/>
                    <a:pt x="119830" y="134140"/>
                    <a:pt x="119526" y="138996"/>
                  </a:cubicBezTo>
                  <a:cubicBezTo>
                    <a:pt x="130563" y="140430"/>
                    <a:pt x="130315" y="156488"/>
                    <a:pt x="133074" y="154253"/>
                  </a:cubicBezTo>
                  <a:cubicBezTo>
                    <a:pt x="133074" y="154253"/>
                    <a:pt x="131391" y="158143"/>
                    <a:pt x="128356" y="164186"/>
                  </a:cubicBezTo>
                  <a:lnTo>
                    <a:pt x="128356" y="164186"/>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7" name="Google Shape;207;p2"/>
            <p:cNvSpPr/>
            <p:nvPr/>
          </p:nvSpPr>
          <p:spPr>
            <a:xfrm rot="10800000">
              <a:off x="8689941" y="1283914"/>
              <a:ext cx="34426" cy="35318"/>
            </a:xfrm>
            <a:custGeom>
              <a:avLst/>
              <a:gdLst/>
              <a:ahLst/>
              <a:cxnLst/>
              <a:rect l="l" t="t" r="r" b="b"/>
              <a:pathLst>
                <a:path w="68852" h="70636" extrusionOk="0">
                  <a:moveTo>
                    <a:pt x="33944" y="70634"/>
                  </a:moveTo>
                  <a:cubicBezTo>
                    <a:pt x="14959" y="70413"/>
                    <a:pt x="-272" y="54383"/>
                    <a:pt x="4" y="34877"/>
                  </a:cubicBezTo>
                  <a:cubicBezTo>
                    <a:pt x="252" y="15398"/>
                    <a:pt x="15870" y="-245"/>
                    <a:pt x="34882" y="3"/>
                  </a:cubicBezTo>
                  <a:cubicBezTo>
                    <a:pt x="53866" y="251"/>
                    <a:pt x="69098" y="16281"/>
                    <a:pt x="68849" y="35760"/>
                  </a:cubicBezTo>
                  <a:cubicBezTo>
                    <a:pt x="68573" y="55266"/>
                    <a:pt x="52956" y="70882"/>
                    <a:pt x="33944" y="70634"/>
                  </a:cubicBezTo>
                  <a:lnTo>
                    <a:pt x="33944" y="70634"/>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8" name="Google Shape;208;p2"/>
            <p:cNvSpPr/>
            <p:nvPr/>
          </p:nvSpPr>
          <p:spPr>
            <a:xfrm rot="10800000">
              <a:off x="7658244" y="291629"/>
              <a:ext cx="139934" cy="148022"/>
            </a:xfrm>
            <a:custGeom>
              <a:avLst/>
              <a:gdLst/>
              <a:ahLst/>
              <a:cxnLst/>
              <a:rect l="l" t="t" r="r" b="b"/>
              <a:pathLst>
                <a:path w="279867" h="296043" extrusionOk="0">
                  <a:moveTo>
                    <a:pt x="72214" y="125436"/>
                  </a:moveTo>
                  <a:cubicBezTo>
                    <a:pt x="40950" y="119311"/>
                    <a:pt x="1795" y="119836"/>
                    <a:pt x="57" y="160145"/>
                  </a:cubicBezTo>
                  <a:cubicBezTo>
                    <a:pt x="-1875" y="205448"/>
                    <a:pt x="46027" y="197612"/>
                    <a:pt x="83278" y="180313"/>
                  </a:cubicBezTo>
                  <a:cubicBezTo>
                    <a:pt x="56375" y="199709"/>
                    <a:pt x="29250" y="228485"/>
                    <a:pt x="50056" y="256710"/>
                  </a:cubicBezTo>
                  <a:cubicBezTo>
                    <a:pt x="71413" y="285624"/>
                    <a:pt x="99310" y="257069"/>
                    <a:pt x="118736" y="222498"/>
                  </a:cubicBezTo>
                  <a:cubicBezTo>
                    <a:pt x="114376" y="262973"/>
                    <a:pt x="121026" y="305683"/>
                    <a:pt x="158002" y="294122"/>
                  </a:cubicBezTo>
                  <a:cubicBezTo>
                    <a:pt x="189817" y="284190"/>
                    <a:pt x="186726" y="250778"/>
                    <a:pt x="176710" y="221367"/>
                  </a:cubicBezTo>
                  <a:cubicBezTo>
                    <a:pt x="196329" y="247633"/>
                    <a:pt x="223315" y="271416"/>
                    <a:pt x="246935" y="248543"/>
                  </a:cubicBezTo>
                  <a:cubicBezTo>
                    <a:pt x="271880" y="224430"/>
                    <a:pt x="245114" y="196812"/>
                    <a:pt x="212609" y="177996"/>
                  </a:cubicBezTo>
                  <a:cubicBezTo>
                    <a:pt x="247432" y="188121"/>
                    <a:pt x="283635" y="186659"/>
                    <a:pt x="279551" y="147453"/>
                  </a:cubicBezTo>
                  <a:cubicBezTo>
                    <a:pt x="275274" y="106482"/>
                    <a:pt x="234298" y="109351"/>
                    <a:pt x="202951" y="117822"/>
                  </a:cubicBezTo>
                  <a:cubicBezTo>
                    <a:pt x="233304" y="103585"/>
                    <a:pt x="267327" y="79416"/>
                    <a:pt x="250467" y="46805"/>
                  </a:cubicBezTo>
                  <a:cubicBezTo>
                    <a:pt x="231538" y="10220"/>
                    <a:pt x="193073" y="45067"/>
                    <a:pt x="168073" y="81155"/>
                  </a:cubicBezTo>
                  <a:cubicBezTo>
                    <a:pt x="176406" y="47660"/>
                    <a:pt x="178366" y="4702"/>
                    <a:pt x="135761" y="316"/>
                  </a:cubicBezTo>
                  <a:cubicBezTo>
                    <a:pt x="89321" y="-4430"/>
                    <a:pt x="93709" y="45287"/>
                    <a:pt x="109023" y="86038"/>
                  </a:cubicBezTo>
                  <a:cubicBezTo>
                    <a:pt x="90011" y="57344"/>
                    <a:pt x="61949" y="28071"/>
                    <a:pt x="36177" y="51495"/>
                  </a:cubicBezTo>
                  <a:cubicBezTo>
                    <a:pt x="9549" y="75692"/>
                    <a:pt x="38605" y="105516"/>
                    <a:pt x="72214" y="125436"/>
                  </a:cubicBezTo>
                  <a:lnTo>
                    <a:pt x="72214" y="125436"/>
                  </a:lnTo>
                  <a:close/>
                  <a:moveTo>
                    <a:pt x="113052" y="161773"/>
                  </a:moveTo>
                  <a:cubicBezTo>
                    <a:pt x="117329" y="155841"/>
                    <a:pt x="115232" y="149081"/>
                    <a:pt x="113052" y="144115"/>
                  </a:cubicBezTo>
                  <a:cubicBezTo>
                    <a:pt x="130491" y="148695"/>
                    <a:pt x="128477" y="124499"/>
                    <a:pt x="131760" y="127147"/>
                  </a:cubicBezTo>
                  <a:cubicBezTo>
                    <a:pt x="131760" y="127147"/>
                    <a:pt x="131181" y="125823"/>
                    <a:pt x="130077" y="123505"/>
                  </a:cubicBezTo>
                  <a:cubicBezTo>
                    <a:pt x="137582" y="127726"/>
                    <a:pt x="146302" y="123147"/>
                    <a:pt x="150965" y="121326"/>
                  </a:cubicBezTo>
                  <a:cubicBezTo>
                    <a:pt x="154608" y="128609"/>
                    <a:pt x="165424" y="130568"/>
                    <a:pt x="163244" y="132638"/>
                  </a:cubicBezTo>
                  <a:cubicBezTo>
                    <a:pt x="163244" y="132638"/>
                    <a:pt x="164707" y="132251"/>
                    <a:pt x="167273" y="131479"/>
                  </a:cubicBezTo>
                  <a:cubicBezTo>
                    <a:pt x="168211" y="134293"/>
                    <a:pt x="156098" y="149605"/>
                    <a:pt x="169287" y="159069"/>
                  </a:cubicBezTo>
                  <a:cubicBezTo>
                    <a:pt x="169094" y="159014"/>
                    <a:pt x="168901" y="158931"/>
                    <a:pt x="168708" y="158876"/>
                  </a:cubicBezTo>
                  <a:cubicBezTo>
                    <a:pt x="155380" y="155013"/>
                    <a:pt x="152842" y="166408"/>
                    <a:pt x="151352" y="172616"/>
                  </a:cubicBezTo>
                  <a:cubicBezTo>
                    <a:pt x="148785" y="172229"/>
                    <a:pt x="143763" y="170215"/>
                    <a:pt x="138824" y="170629"/>
                  </a:cubicBezTo>
                  <a:cubicBezTo>
                    <a:pt x="137169" y="159069"/>
                    <a:pt x="120861" y="159593"/>
                    <a:pt x="123068" y="156669"/>
                  </a:cubicBezTo>
                  <a:cubicBezTo>
                    <a:pt x="123068" y="156669"/>
                    <a:pt x="119150" y="158489"/>
                    <a:pt x="113052" y="161773"/>
                  </a:cubicBezTo>
                  <a:lnTo>
                    <a:pt x="113052" y="161773"/>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9" name="Google Shape;209;p2"/>
            <p:cNvSpPr/>
            <p:nvPr/>
          </p:nvSpPr>
          <p:spPr>
            <a:xfrm rot="10800000">
              <a:off x="7710904" y="346989"/>
              <a:ext cx="35916" cy="36161"/>
            </a:xfrm>
            <a:custGeom>
              <a:avLst/>
              <a:gdLst/>
              <a:ahLst/>
              <a:cxnLst/>
              <a:rect l="l" t="t" r="r" b="b"/>
              <a:pathLst>
                <a:path w="71832" h="72321" extrusionOk="0">
                  <a:moveTo>
                    <a:pt x="17" y="37291"/>
                  </a:moveTo>
                  <a:cubicBezTo>
                    <a:pt x="-590" y="17344"/>
                    <a:pt x="15000" y="651"/>
                    <a:pt x="34813" y="17"/>
                  </a:cubicBezTo>
                  <a:cubicBezTo>
                    <a:pt x="54625" y="-590"/>
                    <a:pt x="71208" y="15109"/>
                    <a:pt x="71815" y="35056"/>
                  </a:cubicBezTo>
                  <a:cubicBezTo>
                    <a:pt x="72422" y="55004"/>
                    <a:pt x="56832" y="71696"/>
                    <a:pt x="37020" y="72303"/>
                  </a:cubicBezTo>
                  <a:cubicBezTo>
                    <a:pt x="17208" y="72938"/>
                    <a:pt x="624" y="57239"/>
                    <a:pt x="17" y="37291"/>
                  </a:cubicBezTo>
                  <a:lnTo>
                    <a:pt x="17" y="3729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210" name="Google Shape;210;p2"/>
          <p:cNvGrpSpPr/>
          <p:nvPr/>
        </p:nvGrpSpPr>
        <p:grpSpPr>
          <a:xfrm>
            <a:off x="3397625" y="948204"/>
            <a:ext cx="2350283" cy="429228"/>
            <a:chOff x="3397625" y="948204"/>
            <a:chExt cx="2350283" cy="429228"/>
          </a:xfrm>
        </p:grpSpPr>
        <p:sp>
          <p:nvSpPr>
            <p:cNvPr id="211" name="Google Shape;211;p2"/>
            <p:cNvSpPr/>
            <p:nvPr/>
          </p:nvSpPr>
          <p:spPr>
            <a:xfrm>
              <a:off x="3617146" y="1118049"/>
              <a:ext cx="626865" cy="169099"/>
            </a:xfrm>
            <a:custGeom>
              <a:avLst/>
              <a:gdLst/>
              <a:ahLst/>
              <a:cxnLst/>
              <a:rect l="l" t="t" r="r" b="b"/>
              <a:pathLst>
                <a:path w="1253730" h="338197" extrusionOk="0">
                  <a:moveTo>
                    <a:pt x="1239882" y="105370"/>
                  </a:moveTo>
                  <a:cubicBezTo>
                    <a:pt x="1234156" y="107773"/>
                    <a:pt x="1224447" y="116585"/>
                    <a:pt x="1222568" y="117564"/>
                  </a:cubicBezTo>
                  <a:cubicBezTo>
                    <a:pt x="1209147" y="124595"/>
                    <a:pt x="1195323" y="131004"/>
                    <a:pt x="1181364" y="137012"/>
                  </a:cubicBezTo>
                  <a:cubicBezTo>
                    <a:pt x="1167451" y="142930"/>
                    <a:pt x="1153313" y="148449"/>
                    <a:pt x="1139176" y="153611"/>
                  </a:cubicBezTo>
                  <a:cubicBezTo>
                    <a:pt x="1104190" y="166383"/>
                    <a:pt x="1068981" y="175151"/>
                    <a:pt x="1033191" y="180268"/>
                  </a:cubicBezTo>
                  <a:cubicBezTo>
                    <a:pt x="997444" y="185342"/>
                    <a:pt x="961162" y="186721"/>
                    <a:pt x="924073" y="184808"/>
                  </a:cubicBezTo>
                  <a:cubicBezTo>
                    <a:pt x="867927" y="181871"/>
                    <a:pt x="810840" y="174706"/>
                    <a:pt x="754649" y="163402"/>
                  </a:cubicBezTo>
                  <a:cubicBezTo>
                    <a:pt x="698368" y="152098"/>
                    <a:pt x="642982" y="136656"/>
                    <a:pt x="590101" y="117341"/>
                  </a:cubicBezTo>
                  <a:cubicBezTo>
                    <a:pt x="528898" y="94912"/>
                    <a:pt x="472796" y="71904"/>
                    <a:pt x="413920" y="54414"/>
                  </a:cubicBezTo>
                  <a:cubicBezTo>
                    <a:pt x="375759" y="43110"/>
                    <a:pt x="336433" y="34121"/>
                    <a:pt x="293708" y="29314"/>
                  </a:cubicBezTo>
                  <a:cubicBezTo>
                    <a:pt x="241633" y="23395"/>
                    <a:pt x="188304" y="26555"/>
                    <a:pt x="142000" y="43689"/>
                  </a:cubicBezTo>
                  <a:cubicBezTo>
                    <a:pt x="96098" y="60644"/>
                    <a:pt x="57265" y="91485"/>
                    <a:pt x="34180" y="141284"/>
                  </a:cubicBezTo>
                  <a:cubicBezTo>
                    <a:pt x="23980" y="163224"/>
                    <a:pt x="21475" y="198203"/>
                    <a:pt x="32257" y="230646"/>
                  </a:cubicBezTo>
                  <a:cubicBezTo>
                    <a:pt x="41159" y="257481"/>
                    <a:pt x="59413" y="282625"/>
                    <a:pt x="90640" y="297000"/>
                  </a:cubicBezTo>
                  <a:cubicBezTo>
                    <a:pt x="117394" y="309327"/>
                    <a:pt x="139763" y="314222"/>
                    <a:pt x="158106" y="314801"/>
                  </a:cubicBezTo>
                  <a:cubicBezTo>
                    <a:pt x="195731" y="316003"/>
                    <a:pt x="215326" y="298691"/>
                    <a:pt x="219755" y="294864"/>
                  </a:cubicBezTo>
                  <a:cubicBezTo>
                    <a:pt x="239261" y="278131"/>
                    <a:pt x="245256" y="257303"/>
                    <a:pt x="239306" y="239680"/>
                  </a:cubicBezTo>
                  <a:cubicBezTo>
                    <a:pt x="233266" y="221923"/>
                    <a:pt x="215684" y="208038"/>
                    <a:pt x="190183" y="204745"/>
                  </a:cubicBezTo>
                  <a:cubicBezTo>
                    <a:pt x="173720" y="202653"/>
                    <a:pt x="158687" y="213290"/>
                    <a:pt x="150411" y="227486"/>
                  </a:cubicBezTo>
                  <a:cubicBezTo>
                    <a:pt x="142268" y="241416"/>
                    <a:pt x="140434" y="259217"/>
                    <a:pt x="151395" y="273057"/>
                  </a:cubicBezTo>
                  <a:cubicBezTo>
                    <a:pt x="154795" y="277329"/>
                    <a:pt x="154079" y="283515"/>
                    <a:pt x="149784" y="286898"/>
                  </a:cubicBezTo>
                  <a:cubicBezTo>
                    <a:pt x="145534" y="290280"/>
                    <a:pt x="139316" y="289568"/>
                    <a:pt x="135916" y="285340"/>
                  </a:cubicBezTo>
                  <a:cubicBezTo>
                    <a:pt x="119318" y="264869"/>
                    <a:pt x="120704" y="238300"/>
                    <a:pt x="132650" y="217339"/>
                  </a:cubicBezTo>
                  <a:cubicBezTo>
                    <a:pt x="144819" y="195889"/>
                    <a:pt x="167993" y="180936"/>
                    <a:pt x="192778" y="183873"/>
                  </a:cubicBezTo>
                  <a:cubicBezTo>
                    <a:pt x="227987" y="188056"/>
                    <a:pt x="251520" y="208216"/>
                    <a:pt x="260065" y="232604"/>
                  </a:cubicBezTo>
                  <a:cubicBezTo>
                    <a:pt x="268789" y="257615"/>
                    <a:pt x="262168" y="287832"/>
                    <a:pt x="234698" y="311908"/>
                  </a:cubicBezTo>
                  <a:cubicBezTo>
                    <a:pt x="229822" y="316181"/>
                    <a:pt x="210495" y="333893"/>
                    <a:pt x="173854" y="337542"/>
                  </a:cubicBezTo>
                  <a:cubicBezTo>
                    <a:pt x="150456" y="339901"/>
                    <a:pt x="119586" y="336385"/>
                    <a:pt x="80574" y="318851"/>
                  </a:cubicBezTo>
                  <a:cubicBezTo>
                    <a:pt x="42323" y="301628"/>
                    <a:pt x="19685" y="271233"/>
                    <a:pt x="8545" y="238523"/>
                  </a:cubicBezTo>
                  <a:cubicBezTo>
                    <a:pt x="-4787" y="199494"/>
                    <a:pt x="-1342" y="157260"/>
                    <a:pt x="10782" y="130603"/>
                  </a:cubicBezTo>
                  <a:cubicBezTo>
                    <a:pt x="36686" y="73862"/>
                    <a:pt x="80574" y="38348"/>
                    <a:pt x="132694" y="18901"/>
                  </a:cubicBezTo>
                  <a:cubicBezTo>
                    <a:pt x="182712" y="209"/>
                    <a:pt x="240425" y="-3484"/>
                    <a:pt x="296750" y="2879"/>
                  </a:cubicBezTo>
                  <a:cubicBezTo>
                    <a:pt x="341131" y="7953"/>
                    <a:pt x="381977" y="17343"/>
                    <a:pt x="421526" y="29270"/>
                  </a:cubicBezTo>
                  <a:cubicBezTo>
                    <a:pt x="480849" y="47160"/>
                    <a:pt x="537264" y="70791"/>
                    <a:pt x="598914" y="93755"/>
                  </a:cubicBezTo>
                  <a:cubicBezTo>
                    <a:pt x="650453" y="113069"/>
                    <a:pt x="704586" y="128511"/>
                    <a:pt x="759481" y="140038"/>
                  </a:cubicBezTo>
                  <a:cubicBezTo>
                    <a:pt x="814509" y="151564"/>
                    <a:pt x="870342" y="159129"/>
                    <a:pt x="925326" y="162512"/>
                  </a:cubicBezTo>
                  <a:cubicBezTo>
                    <a:pt x="960983" y="164692"/>
                    <a:pt x="995879" y="163713"/>
                    <a:pt x="1030282" y="159174"/>
                  </a:cubicBezTo>
                  <a:cubicBezTo>
                    <a:pt x="1064686" y="154635"/>
                    <a:pt x="1098598" y="146580"/>
                    <a:pt x="1132286" y="134653"/>
                  </a:cubicBezTo>
                  <a:cubicBezTo>
                    <a:pt x="1146155" y="129758"/>
                    <a:pt x="1160024" y="124551"/>
                    <a:pt x="1173669" y="118899"/>
                  </a:cubicBezTo>
                  <a:cubicBezTo>
                    <a:pt x="1187225" y="113247"/>
                    <a:pt x="1200647" y="107194"/>
                    <a:pt x="1213710" y="100564"/>
                  </a:cubicBezTo>
                  <a:cubicBezTo>
                    <a:pt x="1216708" y="99050"/>
                    <a:pt x="1232142" y="89660"/>
                    <a:pt x="1238898" y="87836"/>
                  </a:cubicBezTo>
                  <a:cubicBezTo>
                    <a:pt x="1245654" y="85967"/>
                    <a:pt x="1250038" y="88904"/>
                    <a:pt x="1251827" y="91351"/>
                  </a:cubicBezTo>
                  <a:cubicBezTo>
                    <a:pt x="1254959" y="95490"/>
                    <a:pt x="1254154" y="101409"/>
                    <a:pt x="1249948" y="104524"/>
                  </a:cubicBezTo>
                  <a:cubicBezTo>
                    <a:pt x="1248159" y="105859"/>
                    <a:pt x="1246056" y="106482"/>
                    <a:pt x="1243998" y="106438"/>
                  </a:cubicBezTo>
                  <a:cubicBezTo>
                    <a:pt x="1244043" y="106349"/>
                    <a:pt x="1244088" y="106215"/>
                    <a:pt x="1243998" y="105993"/>
                  </a:cubicBezTo>
                  <a:cubicBezTo>
                    <a:pt x="1243596" y="104480"/>
                    <a:pt x="1242030" y="104480"/>
                    <a:pt x="1240016" y="105325"/>
                  </a:cubicBezTo>
                  <a:cubicBezTo>
                    <a:pt x="1240374" y="105503"/>
                    <a:pt x="1240732" y="105637"/>
                    <a:pt x="1241135" y="105770"/>
                  </a:cubicBezTo>
                  <a:cubicBezTo>
                    <a:pt x="1241403" y="105815"/>
                    <a:pt x="1241940" y="106082"/>
                    <a:pt x="1242477" y="106260"/>
                  </a:cubicBezTo>
                  <a:cubicBezTo>
                    <a:pt x="1242969" y="106349"/>
                    <a:pt x="1243461" y="106393"/>
                    <a:pt x="1243998" y="106438"/>
                  </a:cubicBezTo>
                  <a:cubicBezTo>
                    <a:pt x="1243775" y="106660"/>
                    <a:pt x="1243148" y="106482"/>
                    <a:pt x="1242477" y="106260"/>
                  </a:cubicBezTo>
                  <a:cubicBezTo>
                    <a:pt x="1241582" y="106082"/>
                    <a:pt x="1240732" y="105815"/>
                    <a:pt x="1239882" y="105370"/>
                  </a:cubicBezTo>
                  <a:lnTo>
                    <a:pt x="1239882" y="105370"/>
                  </a:lnTo>
                  <a:close/>
                  <a:moveTo>
                    <a:pt x="1237064" y="103145"/>
                  </a:moveTo>
                  <a:lnTo>
                    <a:pt x="1237108" y="103189"/>
                  </a:lnTo>
                  <a:lnTo>
                    <a:pt x="1237064" y="103145"/>
                  </a:lnTo>
                  <a:lnTo>
                    <a:pt x="1237064" y="10314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2" name="Google Shape;212;p2"/>
            <p:cNvSpPr/>
            <p:nvPr/>
          </p:nvSpPr>
          <p:spPr>
            <a:xfrm>
              <a:off x="4035361" y="948204"/>
              <a:ext cx="262736" cy="220353"/>
            </a:xfrm>
            <a:custGeom>
              <a:avLst/>
              <a:gdLst/>
              <a:ahLst/>
              <a:cxnLst/>
              <a:rect l="l" t="t" r="r" b="b"/>
              <a:pathLst>
                <a:path w="525472" h="440707" extrusionOk="0">
                  <a:moveTo>
                    <a:pt x="409895" y="400200"/>
                  </a:moveTo>
                  <a:cubicBezTo>
                    <a:pt x="418306" y="404695"/>
                    <a:pt x="277470" y="424544"/>
                    <a:pt x="210317" y="432599"/>
                  </a:cubicBezTo>
                  <a:cubicBezTo>
                    <a:pt x="105450" y="445237"/>
                    <a:pt x="449" y="447552"/>
                    <a:pt x="2" y="406253"/>
                  </a:cubicBezTo>
                  <a:cubicBezTo>
                    <a:pt x="-401" y="368603"/>
                    <a:pt x="79412" y="362061"/>
                    <a:pt x="169516" y="366645"/>
                  </a:cubicBezTo>
                  <a:cubicBezTo>
                    <a:pt x="84557" y="346708"/>
                    <a:pt x="13513" y="319650"/>
                    <a:pt x="24339" y="285828"/>
                  </a:cubicBezTo>
                  <a:cubicBezTo>
                    <a:pt x="34674" y="253429"/>
                    <a:pt x="97889" y="264911"/>
                    <a:pt x="171037" y="290946"/>
                  </a:cubicBezTo>
                  <a:cubicBezTo>
                    <a:pt x="106479" y="249602"/>
                    <a:pt x="59369" y="207636"/>
                    <a:pt x="78339" y="181068"/>
                  </a:cubicBezTo>
                  <a:cubicBezTo>
                    <a:pt x="101647" y="148447"/>
                    <a:pt x="174571" y="195620"/>
                    <a:pt x="246779" y="256411"/>
                  </a:cubicBezTo>
                  <a:cubicBezTo>
                    <a:pt x="181640" y="187877"/>
                    <a:pt x="129430" y="117784"/>
                    <a:pt x="159494" y="93441"/>
                  </a:cubicBezTo>
                  <a:cubicBezTo>
                    <a:pt x="190006" y="68698"/>
                    <a:pt x="244810" y="130379"/>
                    <a:pt x="296081" y="206167"/>
                  </a:cubicBezTo>
                  <a:cubicBezTo>
                    <a:pt x="260290" y="121567"/>
                    <a:pt x="237608" y="41284"/>
                    <a:pt x="273130" y="28600"/>
                  </a:cubicBezTo>
                  <a:cubicBezTo>
                    <a:pt x="307086" y="16406"/>
                    <a:pt x="335137" y="80268"/>
                    <a:pt x="356433" y="159751"/>
                  </a:cubicBezTo>
                  <a:cubicBezTo>
                    <a:pt x="346009" y="76174"/>
                    <a:pt x="347172" y="3456"/>
                    <a:pt x="381979" y="118"/>
                  </a:cubicBezTo>
                  <a:cubicBezTo>
                    <a:pt x="420677" y="-3531"/>
                    <a:pt x="430117" y="77732"/>
                    <a:pt x="428686" y="169185"/>
                  </a:cubicBezTo>
                  <a:cubicBezTo>
                    <a:pt x="446357" y="79601"/>
                    <a:pt x="472171" y="1542"/>
                    <a:pt x="507962" y="9998"/>
                  </a:cubicBezTo>
                  <a:cubicBezTo>
                    <a:pt x="577844" y="26509"/>
                    <a:pt x="416427" y="397842"/>
                    <a:pt x="410030" y="399177"/>
                  </a:cubicBezTo>
                  <a:lnTo>
                    <a:pt x="409895" y="400200"/>
                  </a:lnTo>
                  <a:lnTo>
                    <a:pt x="409895" y="40020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3" name="Google Shape;213;p2"/>
            <p:cNvSpPr/>
            <p:nvPr/>
          </p:nvSpPr>
          <p:spPr>
            <a:xfrm>
              <a:off x="4271642" y="1183468"/>
              <a:ext cx="84981" cy="104456"/>
            </a:xfrm>
            <a:custGeom>
              <a:avLst/>
              <a:gdLst/>
              <a:ahLst/>
              <a:cxnLst/>
              <a:rect l="l" t="t" r="r" b="b"/>
              <a:pathLst>
                <a:path w="169962" h="208912" extrusionOk="0">
                  <a:moveTo>
                    <a:pt x="1936" y="15385"/>
                  </a:moveTo>
                  <a:cubicBezTo>
                    <a:pt x="-1240" y="11157"/>
                    <a:pt x="-435" y="5149"/>
                    <a:pt x="3815" y="1945"/>
                  </a:cubicBezTo>
                  <a:cubicBezTo>
                    <a:pt x="8065" y="-1259"/>
                    <a:pt x="14105" y="-414"/>
                    <a:pt x="17326" y="3814"/>
                  </a:cubicBezTo>
                  <a:cubicBezTo>
                    <a:pt x="17326" y="3814"/>
                    <a:pt x="33835" y="23306"/>
                    <a:pt x="56025" y="50186"/>
                  </a:cubicBezTo>
                  <a:cubicBezTo>
                    <a:pt x="67702" y="64383"/>
                    <a:pt x="81078" y="80404"/>
                    <a:pt x="94187" y="97003"/>
                  </a:cubicBezTo>
                  <a:cubicBezTo>
                    <a:pt x="104342" y="109776"/>
                    <a:pt x="114230" y="122904"/>
                    <a:pt x="123535" y="135231"/>
                  </a:cubicBezTo>
                  <a:cubicBezTo>
                    <a:pt x="142146" y="159886"/>
                    <a:pt x="158029" y="181515"/>
                    <a:pt x="167245" y="192062"/>
                  </a:cubicBezTo>
                  <a:cubicBezTo>
                    <a:pt x="171047" y="196067"/>
                    <a:pt x="170824" y="202431"/>
                    <a:pt x="166797" y="206214"/>
                  </a:cubicBezTo>
                  <a:cubicBezTo>
                    <a:pt x="162726" y="209996"/>
                    <a:pt x="156373" y="209774"/>
                    <a:pt x="152571" y="205724"/>
                  </a:cubicBezTo>
                  <a:cubicBezTo>
                    <a:pt x="142325" y="195711"/>
                    <a:pt x="123714" y="175418"/>
                    <a:pt x="103313" y="151208"/>
                  </a:cubicBezTo>
                  <a:cubicBezTo>
                    <a:pt x="93337" y="139326"/>
                    <a:pt x="82823" y="126553"/>
                    <a:pt x="72757" y="113558"/>
                  </a:cubicBezTo>
                  <a:cubicBezTo>
                    <a:pt x="59783" y="96825"/>
                    <a:pt x="47524" y="79825"/>
                    <a:pt x="36787" y="64872"/>
                  </a:cubicBezTo>
                  <a:cubicBezTo>
                    <a:pt x="16342" y="36524"/>
                    <a:pt x="1936" y="15385"/>
                    <a:pt x="1936" y="15385"/>
                  </a:cubicBezTo>
                  <a:lnTo>
                    <a:pt x="1936" y="1538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4" name="Google Shape;214;p2"/>
            <p:cNvSpPr/>
            <p:nvPr/>
          </p:nvSpPr>
          <p:spPr>
            <a:xfrm>
              <a:off x="4202936" y="1103737"/>
              <a:ext cx="99965" cy="111274"/>
            </a:xfrm>
            <a:custGeom>
              <a:avLst/>
              <a:gdLst/>
              <a:ahLst/>
              <a:cxnLst/>
              <a:rect l="l" t="t" r="r" b="b"/>
              <a:pathLst>
                <a:path w="199930" h="222548" extrusionOk="0">
                  <a:moveTo>
                    <a:pt x="194734" y="220019"/>
                  </a:moveTo>
                  <a:cubicBezTo>
                    <a:pt x="175273" y="237019"/>
                    <a:pt x="60429" y="163589"/>
                    <a:pt x="30812" y="141516"/>
                  </a:cubicBezTo>
                  <a:cubicBezTo>
                    <a:pt x="16988" y="131235"/>
                    <a:pt x="-862" y="114280"/>
                    <a:pt x="32" y="95144"/>
                  </a:cubicBezTo>
                  <a:cubicBezTo>
                    <a:pt x="838" y="76986"/>
                    <a:pt x="38865" y="67730"/>
                    <a:pt x="52600" y="69777"/>
                  </a:cubicBezTo>
                  <a:cubicBezTo>
                    <a:pt x="54747" y="70088"/>
                    <a:pt x="74701" y="76808"/>
                    <a:pt x="75059" y="76319"/>
                  </a:cubicBezTo>
                  <a:cubicBezTo>
                    <a:pt x="76938" y="73871"/>
                    <a:pt x="73090" y="60743"/>
                    <a:pt x="73090" y="57583"/>
                  </a:cubicBezTo>
                  <a:cubicBezTo>
                    <a:pt x="72956" y="39292"/>
                    <a:pt x="75104" y="15795"/>
                    <a:pt x="91881" y="4268"/>
                  </a:cubicBezTo>
                  <a:cubicBezTo>
                    <a:pt x="115637" y="-12020"/>
                    <a:pt x="138677" y="22337"/>
                    <a:pt x="147490" y="39737"/>
                  </a:cubicBezTo>
                  <a:cubicBezTo>
                    <a:pt x="174870" y="94031"/>
                    <a:pt x="214151" y="203063"/>
                    <a:pt x="194734" y="220019"/>
                  </a:cubicBezTo>
                  <a:lnTo>
                    <a:pt x="194734" y="220019"/>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5" name="Google Shape;215;p2"/>
            <p:cNvSpPr/>
            <p:nvPr/>
          </p:nvSpPr>
          <p:spPr>
            <a:xfrm>
              <a:off x="4124381" y="1031075"/>
              <a:ext cx="127963" cy="116325"/>
            </a:xfrm>
            <a:custGeom>
              <a:avLst/>
              <a:gdLst/>
              <a:ahLst/>
              <a:cxnLst/>
              <a:rect l="l" t="t" r="r" b="b"/>
              <a:pathLst>
                <a:path w="255926" h="232650" extrusionOk="0">
                  <a:moveTo>
                    <a:pt x="255880" y="72912"/>
                  </a:moveTo>
                  <a:cubicBezTo>
                    <a:pt x="255791" y="78163"/>
                    <a:pt x="255433" y="83415"/>
                    <a:pt x="255209" y="88666"/>
                  </a:cubicBezTo>
                  <a:lnTo>
                    <a:pt x="253822" y="112297"/>
                  </a:lnTo>
                  <a:cubicBezTo>
                    <a:pt x="253733" y="114166"/>
                    <a:pt x="252615" y="118439"/>
                    <a:pt x="252212" y="121420"/>
                  </a:cubicBezTo>
                  <a:cubicBezTo>
                    <a:pt x="252391" y="121821"/>
                    <a:pt x="252570" y="122177"/>
                    <a:pt x="252704" y="122577"/>
                  </a:cubicBezTo>
                  <a:lnTo>
                    <a:pt x="252122" y="121954"/>
                  </a:lnTo>
                  <a:cubicBezTo>
                    <a:pt x="251943" y="123556"/>
                    <a:pt x="252033" y="124714"/>
                    <a:pt x="252704" y="124625"/>
                  </a:cubicBezTo>
                  <a:cubicBezTo>
                    <a:pt x="252928" y="124625"/>
                    <a:pt x="253062" y="124580"/>
                    <a:pt x="253196" y="124536"/>
                  </a:cubicBezTo>
                  <a:cubicBezTo>
                    <a:pt x="253375" y="125782"/>
                    <a:pt x="253330" y="127072"/>
                    <a:pt x="252972" y="128407"/>
                  </a:cubicBezTo>
                  <a:cubicBezTo>
                    <a:pt x="252301" y="132413"/>
                    <a:pt x="249975" y="133792"/>
                    <a:pt x="249304" y="134460"/>
                  </a:cubicBezTo>
                  <a:cubicBezTo>
                    <a:pt x="247112" y="136507"/>
                    <a:pt x="244562" y="136507"/>
                    <a:pt x="242369" y="136507"/>
                  </a:cubicBezTo>
                  <a:cubicBezTo>
                    <a:pt x="240445" y="136507"/>
                    <a:pt x="235211" y="135083"/>
                    <a:pt x="233287" y="127962"/>
                  </a:cubicBezTo>
                  <a:cubicBezTo>
                    <a:pt x="232661" y="125693"/>
                    <a:pt x="232124" y="116659"/>
                    <a:pt x="231677" y="113009"/>
                  </a:cubicBezTo>
                  <a:lnTo>
                    <a:pt x="229529" y="88844"/>
                  </a:lnTo>
                  <a:cubicBezTo>
                    <a:pt x="229261" y="83593"/>
                    <a:pt x="228814" y="78386"/>
                    <a:pt x="228635" y="73135"/>
                  </a:cubicBezTo>
                  <a:cubicBezTo>
                    <a:pt x="228456" y="67839"/>
                    <a:pt x="228366" y="62543"/>
                    <a:pt x="228590" y="57292"/>
                  </a:cubicBezTo>
                  <a:cubicBezTo>
                    <a:pt x="229171" y="41270"/>
                    <a:pt x="231095" y="25472"/>
                    <a:pt x="233243" y="9495"/>
                  </a:cubicBezTo>
                  <a:cubicBezTo>
                    <a:pt x="233556" y="3932"/>
                    <a:pt x="238388" y="-295"/>
                    <a:pt x="243980" y="16"/>
                  </a:cubicBezTo>
                  <a:cubicBezTo>
                    <a:pt x="249528" y="372"/>
                    <a:pt x="253822" y="5134"/>
                    <a:pt x="253464" y="10697"/>
                  </a:cubicBezTo>
                  <a:cubicBezTo>
                    <a:pt x="253733" y="20043"/>
                    <a:pt x="254404" y="29299"/>
                    <a:pt x="254896" y="38600"/>
                  </a:cubicBezTo>
                  <a:cubicBezTo>
                    <a:pt x="255209" y="44831"/>
                    <a:pt x="255612" y="51061"/>
                    <a:pt x="255791" y="57292"/>
                  </a:cubicBezTo>
                  <a:cubicBezTo>
                    <a:pt x="255925" y="62498"/>
                    <a:pt x="255970" y="67705"/>
                    <a:pt x="255880" y="72912"/>
                  </a:cubicBezTo>
                  <a:close/>
                  <a:moveTo>
                    <a:pt x="217360" y="98946"/>
                  </a:moveTo>
                  <a:cubicBezTo>
                    <a:pt x="215929" y="90313"/>
                    <a:pt x="214900" y="81635"/>
                    <a:pt x="213334" y="73046"/>
                  </a:cubicBezTo>
                  <a:cubicBezTo>
                    <a:pt x="212305" y="67216"/>
                    <a:pt x="211008" y="61475"/>
                    <a:pt x="209621" y="55734"/>
                  </a:cubicBezTo>
                  <a:cubicBezTo>
                    <a:pt x="206131" y="41092"/>
                    <a:pt x="201881" y="26762"/>
                    <a:pt x="197049" y="12566"/>
                  </a:cubicBezTo>
                  <a:cubicBezTo>
                    <a:pt x="195618" y="7181"/>
                    <a:pt x="190070" y="3932"/>
                    <a:pt x="184657" y="5357"/>
                  </a:cubicBezTo>
                  <a:cubicBezTo>
                    <a:pt x="179243" y="6736"/>
                    <a:pt x="176022" y="12254"/>
                    <a:pt x="177409" y="17639"/>
                  </a:cubicBezTo>
                  <a:cubicBezTo>
                    <a:pt x="179646" y="29611"/>
                    <a:pt x="180988" y="41582"/>
                    <a:pt x="182688" y="53642"/>
                  </a:cubicBezTo>
                  <a:cubicBezTo>
                    <a:pt x="183807" y="61742"/>
                    <a:pt x="184836" y="69886"/>
                    <a:pt x="186312" y="77941"/>
                  </a:cubicBezTo>
                  <a:cubicBezTo>
                    <a:pt x="187878" y="86664"/>
                    <a:pt x="190070" y="95297"/>
                    <a:pt x="192083" y="103975"/>
                  </a:cubicBezTo>
                  <a:lnTo>
                    <a:pt x="199152" y="131790"/>
                  </a:lnTo>
                  <a:cubicBezTo>
                    <a:pt x="199644" y="133659"/>
                    <a:pt x="201568" y="137753"/>
                    <a:pt x="202597" y="140735"/>
                  </a:cubicBezTo>
                  <a:cubicBezTo>
                    <a:pt x="202418" y="141180"/>
                    <a:pt x="202328" y="141669"/>
                    <a:pt x="202239" y="142159"/>
                  </a:cubicBezTo>
                  <a:lnTo>
                    <a:pt x="202328" y="141981"/>
                  </a:lnTo>
                  <a:lnTo>
                    <a:pt x="202776" y="141313"/>
                  </a:lnTo>
                  <a:cubicBezTo>
                    <a:pt x="203268" y="142871"/>
                    <a:pt x="203402" y="144028"/>
                    <a:pt x="202686" y="144117"/>
                  </a:cubicBezTo>
                  <a:cubicBezTo>
                    <a:pt x="202463" y="144117"/>
                    <a:pt x="202239" y="144117"/>
                    <a:pt x="202105" y="144072"/>
                  </a:cubicBezTo>
                  <a:cubicBezTo>
                    <a:pt x="202149" y="145452"/>
                    <a:pt x="202507" y="146832"/>
                    <a:pt x="203178" y="148122"/>
                  </a:cubicBezTo>
                  <a:cubicBezTo>
                    <a:pt x="204968" y="152483"/>
                    <a:pt x="208100" y="153240"/>
                    <a:pt x="209084" y="153685"/>
                  </a:cubicBezTo>
                  <a:cubicBezTo>
                    <a:pt x="212618" y="155287"/>
                    <a:pt x="221655" y="155065"/>
                    <a:pt x="222371" y="143805"/>
                  </a:cubicBezTo>
                  <a:cubicBezTo>
                    <a:pt x="222550" y="141358"/>
                    <a:pt x="221163" y="131968"/>
                    <a:pt x="220805" y="128140"/>
                  </a:cubicBezTo>
                  <a:lnTo>
                    <a:pt x="217360" y="98946"/>
                  </a:lnTo>
                  <a:close/>
                  <a:moveTo>
                    <a:pt x="201612" y="165745"/>
                  </a:moveTo>
                  <a:cubicBezTo>
                    <a:pt x="201076" y="170685"/>
                    <a:pt x="197989" y="172465"/>
                    <a:pt x="196289" y="173578"/>
                  </a:cubicBezTo>
                  <a:cubicBezTo>
                    <a:pt x="193515" y="175447"/>
                    <a:pt x="190115" y="175313"/>
                    <a:pt x="186223" y="173533"/>
                  </a:cubicBezTo>
                  <a:cubicBezTo>
                    <a:pt x="184970" y="172999"/>
                    <a:pt x="183449" y="171575"/>
                    <a:pt x="181749" y="169484"/>
                  </a:cubicBezTo>
                  <a:cubicBezTo>
                    <a:pt x="179646" y="166858"/>
                    <a:pt x="176380" y="160360"/>
                    <a:pt x="174233" y="157824"/>
                  </a:cubicBezTo>
                  <a:lnTo>
                    <a:pt x="155487" y="134816"/>
                  </a:lnTo>
                  <a:cubicBezTo>
                    <a:pt x="151282" y="129253"/>
                    <a:pt x="147121" y="123690"/>
                    <a:pt x="143318" y="117860"/>
                  </a:cubicBezTo>
                  <a:cubicBezTo>
                    <a:pt x="140768" y="114033"/>
                    <a:pt x="138397" y="110072"/>
                    <a:pt x="136160" y="106067"/>
                  </a:cubicBezTo>
                  <a:cubicBezTo>
                    <a:pt x="127884" y="91247"/>
                    <a:pt x="120904" y="75849"/>
                    <a:pt x="113120" y="60718"/>
                  </a:cubicBezTo>
                  <a:cubicBezTo>
                    <a:pt x="110257" y="55912"/>
                    <a:pt x="111822" y="49726"/>
                    <a:pt x="116609" y="46878"/>
                  </a:cubicBezTo>
                  <a:cubicBezTo>
                    <a:pt x="121441" y="44030"/>
                    <a:pt x="127660" y="45587"/>
                    <a:pt x="130523" y="50349"/>
                  </a:cubicBezTo>
                  <a:cubicBezTo>
                    <a:pt x="138666" y="61920"/>
                    <a:pt x="146808" y="73402"/>
                    <a:pt x="154637" y="85150"/>
                  </a:cubicBezTo>
                  <a:cubicBezTo>
                    <a:pt x="158485" y="90891"/>
                    <a:pt x="162332" y="96677"/>
                    <a:pt x="166001" y="102507"/>
                  </a:cubicBezTo>
                  <a:cubicBezTo>
                    <a:pt x="169669" y="108292"/>
                    <a:pt x="173069" y="114211"/>
                    <a:pt x="176828" y="119952"/>
                  </a:cubicBezTo>
                  <a:lnTo>
                    <a:pt x="192396" y="145051"/>
                  </a:lnTo>
                  <a:cubicBezTo>
                    <a:pt x="193425" y="146787"/>
                    <a:pt x="194141" y="151504"/>
                    <a:pt x="195215" y="154842"/>
                  </a:cubicBezTo>
                  <a:cubicBezTo>
                    <a:pt x="199689" y="156355"/>
                    <a:pt x="202507" y="160939"/>
                    <a:pt x="201612" y="165745"/>
                  </a:cubicBezTo>
                  <a:close/>
                  <a:moveTo>
                    <a:pt x="198212" y="158224"/>
                  </a:moveTo>
                  <a:cubicBezTo>
                    <a:pt x="199152" y="157690"/>
                    <a:pt x="196781" y="157067"/>
                    <a:pt x="196333" y="156711"/>
                  </a:cubicBezTo>
                  <a:cubicBezTo>
                    <a:pt x="196155" y="156578"/>
                    <a:pt x="195931" y="156444"/>
                    <a:pt x="195752" y="156311"/>
                  </a:cubicBezTo>
                  <a:cubicBezTo>
                    <a:pt x="196378" y="157868"/>
                    <a:pt x="197183" y="158758"/>
                    <a:pt x="198212" y="158224"/>
                  </a:cubicBezTo>
                  <a:close/>
                  <a:moveTo>
                    <a:pt x="154324" y="159737"/>
                  </a:moveTo>
                  <a:cubicBezTo>
                    <a:pt x="147837" y="151549"/>
                    <a:pt x="141395" y="143360"/>
                    <a:pt x="134460" y="135528"/>
                  </a:cubicBezTo>
                  <a:cubicBezTo>
                    <a:pt x="128912" y="129297"/>
                    <a:pt x="123007" y="123334"/>
                    <a:pt x="117012" y="117504"/>
                  </a:cubicBezTo>
                  <a:cubicBezTo>
                    <a:pt x="107930" y="108692"/>
                    <a:pt x="98446" y="100504"/>
                    <a:pt x="88961" y="92137"/>
                  </a:cubicBezTo>
                  <a:cubicBezTo>
                    <a:pt x="85069" y="88132"/>
                    <a:pt x="78627" y="88043"/>
                    <a:pt x="74600" y="91915"/>
                  </a:cubicBezTo>
                  <a:cubicBezTo>
                    <a:pt x="70618" y="95831"/>
                    <a:pt x="70484" y="102195"/>
                    <a:pt x="74421" y="106200"/>
                  </a:cubicBezTo>
                  <a:cubicBezTo>
                    <a:pt x="82385" y="115724"/>
                    <a:pt x="89901" y="125515"/>
                    <a:pt x="97864" y="135083"/>
                  </a:cubicBezTo>
                  <a:cubicBezTo>
                    <a:pt x="103188" y="141447"/>
                    <a:pt x="108512" y="147722"/>
                    <a:pt x="114149" y="153819"/>
                  </a:cubicBezTo>
                  <a:cubicBezTo>
                    <a:pt x="121218" y="161429"/>
                    <a:pt x="128644" y="168638"/>
                    <a:pt x="136071" y="175937"/>
                  </a:cubicBezTo>
                  <a:cubicBezTo>
                    <a:pt x="143542" y="183280"/>
                    <a:pt x="151148" y="190311"/>
                    <a:pt x="158753" y="197476"/>
                  </a:cubicBezTo>
                  <a:cubicBezTo>
                    <a:pt x="162332" y="201481"/>
                    <a:pt x="168461" y="201793"/>
                    <a:pt x="172488" y="198233"/>
                  </a:cubicBezTo>
                  <a:cubicBezTo>
                    <a:pt x="176469" y="194672"/>
                    <a:pt x="176828" y="188575"/>
                    <a:pt x="173248" y="184615"/>
                  </a:cubicBezTo>
                  <a:cubicBezTo>
                    <a:pt x="166896" y="176293"/>
                    <a:pt x="160766" y="167971"/>
                    <a:pt x="154324" y="159737"/>
                  </a:cubicBezTo>
                  <a:close/>
                  <a:moveTo>
                    <a:pt x="146092" y="200502"/>
                  </a:moveTo>
                  <a:cubicBezTo>
                    <a:pt x="151013" y="202594"/>
                    <a:pt x="153295" y="208290"/>
                    <a:pt x="151148" y="213186"/>
                  </a:cubicBezTo>
                  <a:cubicBezTo>
                    <a:pt x="150745" y="214476"/>
                    <a:pt x="146629" y="221063"/>
                    <a:pt x="137950" y="218125"/>
                  </a:cubicBezTo>
                  <a:cubicBezTo>
                    <a:pt x="137905" y="218125"/>
                    <a:pt x="137815" y="218081"/>
                    <a:pt x="137815" y="218081"/>
                  </a:cubicBezTo>
                  <a:cubicBezTo>
                    <a:pt x="140410" y="222798"/>
                    <a:pt x="138084" y="228717"/>
                    <a:pt x="136697" y="229830"/>
                  </a:cubicBezTo>
                  <a:cubicBezTo>
                    <a:pt x="136160" y="230230"/>
                    <a:pt x="134281" y="232811"/>
                    <a:pt x="129449" y="232633"/>
                  </a:cubicBezTo>
                  <a:cubicBezTo>
                    <a:pt x="128689" y="232678"/>
                    <a:pt x="127928" y="232633"/>
                    <a:pt x="127212" y="232500"/>
                  </a:cubicBezTo>
                  <a:cubicBezTo>
                    <a:pt x="127257" y="232411"/>
                    <a:pt x="127257" y="232322"/>
                    <a:pt x="127302" y="232233"/>
                  </a:cubicBezTo>
                  <a:cubicBezTo>
                    <a:pt x="127392" y="231521"/>
                    <a:pt x="126184" y="231254"/>
                    <a:pt x="124439" y="231209"/>
                  </a:cubicBezTo>
                  <a:lnTo>
                    <a:pt x="124841" y="231654"/>
                  </a:lnTo>
                  <a:lnTo>
                    <a:pt x="125065" y="231832"/>
                  </a:lnTo>
                  <a:cubicBezTo>
                    <a:pt x="124618" y="231654"/>
                    <a:pt x="124215" y="231432"/>
                    <a:pt x="123812" y="231209"/>
                  </a:cubicBezTo>
                  <a:cubicBezTo>
                    <a:pt x="120636" y="231209"/>
                    <a:pt x="116028" y="231788"/>
                    <a:pt x="114104" y="231565"/>
                  </a:cubicBezTo>
                  <a:lnTo>
                    <a:pt x="87887" y="227560"/>
                  </a:lnTo>
                  <a:cubicBezTo>
                    <a:pt x="79834" y="226047"/>
                    <a:pt x="71647" y="224667"/>
                    <a:pt x="63550" y="222709"/>
                  </a:cubicBezTo>
                  <a:cubicBezTo>
                    <a:pt x="54468" y="220484"/>
                    <a:pt x="45475" y="217769"/>
                    <a:pt x="36349" y="215455"/>
                  </a:cubicBezTo>
                  <a:cubicBezTo>
                    <a:pt x="27401" y="213230"/>
                    <a:pt x="18587" y="210916"/>
                    <a:pt x="9461" y="209581"/>
                  </a:cubicBezTo>
                  <a:cubicBezTo>
                    <a:pt x="3913" y="209225"/>
                    <a:pt x="-337" y="204418"/>
                    <a:pt x="21" y="198856"/>
                  </a:cubicBezTo>
                  <a:cubicBezTo>
                    <a:pt x="379" y="193293"/>
                    <a:pt x="5211" y="189065"/>
                    <a:pt x="10758" y="189421"/>
                  </a:cubicBezTo>
                  <a:cubicBezTo>
                    <a:pt x="25119" y="189287"/>
                    <a:pt x="39391" y="190489"/>
                    <a:pt x="53618" y="192803"/>
                  </a:cubicBezTo>
                  <a:cubicBezTo>
                    <a:pt x="59121" y="193738"/>
                    <a:pt x="64579" y="194806"/>
                    <a:pt x="69992" y="196096"/>
                  </a:cubicBezTo>
                  <a:cubicBezTo>
                    <a:pt x="78000" y="198055"/>
                    <a:pt x="85829" y="200591"/>
                    <a:pt x="93659" y="202727"/>
                  </a:cubicBezTo>
                  <a:lnTo>
                    <a:pt x="118488" y="210159"/>
                  </a:lnTo>
                  <a:cubicBezTo>
                    <a:pt x="119473" y="210426"/>
                    <a:pt x="121262" y="210827"/>
                    <a:pt x="122873" y="211183"/>
                  </a:cubicBezTo>
                  <a:cubicBezTo>
                    <a:pt x="110615" y="205175"/>
                    <a:pt x="94956" y="197209"/>
                    <a:pt x="93390" y="196408"/>
                  </a:cubicBezTo>
                  <a:cubicBezTo>
                    <a:pt x="86098" y="192314"/>
                    <a:pt x="78492" y="188842"/>
                    <a:pt x="71021" y="185060"/>
                  </a:cubicBezTo>
                  <a:cubicBezTo>
                    <a:pt x="63415" y="181143"/>
                    <a:pt x="55855" y="177049"/>
                    <a:pt x="48339" y="172955"/>
                  </a:cubicBezTo>
                  <a:cubicBezTo>
                    <a:pt x="37959" y="167347"/>
                    <a:pt x="27848" y="161429"/>
                    <a:pt x="17872" y="155243"/>
                  </a:cubicBezTo>
                  <a:cubicBezTo>
                    <a:pt x="12906" y="152661"/>
                    <a:pt x="11027" y="146520"/>
                    <a:pt x="13621" y="141625"/>
                  </a:cubicBezTo>
                  <a:cubicBezTo>
                    <a:pt x="16216" y="136685"/>
                    <a:pt x="22390" y="134771"/>
                    <a:pt x="27311" y="137397"/>
                  </a:cubicBezTo>
                  <a:cubicBezTo>
                    <a:pt x="43149" y="144428"/>
                    <a:pt x="59478" y="149991"/>
                    <a:pt x="75361" y="156934"/>
                  </a:cubicBezTo>
                  <a:cubicBezTo>
                    <a:pt x="79700" y="158847"/>
                    <a:pt x="83995" y="160895"/>
                    <a:pt x="88156" y="163120"/>
                  </a:cubicBezTo>
                  <a:cubicBezTo>
                    <a:pt x="94553" y="166502"/>
                    <a:pt x="100683" y="170285"/>
                    <a:pt x="106767" y="174156"/>
                  </a:cubicBezTo>
                  <a:cubicBezTo>
                    <a:pt x="108691" y="175492"/>
                    <a:pt x="132939" y="192047"/>
                    <a:pt x="142781" y="198411"/>
                  </a:cubicBezTo>
                  <a:cubicBezTo>
                    <a:pt x="143318" y="198767"/>
                    <a:pt x="143810" y="199167"/>
                    <a:pt x="144213" y="199523"/>
                  </a:cubicBezTo>
                  <a:cubicBezTo>
                    <a:pt x="143632" y="199568"/>
                    <a:pt x="143005" y="199701"/>
                    <a:pt x="142737" y="199701"/>
                  </a:cubicBezTo>
                  <a:cubicBezTo>
                    <a:pt x="143408" y="199746"/>
                    <a:pt x="144124" y="199835"/>
                    <a:pt x="144839" y="200057"/>
                  </a:cubicBezTo>
                  <a:lnTo>
                    <a:pt x="144660" y="199879"/>
                  </a:lnTo>
                  <a:lnTo>
                    <a:pt x="144213" y="199523"/>
                  </a:lnTo>
                  <a:cubicBezTo>
                    <a:pt x="145153" y="199434"/>
                    <a:pt x="146092" y="199479"/>
                    <a:pt x="145645" y="200324"/>
                  </a:cubicBezTo>
                  <a:lnTo>
                    <a:pt x="146092" y="200502"/>
                  </a:lnTo>
                  <a:close/>
                  <a:moveTo>
                    <a:pt x="142424" y="199701"/>
                  </a:moveTo>
                  <a:cubicBezTo>
                    <a:pt x="138129" y="199256"/>
                    <a:pt x="135892" y="201437"/>
                    <a:pt x="134460" y="203573"/>
                  </a:cubicBezTo>
                  <a:cubicBezTo>
                    <a:pt x="136339" y="201081"/>
                    <a:pt x="139337" y="199657"/>
                    <a:pt x="142424" y="199701"/>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6" name="Google Shape;216;p2"/>
            <p:cNvSpPr/>
            <p:nvPr/>
          </p:nvSpPr>
          <p:spPr>
            <a:xfrm>
              <a:off x="4303018" y="1004196"/>
              <a:ext cx="139692" cy="205957"/>
            </a:xfrm>
            <a:custGeom>
              <a:avLst/>
              <a:gdLst/>
              <a:ahLst/>
              <a:cxnLst/>
              <a:rect l="l" t="t" r="r" b="b"/>
              <a:pathLst>
                <a:path w="279384" h="411913" extrusionOk="0">
                  <a:moveTo>
                    <a:pt x="213565" y="351232"/>
                  </a:moveTo>
                  <a:cubicBezTo>
                    <a:pt x="220812" y="366541"/>
                    <a:pt x="204796" y="383230"/>
                    <a:pt x="193298" y="391863"/>
                  </a:cubicBezTo>
                  <a:cubicBezTo>
                    <a:pt x="167842" y="410999"/>
                    <a:pt x="127309" y="419010"/>
                    <a:pt x="96842" y="404369"/>
                  </a:cubicBezTo>
                  <a:lnTo>
                    <a:pt x="96529" y="400230"/>
                  </a:lnTo>
                  <a:cubicBezTo>
                    <a:pt x="93710" y="400452"/>
                    <a:pt x="89371" y="400096"/>
                    <a:pt x="89102" y="400096"/>
                  </a:cubicBezTo>
                  <a:cubicBezTo>
                    <a:pt x="79662" y="398806"/>
                    <a:pt x="70446" y="394266"/>
                    <a:pt x="62393" y="389683"/>
                  </a:cubicBezTo>
                  <a:cubicBezTo>
                    <a:pt x="36132" y="374641"/>
                    <a:pt x="13986" y="349719"/>
                    <a:pt x="3696" y="322483"/>
                  </a:cubicBezTo>
                  <a:cubicBezTo>
                    <a:pt x="2265" y="318611"/>
                    <a:pt x="1057" y="314695"/>
                    <a:pt x="431" y="310690"/>
                  </a:cubicBezTo>
                  <a:cubicBezTo>
                    <a:pt x="-3864" y="284121"/>
                    <a:pt x="25081" y="294357"/>
                    <a:pt x="38100" y="304860"/>
                  </a:cubicBezTo>
                  <a:cubicBezTo>
                    <a:pt x="64943" y="326533"/>
                    <a:pt x="80020" y="359198"/>
                    <a:pt x="93621" y="389060"/>
                  </a:cubicBezTo>
                  <a:lnTo>
                    <a:pt x="96037" y="393821"/>
                  </a:lnTo>
                  <a:lnTo>
                    <a:pt x="95813" y="391107"/>
                  </a:lnTo>
                  <a:cubicBezTo>
                    <a:pt x="94784" y="390929"/>
                    <a:pt x="120866" y="366407"/>
                    <a:pt x="123193" y="364805"/>
                  </a:cubicBezTo>
                  <a:cubicBezTo>
                    <a:pt x="139746" y="353235"/>
                    <a:pt x="198443" y="319323"/>
                    <a:pt x="213565" y="351232"/>
                  </a:cubicBezTo>
                  <a:close/>
                  <a:moveTo>
                    <a:pt x="106819" y="303169"/>
                  </a:moveTo>
                  <a:cubicBezTo>
                    <a:pt x="104805" y="285368"/>
                    <a:pt x="103374" y="264140"/>
                    <a:pt x="97200" y="247184"/>
                  </a:cubicBezTo>
                  <a:cubicBezTo>
                    <a:pt x="92860" y="235346"/>
                    <a:pt x="87849" y="223642"/>
                    <a:pt x="81497" y="212605"/>
                  </a:cubicBezTo>
                  <a:cubicBezTo>
                    <a:pt x="73891" y="199432"/>
                    <a:pt x="39666" y="157955"/>
                    <a:pt x="34611" y="195204"/>
                  </a:cubicBezTo>
                  <a:cubicBezTo>
                    <a:pt x="34074" y="199254"/>
                    <a:pt x="34029" y="203393"/>
                    <a:pt x="34342" y="207443"/>
                  </a:cubicBezTo>
                  <a:cubicBezTo>
                    <a:pt x="36445" y="234545"/>
                    <a:pt x="51074" y="261514"/>
                    <a:pt x="69015" y="282475"/>
                  </a:cubicBezTo>
                  <a:cubicBezTo>
                    <a:pt x="73846" y="288082"/>
                    <a:pt x="96350" y="313449"/>
                    <a:pt x="106819" y="303169"/>
                  </a:cubicBezTo>
                  <a:close/>
                  <a:moveTo>
                    <a:pt x="126638" y="220260"/>
                  </a:moveTo>
                  <a:cubicBezTo>
                    <a:pt x="127890" y="221194"/>
                    <a:pt x="132006" y="168592"/>
                    <a:pt x="119927" y="129874"/>
                  </a:cubicBezTo>
                  <a:cubicBezTo>
                    <a:pt x="111113" y="101659"/>
                    <a:pt x="86731" y="83635"/>
                    <a:pt x="80736" y="85149"/>
                  </a:cubicBezTo>
                  <a:cubicBezTo>
                    <a:pt x="74249" y="86795"/>
                    <a:pt x="66241" y="113719"/>
                    <a:pt x="73220" y="142023"/>
                  </a:cubicBezTo>
                  <a:cubicBezTo>
                    <a:pt x="81362" y="175000"/>
                    <a:pt x="118943" y="214652"/>
                    <a:pt x="126638" y="220260"/>
                  </a:cubicBezTo>
                  <a:close/>
                  <a:moveTo>
                    <a:pt x="120151" y="305616"/>
                  </a:moveTo>
                  <a:cubicBezTo>
                    <a:pt x="115945" y="308554"/>
                    <a:pt x="149678" y="313671"/>
                    <a:pt x="160371" y="313093"/>
                  </a:cubicBezTo>
                  <a:cubicBezTo>
                    <a:pt x="187169" y="311669"/>
                    <a:pt x="214996" y="306017"/>
                    <a:pt x="236605" y="290352"/>
                  </a:cubicBezTo>
                  <a:cubicBezTo>
                    <a:pt x="244210" y="284833"/>
                    <a:pt x="256021" y="275087"/>
                    <a:pt x="252442" y="264941"/>
                  </a:cubicBezTo>
                  <a:cubicBezTo>
                    <a:pt x="237723" y="223642"/>
                    <a:pt x="131470" y="304014"/>
                    <a:pt x="120151" y="305616"/>
                  </a:cubicBezTo>
                  <a:close/>
                  <a:moveTo>
                    <a:pt x="229760" y="154084"/>
                  </a:moveTo>
                  <a:cubicBezTo>
                    <a:pt x="193432" y="164720"/>
                    <a:pt x="167976" y="193024"/>
                    <a:pt x="152899" y="224621"/>
                  </a:cubicBezTo>
                  <a:lnTo>
                    <a:pt x="146502" y="253192"/>
                  </a:lnTo>
                  <a:cubicBezTo>
                    <a:pt x="147217" y="251634"/>
                    <a:pt x="154733" y="251145"/>
                    <a:pt x="156076" y="250878"/>
                  </a:cubicBezTo>
                  <a:cubicBezTo>
                    <a:pt x="166947" y="248653"/>
                    <a:pt x="177729" y="246027"/>
                    <a:pt x="188377" y="243134"/>
                  </a:cubicBezTo>
                  <a:cubicBezTo>
                    <a:pt x="218396" y="234901"/>
                    <a:pt x="263269" y="221105"/>
                    <a:pt x="276556" y="191377"/>
                  </a:cubicBezTo>
                  <a:cubicBezTo>
                    <a:pt x="278212" y="187683"/>
                    <a:pt x="279151" y="183634"/>
                    <a:pt x="279330" y="179584"/>
                  </a:cubicBezTo>
                  <a:cubicBezTo>
                    <a:pt x="280806" y="152793"/>
                    <a:pt x="251771" y="147631"/>
                    <a:pt x="229760" y="154084"/>
                  </a:cubicBezTo>
                  <a:close/>
                  <a:moveTo>
                    <a:pt x="216294" y="101971"/>
                  </a:moveTo>
                  <a:cubicBezTo>
                    <a:pt x="221528" y="96986"/>
                    <a:pt x="226628" y="91913"/>
                    <a:pt x="231460" y="86617"/>
                  </a:cubicBezTo>
                  <a:cubicBezTo>
                    <a:pt x="235173" y="82523"/>
                    <a:pt x="238797" y="78384"/>
                    <a:pt x="242242" y="74067"/>
                  </a:cubicBezTo>
                  <a:cubicBezTo>
                    <a:pt x="255977" y="57023"/>
                    <a:pt x="281970" y="22622"/>
                    <a:pt x="254232" y="5221"/>
                  </a:cubicBezTo>
                  <a:cubicBezTo>
                    <a:pt x="233965" y="-7418"/>
                    <a:pt x="214504" y="4910"/>
                    <a:pt x="201933" y="20708"/>
                  </a:cubicBezTo>
                  <a:cubicBezTo>
                    <a:pt x="177774" y="50926"/>
                    <a:pt x="168468" y="89688"/>
                    <a:pt x="171779" y="126759"/>
                  </a:cubicBezTo>
                  <a:cubicBezTo>
                    <a:pt x="170168" y="125735"/>
                    <a:pt x="208330" y="109492"/>
                    <a:pt x="216294" y="10197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7" name="Google Shape;217;p2"/>
            <p:cNvSpPr/>
            <p:nvPr/>
          </p:nvSpPr>
          <p:spPr>
            <a:xfrm>
              <a:off x="4314437" y="1020863"/>
              <a:ext cx="113332" cy="266449"/>
            </a:xfrm>
            <a:custGeom>
              <a:avLst/>
              <a:gdLst/>
              <a:ahLst/>
              <a:cxnLst/>
              <a:rect l="l" t="t" r="r" b="b"/>
              <a:pathLst>
                <a:path w="226665" h="532898" extrusionOk="0">
                  <a:moveTo>
                    <a:pt x="67517" y="526084"/>
                  </a:moveTo>
                  <a:cubicBezTo>
                    <a:pt x="67383" y="526485"/>
                    <a:pt x="67249" y="526885"/>
                    <a:pt x="67204" y="527241"/>
                  </a:cubicBezTo>
                  <a:cubicBezTo>
                    <a:pt x="66354" y="527197"/>
                    <a:pt x="67070" y="526218"/>
                    <a:pt x="67651" y="525550"/>
                  </a:cubicBezTo>
                  <a:lnTo>
                    <a:pt x="67696" y="525728"/>
                  </a:lnTo>
                  <a:cubicBezTo>
                    <a:pt x="67651" y="525817"/>
                    <a:pt x="67562" y="525951"/>
                    <a:pt x="67517" y="526084"/>
                  </a:cubicBezTo>
                  <a:close/>
                  <a:moveTo>
                    <a:pt x="96686" y="259778"/>
                  </a:moveTo>
                  <a:cubicBezTo>
                    <a:pt x="97984" y="259066"/>
                    <a:pt x="98968" y="257820"/>
                    <a:pt x="99460" y="255995"/>
                  </a:cubicBezTo>
                  <a:cubicBezTo>
                    <a:pt x="99684" y="255283"/>
                    <a:pt x="99773" y="253503"/>
                    <a:pt x="99818" y="252702"/>
                  </a:cubicBezTo>
                  <a:cubicBezTo>
                    <a:pt x="100400" y="251634"/>
                    <a:pt x="101071" y="250611"/>
                    <a:pt x="101787" y="249631"/>
                  </a:cubicBezTo>
                  <a:cubicBezTo>
                    <a:pt x="102995" y="247807"/>
                    <a:pt x="104337" y="246071"/>
                    <a:pt x="105634" y="244336"/>
                  </a:cubicBezTo>
                  <a:cubicBezTo>
                    <a:pt x="108587" y="240508"/>
                    <a:pt x="111808" y="236904"/>
                    <a:pt x="115208" y="233388"/>
                  </a:cubicBezTo>
                  <a:cubicBezTo>
                    <a:pt x="120353" y="228092"/>
                    <a:pt x="125856" y="223063"/>
                    <a:pt x="131448" y="218212"/>
                  </a:cubicBezTo>
                  <a:cubicBezTo>
                    <a:pt x="139725" y="210869"/>
                    <a:pt x="148628" y="204149"/>
                    <a:pt x="157665" y="197563"/>
                  </a:cubicBezTo>
                  <a:cubicBezTo>
                    <a:pt x="163705" y="193202"/>
                    <a:pt x="169834" y="188885"/>
                    <a:pt x="176008" y="184702"/>
                  </a:cubicBezTo>
                  <a:cubicBezTo>
                    <a:pt x="191622" y="174154"/>
                    <a:pt x="207727" y="164186"/>
                    <a:pt x="223923" y="154751"/>
                  </a:cubicBezTo>
                  <a:cubicBezTo>
                    <a:pt x="226473" y="153327"/>
                    <a:pt x="227412" y="150123"/>
                    <a:pt x="226025" y="147586"/>
                  </a:cubicBezTo>
                  <a:cubicBezTo>
                    <a:pt x="224594" y="145049"/>
                    <a:pt x="221417" y="144115"/>
                    <a:pt x="218823" y="145539"/>
                  </a:cubicBezTo>
                  <a:cubicBezTo>
                    <a:pt x="206609" y="151725"/>
                    <a:pt x="194351" y="158044"/>
                    <a:pt x="182361" y="164898"/>
                  </a:cubicBezTo>
                  <a:cubicBezTo>
                    <a:pt x="174308" y="169526"/>
                    <a:pt x="166389" y="174332"/>
                    <a:pt x="158739" y="179450"/>
                  </a:cubicBezTo>
                  <a:cubicBezTo>
                    <a:pt x="152296" y="183767"/>
                    <a:pt x="146033" y="188351"/>
                    <a:pt x="139993" y="193113"/>
                  </a:cubicBezTo>
                  <a:cubicBezTo>
                    <a:pt x="133909" y="198008"/>
                    <a:pt x="128048" y="203126"/>
                    <a:pt x="122456" y="208466"/>
                  </a:cubicBezTo>
                  <a:cubicBezTo>
                    <a:pt x="117803" y="212961"/>
                    <a:pt x="113150" y="217545"/>
                    <a:pt x="108811" y="222351"/>
                  </a:cubicBezTo>
                  <a:cubicBezTo>
                    <a:pt x="107200" y="224131"/>
                    <a:pt x="105858" y="226178"/>
                    <a:pt x="104292" y="228048"/>
                  </a:cubicBezTo>
                  <a:cubicBezTo>
                    <a:pt x="109750" y="209000"/>
                    <a:pt x="115835" y="190042"/>
                    <a:pt x="122545" y="171395"/>
                  </a:cubicBezTo>
                  <a:cubicBezTo>
                    <a:pt x="135967" y="134191"/>
                    <a:pt x="151849" y="98099"/>
                    <a:pt x="170371" y="64811"/>
                  </a:cubicBezTo>
                  <a:cubicBezTo>
                    <a:pt x="173637" y="58936"/>
                    <a:pt x="177261" y="53284"/>
                    <a:pt x="181019" y="47721"/>
                  </a:cubicBezTo>
                  <a:cubicBezTo>
                    <a:pt x="190100" y="34415"/>
                    <a:pt x="200122" y="21687"/>
                    <a:pt x="208801" y="8114"/>
                  </a:cubicBezTo>
                  <a:cubicBezTo>
                    <a:pt x="210412" y="5666"/>
                    <a:pt x="209696" y="2417"/>
                    <a:pt x="207280" y="860"/>
                  </a:cubicBezTo>
                  <a:cubicBezTo>
                    <a:pt x="204819" y="-742"/>
                    <a:pt x="201554" y="-30"/>
                    <a:pt x="199988" y="2373"/>
                  </a:cubicBezTo>
                  <a:cubicBezTo>
                    <a:pt x="191040" y="15724"/>
                    <a:pt x="180795" y="28140"/>
                    <a:pt x="171534" y="41179"/>
                  </a:cubicBezTo>
                  <a:cubicBezTo>
                    <a:pt x="167463" y="46965"/>
                    <a:pt x="163526" y="52839"/>
                    <a:pt x="159991" y="58981"/>
                  </a:cubicBezTo>
                  <a:cubicBezTo>
                    <a:pt x="140575" y="92536"/>
                    <a:pt x="123574" y="128939"/>
                    <a:pt x="109571" y="166678"/>
                  </a:cubicBezTo>
                  <a:cubicBezTo>
                    <a:pt x="108632" y="169170"/>
                    <a:pt x="107961" y="171796"/>
                    <a:pt x="107066" y="174332"/>
                  </a:cubicBezTo>
                  <a:cubicBezTo>
                    <a:pt x="106663" y="172419"/>
                    <a:pt x="106663" y="170461"/>
                    <a:pt x="106216" y="168547"/>
                  </a:cubicBezTo>
                  <a:cubicBezTo>
                    <a:pt x="104605" y="161204"/>
                    <a:pt x="102681" y="153906"/>
                    <a:pt x="100489" y="146741"/>
                  </a:cubicBezTo>
                  <a:cubicBezTo>
                    <a:pt x="98387" y="139620"/>
                    <a:pt x="95881" y="132633"/>
                    <a:pt x="93823" y="125602"/>
                  </a:cubicBezTo>
                  <a:cubicBezTo>
                    <a:pt x="92794" y="122442"/>
                    <a:pt x="91721" y="119282"/>
                    <a:pt x="90468" y="116167"/>
                  </a:cubicBezTo>
                  <a:cubicBezTo>
                    <a:pt x="88678" y="111583"/>
                    <a:pt x="86620" y="107133"/>
                    <a:pt x="84562" y="102638"/>
                  </a:cubicBezTo>
                  <a:lnTo>
                    <a:pt x="80446" y="94806"/>
                  </a:lnTo>
                  <a:cubicBezTo>
                    <a:pt x="80223" y="94405"/>
                    <a:pt x="79462" y="93737"/>
                    <a:pt x="78836" y="93114"/>
                  </a:cubicBezTo>
                  <a:cubicBezTo>
                    <a:pt x="78836" y="92892"/>
                    <a:pt x="78791" y="92714"/>
                    <a:pt x="78746" y="92536"/>
                  </a:cubicBezTo>
                  <a:lnTo>
                    <a:pt x="78702" y="92981"/>
                  </a:lnTo>
                  <a:cubicBezTo>
                    <a:pt x="78120" y="92358"/>
                    <a:pt x="77717" y="91779"/>
                    <a:pt x="78120" y="91512"/>
                  </a:cubicBezTo>
                  <a:cubicBezTo>
                    <a:pt x="78254" y="91423"/>
                    <a:pt x="78299" y="91423"/>
                    <a:pt x="78388" y="91379"/>
                  </a:cubicBezTo>
                  <a:cubicBezTo>
                    <a:pt x="77986" y="90533"/>
                    <a:pt x="77360" y="89732"/>
                    <a:pt x="76465" y="89198"/>
                  </a:cubicBezTo>
                  <a:cubicBezTo>
                    <a:pt x="73422" y="87107"/>
                    <a:pt x="71230" y="88798"/>
                    <a:pt x="70425" y="89332"/>
                  </a:cubicBezTo>
                  <a:cubicBezTo>
                    <a:pt x="69217" y="90177"/>
                    <a:pt x="67964" y="91824"/>
                    <a:pt x="68546" y="94761"/>
                  </a:cubicBezTo>
                  <a:cubicBezTo>
                    <a:pt x="68680" y="95518"/>
                    <a:pt x="70470" y="98455"/>
                    <a:pt x="71051" y="99701"/>
                  </a:cubicBezTo>
                  <a:lnTo>
                    <a:pt x="74004" y="106955"/>
                  </a:lnTo>
                  <a:cubicBezTo>
                    <a:pt x="75301" y="110649"/>
                    <a:pt x="76599" y="114342"/>
                    <a:pt x="77807" y="118081"/>
                  </a:cubicBezTo>
                  <a:cubicBezTo>
                    <a:pt x="78970" y="121730"/>
                    <a:pt x="80044" y="125424"/>
                    <a:pt x="80894" y="129162"/>
                  </a:cubicBezTo>
                  <a:cubicBezTo>
                    <a:pt x="83086" y="137484"/>
                    <a:pt x="85323" y="145939"/>
                    <a:pt x="87918" y="154351"/>
                  </a:cubicBezTo>
                  <a:cubicBezTo>
                    <a:pt x="90423" y="162539"/>
                    <a:pt x="93152" y="170639"/>
                    <a:pt x="95389" y="178827"/>
                  </a:cubicBezTo>
                  <a:cubicBezTo>
                    <a:pt x="97044" y="184924"/>
                    <a:pt x="98476" y="190977"/>
                    <a:pt x="99595" y="197118"/>
                  </a:cubicBezTo>
                  <a:cubicBezTo>
                    <a:pt x="93242" y="216655"/>
                    <a:pt x="87649" y="236281"/>
                    <a:pt x="82773" y="256084"/>
                  </a:cubicBezTo>
                  <a:cubicBezTo>
                    <a:pt x="82549" y="255461"/>
                    <a:pt x="82415" y="254794"/>
                    <a:pt x="82191" y="254126"/>
                  </a:cubicBezTo>
                  <a:cubicBezTo>
                    <a:pt x="80402" y="248875"/>
                    <a:pt x="78388" y="243668"/>
                    <a:pt x="76152" y="238595"/>
                  </a:cubicBezTo>
                  <a:cubicBezTo>
                    <a:pt x="74273" y="234322"/>
                    <a:pt x="72215" y="230184"/>
                    <a:pt x="69933" y="226045"/>
                  </a:cubicBezTo>
                  <a:cubicBezTo>
                    <a:pt x="67651" y="221995"/>
                    <a:pt x="65146" y="218079"/>
                    <a:pt x="62506" y="214118"/>
                  </a:cubicBezTo>
                  <a:lnTo>
                    <a:pt x="49756" y="196094"/>
                  </a:lnTo>
                  <a:lnTo>
                    <a:pt x="45103" y="190131"/>
                  </a:lnTo>
                  <a:cubicBezTo>
                    <a:pt x="44835" y="189775"/>
                    <a:pt x="44074" y="189196"/>
                    <a:pt x="43448" y="188662"/>
                  </a:cubicBezTo>
                  <a:cubicBezTo>
                    <a:pt x="43403" y="188395"/>
                    <a:pt x="43313" y="188084"/>
                    <a:pt x="43224" y="187817"/>
                  </a:cubicBezTo>
                  <a:lnTo>
                    <a:pt x="43224" y="188440"/>
                  </a:lnTo>
                  <a:cubicBezTo>
                    <a:pt x="42732" y="187950"/>
                    <a:pt x="42464" y="187505"/>
                    <a:pt x="42821" y="187283"/>
                  </a:cubicBezTo>
                  <a:cubicBezTo>
                    <a:pt x="42866" y="187238"/>
                    <a:pt x="42866" y="187238"/>
                    <a:pt x="42911" y="187194"/>
                  </a:cubicBezTo>
                  <a:cubicBezTo>
                    <a:pt x="42642" y="186660"/>
                    <a:pt x="42240" y="186170"/>
                    <a:pt x="41748" y="185770"/>
                  </a:cubicBezTo>
                  <a:cubicBezTo>
                    <a:pt x="40450" y="184568"/>
                    <a:pt x="39332" y="184568"/>
                    <a:pt x="38884" y="184479"/>
                  </a:cubicBezTo>
                  <a:cubicBezTo>
                    <a:pt x="37632" y="184257"/>
                    <a:pt x="36603" y="184657"/>
                    <a:pt x="35797" y="185058"/>
                  </a:cubicBezTo>
                  <a:cubicBezTo>
                    <a:pt x="34545" y="185636"/>
                    <a:pt x="33740" y="186793"/>
                    <a:pt x="33292" y="188440"/>
                  </a:cubicBezTo>
                  <a:cubicBezTo>
                    <a:pt x="33113" y="189018"/>
                    <a:pt x="33024" y="190220"/>
                    <a:pt x="33695" y="191867"/>
                  </a:cubicBezTo>
                  <a:cubicBezTo>
                    <a:pt x="34008" y="192579"/>
                    <a:pt x="35663" y="195026"/>
                    <a:pt x="36290" y="196050"/>
                  </a:cubicBezTo>
                  <a:lnTo>
                    <a:pt x="40316" y="202458"/>
                  </a:lnTo>
                  <a:lnTo>
                    <a:pt x="51188" y="221150"/>
                  </a:lnTo>
                  <a:cubicBezTo>
                    <a:pt x="54588" y="226890"/>
                    <a:pt x="57496" y="232765"/>
                    <a:pt x="60359" y="238595"/>
                  </a:cubicBezTo>
                  <a:cubicBezTo>
                    <a:pt x="62327" y="242555"/>
                    <a:pt x="64296" y="246472"/>
                    <a:pt x="66175" y="250433"/>
                  </a:cubicBezTo>
                  <a:cubicBezTo>
                    <a:pt x="70246" y="259111"/>
                    <a:pt x="74004" y="267922"/>
                    <a:pt x="77583" y="276867"/>
                  </a:cubicBezTo>
                  <a:cubicBezTo>
                    <a:pt x="77315" y="278158"/>
                    <a:pt x="76867" y="279493"/>
                    <a:pt x="76599" y="280784"/>
                  </a:cubicBezTo>
                  <a:cubicBezTo>
                    <a:pt x="74362" y="291375"/>
                    <a:pt x="72349" y="301923"/>
                    <a:pt x="70559" y="312470"/>
                  </a:cubicBezTo>
                  <a:cubicBezTo>
                    <a:pt x="68770" y="323150"/>
                    <a:pt x="67204" y="333787"/>
                    <a:pt x="65862" y="344334"/>
                  </a:cubicBezTo>
                  <a:cubicBezTo>
                    <a:pt x="65414" y="347805"/>
                    <a:pt x="65370" y="351321"/>
                    <a:pt x="64967" y="354792"/>
                  </a:cubicBezTo>
                  <a:cubicBezTo>
                    <a:pt x="63222" y="353190"/>
                    <a:pt x="61477" y="351543"/>
                    <a:pt x="59822" y="349852"/>
                  </a:cubicBezTo>
                  <a:cubicBezTo>
                    <a:pt x="56467" y="346337"/>
                    <a:pt x="53290" y="342643"/>
                    <a:pt x="50203" y="338949"/>
                  </a:cubicBezTo>
                  <a:cubicBezTo>
                    <a:pt x="45506" y="333520"/>
                    <a:pt x="41345" y="327779"/>
                    <a:pt x="37229" y="322038"/>
                  </a:cubicBezTo>
                  <a:cubicBezTo>
                    <a:pt x="34455" y="318122"/>
                    <a:pt x="31726" y="314250"/>
                    <a:pt x="29042" y="310289"/>
                  </a:cubicBezTo>
                  <a:cubicBezTo>
                    <a:pt x="22286" y="300231"/>
                    <a:pt x="15934" y="289951"/>
                    <a:pt x="9983" y="279448"/>
                  </a:cubicBezTo>
                  <a:cubicBezTo>
                    <a:pt x="8686" y="276823"/>
                    <a:pt x="5510" y="275799"/>
                    <a:pt x="2915" y="277134"/>
                  </a:cubicBezTo>
                  <a:cubicBezTo>
                    <a:pt x="275" y="278425"/>
                    <a:pt x="-754" y="281585"/>
                    <a:pt x="588" y="284166"/>
                  </a:cubicBezTo>
                  <a:cubicBezTo>
                    <a:pt x="4257" y="292310"/>
                    <a:pt x="8015" y="300454"/>
                    <a:pt x="12220" y="308375"/>
                  </a:cubicBezTo>
                  <a:cubicBezTo>
                    <a:pt x="15039" y="313671"/>
                    <a:pt x="18036" y="318923"/>
                    <a:pt x="21347" y="323996"/>
                  </a:cubicBezTo>
                  <a:cubicBezTo>
                    <a:pt x="24076" y="328268"/>
                    <a:pt x="27029" y="332363"/>
                    <a:pt x="30160" y="336368"/>
                  </a:cubicBezTo>
                  <a:cubicBezTo>
                    <a:pt x="33337" y="340329"/>
                    <a:pt x="36737" y="344111"/>
                    <a:pt x="40271" y="347850"/>
                  </a:cubicBezTo>
                  <a:cubicBezTo>
                    <a:pt x="43224" y="350876"/>
                    <a:pt x="46266" y="353947"/>
                    <a:pt x="49398" y="356839"/>
                  </a:cubicBezTo>
                  <a:cubicBezTo>
                    <a:pt x="52664" y="359821"/>
                    <a:pt x="56019" y="362669"/>
                    <a:pt x="59598" y="365250"/>
                  </a:cubicBezTo>
                  <a:lnTo>
                    <a:pt x="63848" y="368009"/>
                  </a:lnTo>
                  <a:cubicBezTo>
                    <a:pt x="62730" y="380070"/>
                    <a:pt x="61298" y="392130"/>
                    <a:pt x="60806" y="404235"/>
                  </a:cubicBezTo>
                  <a:cubicBezTo>
                    <a:pt x="60046" y="424217"/>
                    <a:pt x="60135" y="444243"/>
                    <a:pt x="61119" y="464314"/>
                  </a:cubicBezTo>
                  <a:cubicBezTo>
                    <a:pt x="61477" y="471701"/>
                    <a:pt x="62014" y="479133"/>
                    <a:pt x="62685" y="486521"/>
                  </a:cubicBezTo>
                  <a:cubicBezTo>
                    <a:pt x="63312" y="493908"/>
                    <a:pt x="64117" y="501251"/>
                    <a:pt x="65012" y="508639"/>
                  </a:cubicBezTo>
                  <a:lnTo>
                    <a:pt x="66891" y="522524"/>
                  </a:lnTo>
                  <a:cubicBezTo>
                    <a:pt x="66891" y="522613"/>
                    <a:pt x="67472" y="524215"/>
                    <a:pt x="67651" y="525550"/>
                  </a:cubicBezTo>
                  <a:lnTo>
                    <a:pt x="68099" y="525061"/>
                  </a:lnTo>
                  <a:cubicBezTo>
                    <a:pt x="67964" y="525283"/>
                    <a:pt x="67830" y="525461"/>
                    <a:pt x="67696" y="525728"/>
                  </a:cubicBezTo>
                  <a:cubicBezTo>
                    <a:pt x="67830" y="526574"/>
                    <a:pt x="67785" y="527286"/>
                    <a:pt x="67293" y="527241"/>
                  </a:cubicBezTo>
                  <a:lnTo>
                    <a:pt x="67204" y="527241"/>
                  </a:lnTo>
                  <a:cubicBezTo>
                    <a:pt x="66846" y="529511"/>
                    <a:pt x="68099" y="531736"/>
                    <a:pt x="70291" y="532671"/>
                  </a:cubicBezTo>
                  <a:cubicBezTo>
                    <a:pt x="71588" y="533205"/>
                    <a:pt x="77136" y="533249"/>
                    <a:pt x="77404" y="527597"/>
                  </a:cubicBezTo>
                  <a:cubicBezTo>
                    <a:pt x="77494" y="525951"/>
                    <a:pt x="77046" y="521545"/>
                    <a:pt x="77046" y="521278"/>
                  </a:cubicBezTo>
                  <a:lnTo>
                    <a:pt x="75480" y="507437"/>
                  </a:lnTo>
                  <a:cubicBezTo>
                    <a:pt x="74720" y="500183"/>
                    <a:pt x="74094" y="492929"/>
                    <a:pt x="73601" y="485675"/>
                  </a:cubicBezTo>
                  <a:cubicBezTo>
                    <a:pt x="73109" y="478421"/>
                    <a:pt x="72751" y="471123"/>
                    <a:pt x="72528" y="463869"/>
                  </a:cubicBezTo>
                  <a:cubicBezTo>
                    <a:pt x="71901" y="444154"/>
                    <a:pt x="72170" y="424439"/>
                    <a:pt x="73288" y="404813"/>
                  </a:cubicBezTo>
                  <a:cubicBezTo>
                    <a:pt x="73959" y="393287"/>
                    <a:pt x="75480" y="381805"/>
                    <a:pt x="76688" y="370324"/>
                  </a:cubicBezTo>
                  <a:cubicBezTo>
                    <a:pt x="77091" y="370324"/>
                    <a:pt x="77583" y="370279"/>
                    <a:pt x="77896" y="370324"/>
                  </a:cubicBezTo>
                  <a:lnTo>
                    <a:pt x="85457" y="370324"/>
                  </a:lnTo>
                  <a:cubicBezTo>
                    <a:pt x="89260" y="370190"/>
                    <a:pt x="93018" y="369968"/>
                    <a:pt x="96821" y="369612"/>
                  </a:cubicBezTo>
                  <a:cubicBezTo>
                    <a:pt x="100534" y="369256"/>
                    <a:pt x="104292" y="368811"/>
                    <a:pt x="108005" y="368276"/>
                  </a:cubicBezTo>
                  <a:cubicBezTo>
                    <a:pt x="114671" y="367208"/>
                    <a:pt x="121203" y="365918"/>
                    <a:pt x="127556" y="364004"/>
                  </a:cubicBezTo>
                  <a:cubicBezTo>
                    <a:pt x="131806" y="362669"/>
                    <a:pt x="136012" y="361067"/>
                    <a:pt x="140038" y="359287"/>
                  </a:cubicBezTo>
                  <a:cubicBezTo>
                    <a:pt x="150194" y="354748"/>
                    <a:pt x="159634" y="348918"/>
                    <a:pt x="168492" y="342064"/>
                  </a:cubicBezTo>
                  <a:cubicBezTo>
                    <a:pt x="170908" y="340373"/>
                    <a:pt x="171445" y="337124"/>
                    <a:pt x="169789" y="334721"/>
                  </a:cubicBezTo>
                  <a:cubicBezTo>
                    <a:pt x="168134" y="332363"/>
                    <a:pt x="164823" y="331784"/>
                    <a:pt x="162452" y="333475"/>
                  </a:cubicBezTo>
                  <a:cubicBezTo>
                    <a:pt x="153728" y="338904"/>
                    <a:pt x="144467" y="343088"/>
                    <a:pt x="134848" y="346559"/>
                  </a:cubicBezTo>
                  <a:cubicBezTo>
                    <a:pt x="131046" y="347939"/>
                    <a:pt x="127198" y="349185"/>
                    <a:pt x="123306" y="350386"/>
                  </a:cubicBezTo>
                  <a:cubicBezTo>
                    <a:pt x="117535" y="352211"/>
                    <a:pt x="111674" y="353902"/>
                    <a:pt x="105590" y="355148"/>
                  </a:cubicBezTo>
                  <a:cubicBezTo>
                    <a:pt x="101429" y="356127"/>
                    <a:pt x="97223" y="356973"/>
                    <a:pt x="92973" y="357729"/>
                  </a:cubicBezTo>
                  <a:cubicBezTo>
                    <a:pt x="90155" y="358219"/>
                    <a:pt x="87381" y="358708"/>
                    <a:pt x="84562" y="359064"/>
                  </a:cubicBezTo>
                  <a:lnTo>
                    <a:pt x="78120" y="359865"/>
                  </a:lnTo>
                  <a:cubicBezTo>
                    <a:pt x="78031" y="359865"/>
                    <a:pt x="77852" y="359954"/>
                    <a:pt x="77717" y="359954"/>
                  </a:cubicBezTo>
                  <a:cubicBezTo>
                    <a:pt x="78299" y="355326"/>
                    <a:pt x="78433" y="350698"/>
                    <a:pt x="79104" y="346114"/>
                  </a:cubicBezTo>
                  <a:cubicBezTo>
                    <a:pt x="80536" y="335745"/>
                    <a:pt x="82281" y="325287"/>
                    <a:pt x="84160" y="314784"/>
                  </a:cubicBezTo>
                  <a:cubicBezTo>
                    <a:pt x="86039" y="304504"/>
                    <a:pt x="88097" y="294090"/>
                    <a:pt x="90378" y="283721"/>
                  </a:cubicBezTo>
                  <a:cubicBezTo>
                    <a:pt x="90557" y="282875"/>
                    <a:pt x="90826" y="282030"/>
                    <a:pt x="91005" y="281184"/>
                  </a:cubicBezTo>
                  <a:cubicBezTo>
                    <a:pt x="92749" y="280962"/>
                    <a:pt x="94584" y="280739"/>
                    <a:pt x="94807" y="280739"/>
                  </a:cubicBezTo>
                  <a:cubicBezTo>
                    <a:pt x="98566" y="280339"/>
                    <a:pt x="102324" y="279894"/>
                    <a:pt x="106037" y="279404"/>
                  </a:cubicBezTo>
                  <a:cubicBezTo>
                    <a:pt x="109840" y="278914"/>
                    <a:pt x="113598" y="278336"/>
                    <a:pt x="117356" y="277668"/>
                  </a:cubicBezTo>
                  <a:cubicBezTo>
                    <a:pt x="128585" y="275443"/>
                    <a:pt x="139814" y="272996"/>
                    <a:pt x="150731" y="269569"/>
                  </a:cubicBezTo>
                  <a:cubicBezTo>
                    <a:pt x="161647" y="266142"/>
                    <a:pt x="172250" y="261736"/>
                    <a:pt x="182719" y="257286"/>
                  </a:cubicBezTo>
                  <a:lnTo>
                    <a:pt x="202359" y="247184"/>
                  </a:lnTo>
                  <a:cubicBezTo>
                    <a:pt x="205088" y="246116"/>
                    <a:pt x="206385" y="243045"/>
                    <a:pt x="205312" y="240375"/>
                  </a:cubicBezTo>
                  <a:cubicBezTo>
                    <a:pt x="204193" y="237660"/>
                    <a:pt x="201106" y="236370"/>
                    <a:pt x="198422" y="237438"/>
                  </a:cubicBezTo>
                  <a:lnTo>
                    <a:pt x="178066" y="245671"/>
                  </a:lnTo>
                  <a:cubicBezTo>
                    <a:pt x="170550" y="248385"/>
                    <a:pt x="162944" y="250789"/>
                    <a:pt x="155294" y="253192"/>
                  </a:cubicBezTo>
                  <a:cubicBezTo>
                    <a:pt x="150239" y="254794"/>
                    <a:pt x="145183" y="256396"/>
                    <a:pt x="140083" y="257954"/>
                  </a:cubicBezTo>
                  <a:cubicBezTo>
                    <a:pt x="131627" y="260579"/>
                    <a:pt x="123172" y="263160"/>
                    <a:pt x="114582" y="265341"/>
                  </a:cubicBezTo>
                  <a:lnTo>
                    <a:pt x="93779" y="270058"/>
                  </a:lnTo>
                  <a:cubicBezTo>
                    <a:pt x="94584" y="266632"/>
                    <a:pt x="95479" y="263249"/>
                    <a:pt x="96329" y="259867"/>
                  </a:cubicBezTo>
                  <a:cubicBezTo>
                    <a:pt x="96418" y="259778"/>
                    <a:pt x="96597" y="259823"/>
                    <a:pt x="96686" y="259778"/>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8" name="Google Shape;218;p2"/>
            <p:cNvSpPr/>
            <p:nvPr/>
          </p:nvSpPr>
          <p:spPr>
            <a:xfrm>
              <a:off x="4045630" y="1194742"/>
              <a:ext cx="229543" cy="127541"/>
            </a:xfrm>
            <a:custGeom>
              <a:avLst/>
              <a:gdLst/>
              <a:ahLst/>
              <a:cxnLst/>
              <a:rect l="l" t="t" r="r" b="b"/>
              <a:pathLst>
                <a:path w="459086" h="255082" extrusionOk="0">
                  <a:moveTo>
                    <a:pt x="458256" y="132532"/>
                  </a:moveTo>
                  <a:cubicBezTo>
                    <a:pt x="463579" y="168891"/>
                    <a:pt x="442642" y="208810"/>
                    <a:pt x="415083" y="229548"/>
                  </a:cubicBezTo>
                  <a:cubicBezTo>
                    <a:pt x="402690" y="238894"/>
                    <a:pt x="380590" y="250465"/>
                    <a:pt x="367258" y="238182"/>
                  </a:cubicBezTo>
                  <a:cubicBezTo>
                    <a:pt x="339430" y="212548"/>
                    <a:pt x="392535" y="161637"/>
                    <a:pt x="409535" y="147885"/>
                  </a:cubicBezTo>
                  <a:cubicBezTo>
                    <a:pt x="411906" y="145972"/>
                    <a:pt x="445147" y="126212"/>
                    <a:pt x="445013" y="127370"/>
                  </a:cubicBezTo>
                  <a:lnTo>
                    <a:pt x="447697" y="128438"/>
                  </a:lnTo>
                  <a:lnTo>
                    <a:pt x="443626" y="124432"/>
                  </a:lnTo>
                  <a:cubicBezTo>
                    <a:pt x="417409" y="100979"/>
                    <a:pt x="388821" y="75168"/>
                    <a:pt x="375131" y="40411"/>
                  </a:cubicBezTo>
                  <a:cubicBezTo>
                    <a:pt x="368510" y="23589"/>
                    <a:pt x="367168" y="-9878"/>
                    <a:pt x="392937" y="2806"/>
                  </a:cubicBezTo>
                  <a:cubicBezTo>
                    <a:pt x="396830" y="4719"/>
                    <a:pt x="400498" y="7167"/>
                    <a:pt x="403943" y="9882"/>
                  </a:cubicBezTo>
                  <a:cubicBezTo>
                    <a:pt x="428504" y="29062"/>
                    <a:pt x="447026" y="59903"/>
                    <a:pt x="454050" y="91990"/>
                  </a:cubicBezTo>
                  <a:cubicBezTo>
                    <a:pt x="456198" y="101825"/>
                    <a:pt x="457942" y="112862"/>
                    <a:pt x="456287" y="123142"/>
                  </a:cubicBezTo>
                  <a:cubicBezTo>
                    <a:pt x="456242" y="123409"/>
                    <a:pt x="455213" y="128037"/>
                    <a:pt x="454140" y="130930"/>
                  </a:cubicBezTo>
                  <a:lnTo>
                    <a:pt x="458256" y="132532"/>
                  </a:lnTo>
                  <a:close/>
                  <a:moveTo>
                    <a:pt x="276886" y="6455"/>
                  </a:moveTo>
                  <a:cubicBezTo>
                    <a:pt x="272859" y="4897"/>
                    <a:pt x="268609" y="3651"/>
                    <a:pt x="264314" y="2984"/>
                  </a:cubicBezTo>
                  <a:cubicBezTo>
                    <a:pt x="224721" y="-3247"/>
                    <a:pt x="256261" y="45351"/>
                    <a:pt x="267312" y="57366"/>
                  </a:cubicBezTo>
                  <a:cubicBezTo>
                    <a:pt x="276617" y="67424"/>
                    <a:pt x="286952" y="76280"/>
                    <a:pt x="297689" y="84424"/>
                  </a:cubicBezTo>
                  <a:cubicBezTo>
                    <a:pt x="313079" y="96128"/>
                    <a:pt x="334240" y="104139"/>
                    <a:pt x="351778" y="111749"/>
                  </a:cubicBezTo>
                  <a:cubicBezTo>
                    <a:pt x="365602" y="104005"/>
                    <a:pt x="346767" y="72631"/>
                    <a:pt x="342562" y="65866"/>
                  </a:cubicBezTo>
                  <a:cubicBezTo>
                    <a:pt x="326814" y="40633"/>
                    <a:pt x="303908" y="17002"/>
                    <a:pt x="276886" y="6455"/>
                  </a:cubicBezTo>
                  <a:close/>
                  <a:moveTo>
                    <a:pt x="170811" y="72008"/>
                  </a:moveTo>
                  <a:cubicBezTo>
                    <a:pt x="206512" y="96573"/>
                    <a:pt x="261496" y="108545"/>
                    <a:pt x="260959" y="106943"/>
                  </a:cubicBezTo>
                  <a:cubicBezTo>
                    <a:pt x="257648" y="97152"/>
                    <a:pt x="228971" y="45618"/>
                    <a:pt x="197877" y="26926"/>
                  </a:cubicBezTo>
                  <a:cubicBezTo>
                    <a:pt x="171214" y="10905"/>
                    <a:pt x="141194" y="10994"/>
                    <a:pt x="137481" y="17269"/>
                  </a:cubicBezTo>
                  <a:cubicBezTo>
                    <a:pt x="134036" y="23099"/>
                    <a:pt x="144773" y="54118"/>
                    <a:pt x="170811" y="72008"/>
                  </a:cubicBezTo>
                  <a:close/>
                  <a:moveTo>
                    <a:pt x="350123" y="126479"/>
                  </a:moveTo>
                  <a:cubicBezTo>
                    <a:pt x="344888" y="137828"/>
                    <a:pt x="229418" y="224119"/>
                    <a:pt x="266954" y="252245"/>
                  </a:cubicBezTo>
                  <a:cubicBezTo>
                    <a:pt x="276170" y="259143"/>
                    <a:pt x="289815" y="249753"/>
                    <a:pt x="297868" y="243522"/>
                  </a:cubicBezTo>
                  <a:cubicBezTo>
                    <a:pt x="320685" y="225766"/>
                    <a:pt x="335135" y="198396"/>
                    <a:pt x="345067" y="170804"/>
                  </a:cubicBezTo>
                  <a:cubicBezTo>
                    <a:pt x="349004" y="159768"/>
                    <a:pt x="354417" y="122964"/>
                    <a:pt x="350123" y="126479"/>
                  </a:cubicBezTo>
                  <a:close/>
                  <a:moveTo>
                    <a:pt x="282925" y="147173"/>
                  </a:moveTo>
                  <a:cubicBezTo>
                    <a:pt x="283641" y="145794"/>
                    <a:pt x="286460" y="138139"/>
                    <a:pt x="288294" y="137872"/>
                  </a:cubicBezTo>
                  <a:lnTo>
                    <a:pt x="257156" y="135736"/>
                  </a:lnTo>
                  <a:cubicBezTo>
                    <a:pt x="220113" y="141744"/>
                    <a:pt x="183248" y="159634"/>
                    <a:pt x="160924" y="194347"/>
                  </a:cubicBezTo>
                  <a:cubicBezTo>
                    <a:pt x="147413" y="215352"/>
                    <a:pt x="143565" y="247305"/>
                    <a:pt x="171392" y="254070"/>
                  </a:cubicBezTo>
                  <a:cubicBezTo>
                    <a:pt x="175553" y="255093"/>
                    <a:pt x="179982" y="255360"/>
                    <a:pt x="184322" y="254782"/>
                  </a:cubicBezTo>
                  <a:cubicBezTo>
                    <a:pt x="218770" y="250020"/>
                    <a:pt x="247000" y="207386"/>
                    <a:pt x="264851" y="178503"/>
                  </a:cubicBezTo>
                  <a:cubicBezTo>
                    <a:pt x="271159" y="168268"/>
                    <a:pt x="277244" y="157810"/>
                    <a:pt x="282925" y="147173"/>
                  </a:cubicBezTo>
                  <a:close/>
                  <a:moveTo>
                    <a:pt x="33553" y="124121"/>
                  </a:moveTo>
                  <a:cubicBezTo>
                    <a:pt x="13466" y="132443"/>
                    <a:pt x="-5235" y="148954"/>
                    <a:pt x="1341" y="174009"/>
                  </a:cubicBezTo>
                  <a:cubicBezTo>
                    <a:pt x="10289" y="208409"/>
                    <a:pt x="53641" y="191810"/>
                    <a:pt x="75384" y="182731"/>
                  </a:cubicBezTo>
                  <a:cubicBezTo>
                    <a:pt x="80842" y="180462"/>
                    <a:pt x="86210" y="177969"/>
                    <a:pt x="91534" y="175344"/>
                  </a:cubicBezTo>
                  <a:cubicBezTo>
                    <a:pt x="98469" y="171873"/>
                    <a:pt x="105269" y="168134"/>
                    <a:pt x="111980" y="164174"/>
                  </a:cubicBezTo>
                  <a:cubicBezTo>
                    <a:pt x="122180" y="158210"/>
                    <a:pt x="150768" y="123275"/>
                    <a:pt x="151305" y="125278"/>
                  </a:cubicBezTo>
                  <a:cubicBezTo>
                    <a:pt x="114485" y="110414"/>
                    <a:pt x="72028" y="108189"/>
                    <a:pt x="33553" y="12412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9" name="Google Shape;219;p2"/>
            <p:cNvSpPr/>
            <p:nvPr/>
          </p:nvSpPr>
          <p:spPr>
            <a:xfrm>
              <a:off x="4064907" y="1208695"/>
              <a:ext cx="292743" cy="101177"/>
            </a:xfrm>
            <a:custGeom>
              <a:avLst/>
              <a:gdLst/>
              <a:ahLst/>
              <a:cxnLst/>
              <a:rect l="l" t="t" r="r" b="b"/>
              <a:pathLst>
                <a:path w="585487" h="202354" extrusionOk="0">
                  <a:moveTo>
                    <a:pt x="579997" y="146104"/>
                  </a:moveTo>
                  <a:cubicBezTo>
                    <a:pt x="579953" y="146104"/>
                    <a:pt x="579953" y="146104"/>
                    <a:pt x="579908" y="146104"/>
                  </a:cubicBezTo>
                  <a:cubicBezTo>
                    <a:pt x="580489" y="145926"/>
                    <a:pt x="581250" y="145569"/>
                    <a:pt x="581116" y="146148"/>
                  </a:cubicBezTo>
                  <a:cubicBezTo>
                    <a:pt x="580758" y="146104"/>
                    <a:pt x="580400" y="146059"/>
                    <a:pt x="579997" y="146104"/>
                  </a:cubicBezTo>
                  <a:close/>
                  <a:moveTo>
                    <a:pt x="581116" y="146148"/>
                  </a:moveTo>
                  <a:lnTo>
                    <a:pt x="581116" y="146237"/>
                  </a:lnTo>
                  <a:cubicBezTo>
                    <a:pt x="580982" y="146727"/>
                    <a:pt x="580266" y="146593"/>
                    <a:pt x="579460" y="146193"/>
                  </a:cubicBezTo>
                  <a:cubicBezTo>
                    <a:pt x="579192" y="146237"/>
                    <a:pt x="578924" y="146326"/>
                    <a:pt x="578700" y="146415"/>
                  </a:cubicBezTo>
                  <a:lnTo>
                    <a:pt x="579281" y="146104"/>
                  </a:lnTo>
                  <a:cubicBezTo>
                    <a:pt x="577984" y="145480"/>
                    <a:pt x="576508" y="144412"/>
                    <a:pt x="576374" y="144323"/>
                  </a:cubicBezTo>
                  <a:lnTo>
                    <a:pt x="562773" y="138137"/>
                  </a:lnTo>
                  <a:cubicBezTo>
                    <a:pt x="555570" y="134933"/>
                    <a:pt x="548278" y="131818"/>
                    <a:pt x="540941" y="128881"/>
                  </a:cubicBezTo>
                  <a:cubicBezTo>
                    <a:pt x="533603" y="125899"/>
                    <a:pt x="526222" y="123095"/>
                    <a:pt x="518795" y="120425"/>
                  </a:cubicBezTo>
                  <a:cubicBezTo>
                    <a:pt x="498618" y="113260"/>
                    <a:pt x="478217" y="106985"/>
                    <a:pt x="457548" y="101645"/>
                  </a:cubicBezTo>
                  <a:cubicBezTo>
                    <a:pt x="445021" y="98441"/>
                    <a:pt x="432271" y="96216"/>
                    <a:pt x="419565" y="93679"/>
                  </a:cubicBezTo>
                  <a:lnTo>
                    <a:pt x="417955" y="88116"/>
                  </a:lnTo>
                  <a:cubicBezTo>
                    <a:pt x="416433" y="83577"/>
                    <a:pt x="414644" y="79216"/>
                    <a:pt x="412631" y="74988"/>
                  </a:cubicBezTo>
                  <a:cubicBezTo>
                    <a:pt x="410662" y="70760"/>
                    <a:pt x="408470" y="66710"/>
                    <a:pt x="406278" y="62660"/>
                  </a:cubicBezTo>
                  <a:cubicBezTo>
                    <a:pt x="403638" y="57854"/>
                    <a:pt x="400820" y="53181"/>
                    <a:pt x="397777" y="48686"/>
                  </a:cubicBezTo>
                  <a:cubicBezTo>
                    <a:pt x="394691" y="44192"/>
                    <a:pt x="391425" y="39830"/>
                    <a:pt x="387980" y="35647"/>
                  </a:cubicBezTo>
                  <a:cubicBezTo>
                    <a:pt x="383864" y="30663"/>
                    <a:pt x="379435" y="25901"/>
                    <a:pt x="374916" y="21273"/>
                  </a:cubicBezTo>
                  <a:cubicBezTo>
                    <a:pt x="368161" y="14419"/>
                    <a:pt x="361047" y="7922"/>
                    <a:pt x="353934" y="1513"/>
                  </a:cubicBezTo>
                  <a:cubicBezTo>
                    <a:pt x="351831" y="-534"/>
                    <a:pt x="348476" y="-489"/>
                    <a:pt x="346462" y="1558"/>
                  </a:cubicBezTo>
                  <a:cubicBezTo>
                    <a:pt x="344404" y="3649"/>
                    <a:pt x="344449" y="6943"/>
                    <a:pt x="346507" y="8990"/>
                  </a:cubicBezTo>
                  <a:cubicBezTo>
                    <a:pt x="355410" y="18424"/>
                    <a:pt x="363955" y="28215"/>
                    <a:pt x="372142" y="38406"/>
                  </a:cubicBezTo>
                  <a:cubicBezTo>
                    <a:pt x="375364" y="42412"/>
                    <a:pt x="378495" y="46461"/>
                    <a:pt x="381582" y="50556"/>
                  </a:cubicBezTo>
                  <a:cubicBezTo>
                    <a:pt x="386146" y="56652"/>
                    <a:pt x="390709" y="62794"/>
                    <a:pt x="394735" y="69380"/>
                  </a:cubicBezTo>
                  <a:cubicBezTo>
                    <a:pt x="397554" y="73786"/>
                    <a:pt x="400283" y="78236"/>
                    <a:pt x="402833" y="82909"/>
                  </a:cubicBezTo>
                  <a:cubicBezTo>
                    <a:pt x="404309" y="85535"/>
                    <a:pt x="405607" y="88250"/>
                    <a:pt x="406859" y="91053"/>
                  </a:cubicBezTo>
                  <a:cubicBezTo>
                    <a:pt x="402833" y="90341"/>
                    <a:pt x="398896" y="89184"/>
                    <a:pt x="394825" y="88517"/>
                  </a:cubicBezTo>
                  <a:cubicBezTo>
                    <a:pt x="383640" y="86648"/>
                    <a:pt x="372321" y="85001"/>
                    <a:pt x="360823" y="83621"/>
                  </a:cubicBezTo>
                  <a:cubicBezTo>
                    <a:pt x="349549" y="82242"/>
                    <a:pt x="338096" y="81085"/>
                    <a:pt x="326599" y="80150"/>
                  </a:cubicBezTo>
                  <a:cubicBezTo>
                    <a:pt x="325256" y="80061"/>
                    <a:pt x="323825" y="80061"/>
                    <a:pt x="322483" y="79972"/>
                  </a:cubicBezTo>
                  <a:cubicBezTo>
                    <a:pt x="314340" y="73430"/>
                    <a:pt x="306422" y="66799"/>
                    <a:pt x="298726" y="59812"/>
                  </a:cubicBezTo>
                  <a:cubicBezTo>
                    <a:pt x="295282" y="56608"/>
                    <a:pt x="291881" y="53359"/>
                    <a:pt x="288437" y="50111"/>
                  </a:cubicBezTo>
                  <a:cubicBezTo>
                    <a:pt x="283426" y="45260"/>
                    <a:pt x="278371" y="40409"/>
                    <a:pt x="273583" y="35069"/>
                  </a:cubicBezTo>
                  <a:lnTo>
                    <a:pt x="257970" y="17846"/>
                  </a:lnTo>
                  <a:lnTo>
                    <a:pt x="252691" y="11660"/>
                  </a:lnTo>
                  <a:cubicBezTo>
                    <a:pt x="251885" y="10681"/>
                    <a:pt x="249872" y="8189"/>
                    <a:pt x="249290" y="7655"/>
                  </a:cubicBezTo>
                  <a:cubicBezTo>
                    <a:pt x="247635" y="6275"/>
                    <a:pt x="246114" y="6142"/>
                    <a:pt x="245443" y="6186"/>
                  </a:cubicBezTo>
                  <a:cubicBezTo>
                    <a:pt x="244011" y="6320"/>
                    <a:pt x="242848" y="6765"/>
                    <a:pt x="241998" y="7699"/>
                  </a:cubicBezTo>
                  <a:cubicBezTo>
                    <a:pt x="241417" y="8411"/>
                    <a:pt x="240656" y="9257"/>
                    <a:pt x="240566" y="10681"/>
                  </a:cubicBezTo>
                  <a:cubicBezTo>
                    <a:pt x="240566" y="11081"/>
                    <a:pt x="240343" y="12060"/>
                    <a:pt x="241014" y="13440"/>
                  </a:cubicBezTo>
                  <a:cubicBezTo>
                    <a:pt x="241238" y="14063"/>
                    <a:pt x="241595" y="14597"/>
                    <a:pt x="242043" y="15042"/>
                  </a:cubicBezTo>
                  <a:cubicBezTo>
                    <a:pt x="242043" y="14998"/>
                    <a:pt x="242088" y="14953"/>
                    <a:pt x="242132" y="14909"/>
                  </a:cubicBezTo>
                  <a:cubicBezTo>
                    <a:pt x="242490" y="14686"/>
                    <a:pt x="242848" y="15087"/>
                    <a:pt x="243206" y="15710"/>
                  </a:cubicBezTo>
                  <a:lnTo>
                    <a:pt x="242580" y="15532"/>
                  </a:lnTo>
                  <a:cubicBezTo>
                    <a:pt x="242803" y="15710"/>
                    <a:pt x="243072" y="15888"/>
                    <a:pt x="243340" y="16021"/>
                  </a:cubicBezTo>
                  <a:cubicBezTo>
                    <a:pt x="243743" y="16822"/>
                    <a:pt x="244101" y="17801"/>
                    <a:pt x="244324" y="18202"/>
                  </a:cubicBezTo>
                  <a:lnTo>
                    <a:pt x="248977" y="24877"/>
                  </a:lnTo>
                  <a:lnTo>
                    <a:pt x="263428" y="43702"/>
                  </a:lnTo>
                  <a:cubicBezTo>
                    <a:pt x="266604" y="47618"/>
                    <a:pt x="269825" y="51446"/>
                    <a:pt x="273226" y="55006"/>
                  </a:cubicBezTo>
                  <a:cubicBezTo>
                    <a:pt x="276715" y="58655"/>
                    <a:pt x="280294" y="62082"/>
                    <a:pt x="284008" y="65375"/>
                  </a:cubicBezTo>
                  <a:cubicBezTo>
                    <a:pt x="288526" y="69291"/>
                    <a:pt x="293179" y="72985"/>
                    <a:pt x="297966" y="76545"/>
                  </a:cubicBezTo>
                  <a:cubicBezTo>
                    <a:pt x="299174" y="77435"/>
                    <a:pt x="300471" y="78236"/>
                    <a:pt x="301724" y="79127"/>
                  </a:cubicBezTo>
                  <a:cubicBezTo>
                    <a:pt x="279355" y="78014"/>
                    <a:pt x="256896" y="77791"/>
                    <a:pt x="234303" y="78414"/>
                  </a:cubicBezTo>
                  <a:cubicBezTo>
                    <a:pt x="228263" y="75344"/>
                    <a:pt x="222358" y="71962"/>
                    <a:pt x="216587" y="68312"/>
                  </a:cubicBezTo>
                  <a:cubicBezTo>
                    <a:pt x="208936" y="63417"/>
                    <a:pt x="201465" y="58121"/>
                    <a:pt x="193904" y="52959"/>
                  </a:cubicBezTo>
                  <a:cubicBezTo>
                    <a:pt x="186165" y="47707"/>
                    <a:pt x="178246" y="42723"/>
                    <a:pt x="170461" y="37872"/>
                  </a:cubicBezTo>
                  <a:cubicBezTo>
                    <a:pt x="166927" y="35781"/>
                    <a:pt x="163482" y="33511"/>
                    <a:pt x="160127" y="31152"/>
                  </a:cubicBezTo>
                  <a:cubicBezTo>
                    <a:pt x="156682" y="28705"/>
                    <a:pt x="153326" y="26212"/>
                    <a:pt x="149971" y="23676"/>
                  </a:cubicBezTo>
                  <a:lnTo>
                    <a:pt x="143484" y="18335"/>
                  </a:lnTo>
                  <a:cubicBezTo>
                    <a:pt x="142366" y="17312"/>
                    <a:pt x="139950" y="14553"/>
                    <a:pt x="139234" y="14152"/>
                  </a:cubicBezTo>
                  <a:cubicBezTo>
                    <a:pt x="136281" y="12595"/>
                    <a:pt x="134178" y="13574"/>
                    <a:pt x="132970" y="14820"/>
                  </a:cubicBezTo>
                  <a:cubicBezTo>
                    <a:pt x="132389" y="15443"/>
                    <a:pt x="130644" y="17000"/>
                    <a:pt x="131584" y="20071"/>
                  </a:cubicBezTo>
                  <a:cubicBezTo>
                    <a:pt x="131852" y="21050"/>
                    <a:pt x="132389" y="21940"/>
                    <a:pt x="133105" y="22563"/>
                  </a:cubicBezTo>
                  <a:cubicBezTo>
                    <a:pt x="133149" y="22474"/>
                    <a:pt x="133194" y="22430"/>
                    <a:pt x="133284" y="22341"/>
                  </a:cubicBezTo>
                  <a:cubicBezTo>
                    <a:pt x="133686" y="21985"/>
                    <a:pt x="134178" y="22563"/>
                    <a:pt x="134626" y="23364"/>
                  </a:cubicBezTo>
                  <a:lnTo>
                    <a:pt x="134178" y="23275"/>
                  </a:lnTo>
                  <a:lnTo>
                    <a:pt x="134357" y="23364"/>
                  </a:lnTo>
                  <a:lnTo>
                    <a:pt x="134715" y="23542"/>
                  </a:lnTo>
                  <a:cubicBezTo>
                    <a:pt x="135163" y="24388"/>
                    <a:pt x="135610" y="25367"/>
                    <a:pt x="135923" y="25723"/>
                  </a:cubicBezTo>
                  <a:lnTo>
                    <a:pt x="142679" y="32443"/>
                  </a:lnTo>
                  <a:cubicBezTo>
                    <a:pt x="146571" y="35959"/>
                    <a:pt x="150508" y="39430"/>
                    <a:pt x="154579" y="42679"/>
                  </a:cubicBezTo>
                  <a:cubicBezTo>
                    <a:pt x="157398" y="44904"/>
                    <a:pt x="160261" y="47040"/>
                    <a:pt x="163214" y="49042"/>
                  </a:cubicBezTo>
                  <a:cubicBezTo>
                    <a:pt x="169701" y="53404"/>
                    <a:pt x="176054" y="58077"/>
                    <a:pt x="182630" y="62527"/>
                  </a:cubicBezTo>
                  <a:cubicBezTo>
                    <a:pt x="189296" y="66977"/>
                    <a:pt x="196141" y="71249"/>
                    <a:pt x="203076" y="75255"/>
                  </a:cubicBezTo>
                  <a:cubicBezTo>
                    <a:pt x="205671" y="76768"/>
                    <a:pt x="208489" y="77747"/>
                    <a:pt x="211129" y="79127"/>
                  </a:cubicBezTo>
                  <a:cubicBezTo>
                    <a:pt x="207326" y="79349"/>
                    <a:pt x="203478" y="79216"/>
                    <a:pt x="199675" y="79483"/>
                  </a:cubicBezTo>
                  <a:cubicBezTo>
                    <a:pt x="156816" y="82464"/>
                    <a:pt x="114404" y="88962"/>
                    <a:pt x="74095" y="98886"/>
                  </a:cubicBezTo>
                  <a:cubicBezTo>
                    <a:pt x="66713" y="100710"/>
                    <a:pt x="59465" y="102936"/>
                    <a:pt x="52307" y="105472"/>
                  </a:cubicBezTo>
                  <a:cubicBezTo>
                    <a:pt x="36022" y="111124"/>
                    <a:pt x="20140" y="117978"/>
                    <a:pt x="3721" y="123185"/>
                  </a:cubicBezTo>
                  <a:cubicBezTo>
                    <a:pt x="947" y="124030"/>
                    <a:pt x="-619" y="126967"/>
                    <a:pt x="231" y="129726"/>
                  </a:cubicBezTo>
                  <a:cubicBezTo>
                    <a:pt x="1126" y="132486"/>
                    <a:pt x="4079" y="134043"/>
                    <a:pt x="6853" y="133198"/>
                  </a:cubicBezTo>
                  <a:cubicBezTo>
                    <a:pt x="23451" y="128258"/>
                    <a:pt x="39556" y="121716"/>
                    <a:pt x="56020" y="116331"/>
                  </a:cubicBezTo>
                  <a:cubicBezTo>
                    <a:pt x="62865" y="114106"/>
                    <a:pt x="69800" y="112059"/>
                    <a:pt x="76868" y="110412"/>
                  </a:cubicBezTo>
                  <a:cubicBezTo>
                    <a:pt x="116596" y="101289"/>
                    <a:pt x="158382" y="95771"/>
                    <a:pt x="200526" y="93189"/>
                  </a:cubicBezTo>
                  <a:cubicBezTo>
                    <a:pt x="222626" y="91810"/>
                    <a:pt x="244817" y="91365"/>
                    <a:pt x="266873" y="91632"/>
                  </a:cubicBezTo>
                  <a:cubicBezTo>
                    <a:pt x="263562" y="93011"/>
                    <a:pt x="260207" y="94169"/>
                    <a:pt x="256941" y="95726"/>
                  </a:cubicBezTo>
                  <a:cubicBezTo>
                    <a:pt x="250722" y="98797"/>
                    <a:pt x="244593" y="102224"/>
                    <a:pt x="238598" y="105739"/>
                  </a:cubicBezTo>
                  <a:cubicBezTo>
                    <a:pt x="231350" y="109967"/>
                    <a:pt x="224237" y="114506"/>
                    <a:pt x="217347" y="119402"/>
                  </a:cubicBezTo>
                  <a:cubicBezTo>
                    <a:pt x="210547" y="124253"/>
                    <a:pt x="203926" y="129415"/>
                    <a:pt x="197483" y="134800"/>
                  </a:cubicBezTo>
                  <a:cubicBezTo>
                    <a:pt x="189878" y="141208"/>
                    <a:pt x="182496" y="147973"/>
                    <a:pt x="175293" y="154915"/>
                  </a:cubicBezTo>
                  <a:cubicBezTo>
                    <a:pt x="164556" y="165284"/>
                    <a:pt x="154221" y="176099"/>
                    <a:pt x="144066" y="186913"/>
                  </a:cubicBezTo>
                  <a:cubicBezTo>
                    <a:pt x="142008" y="189004"/>
                    <a:pt x="142052" y="192298"/>
                    <a:pt x="144110" y="194345"/>
                  </a:cubicBezTo>
                  <a:cubicBezTo>
                    <a:pt x="146168" y="196392"/>
                    <a:pt x="149524" y="196392"/>
                    <a:pt x="151582" y="194300"/>
                  </a:cubicBezTo>
                  <a:cubicBezTo>
                    <a:pt x="166301" y="180282"/>
                    <a:pt x="181512" y="166486"/>
                    <a:pt x="197125" y="153402"/>
                  </a:cubicBezTo>
                  <a:cubicBezTo>
                    <a:pt x="203389" y="148151"/>
                    <a:pt x="209697" y="143077"/>
                    <a:pt x="216050" y="138137"/>
                  </a:cubicBezTo>
                  <a:cubicBezTo>
                    <a:pt x="225669" y="130661"/>
                    <a:pt x="235377" y="123407"/>
                    <a:pt x="245532" y="116999"/>
                  </a:cubicBezTo>
                  <a:cubicBezTo>
                    <a:pt x="252288" y="112682"/>
                    <a:pt x="259133" y="108454"/>
                    <a:pt x="266157" y="104716"/>
                  </a:cubicBezTo>
                  <a:cubicBezTo>
                    <a:pt x="270810" y="102268"/>
                    <a:pt x="275552" y="99998"/>
                    <a:pt x="280428" y="98129"/>
                  </a:cubicBezTo>
                  <a:cubicBezTo>
                    <a:pt x="282576" y="97284"/>
                    <a:pt x="284813" y="96438"/>
                    <a:pt x="287050" y="95726"/>
                  </a:cubicBezTo>
                  <a:cubicBezTo>
                    <a:pt x="288303" y="95326"/>
                    <a:pt x="289555" y="94925"/>
                    <a:pt x="290853" y="94614"/>
                  </a:cubicBezTo>
                  <a:cubicBezTo>
                    <a:pt x="291881" y="94836"/>
                    <a:pt x="294432" y="95415"/>
                    <a:pt x="295371" y="95281"/>
                  </a:cubicBezTo>
                  <a:cubicBezTo>
                    <a:pt x="297071" y="95014"/>
                    <a:pt x="298324" y="94213"/>
                    <a:pt x="299263" y="93011"/>
                  </a:cubicBezTo>
                  <a:cubicBezTo>
                    <a:pt x="303200" y="93189"/>
                    <a:pt x="307182" y="93278"/>
                    <a:pt x="311119" y="93501"/>
                  </a:cubicBezTo>
                  <a:cubicBezTo>
                    <a:pt x="311074" y="93545"/>
                    <a:pt x="310985" y="93768"/>
                    <a:pt x="310940" y="93812"/>
                  </a:cubicBezTo>
                  <a:cubicBezTo>
                    <a:pt x="308703" y="98085"/>
                    <a:pt x="306466" y="102313"/>
                    <a:pt x="304095" y="106496"/>
                  </a:cubicBezTo>
                  <a:cubicBezTo>
                    <a:pt x="302529" y="109300"/>
                    <a:pt x="300963" y="112059"/>
                    <a:pt x="299308" y="114773"/>
                  </a:cubicBezTo>
                  <a:cubicBezTo>
                    <a:pt x="294387" y="123095"/>
                    <a:pt x="289108" y="131151"/>
                    <a:pt x="283784" y="139206"/>
                  </a:cubicBezTo>
                  <a:cubicBezTo>
                    <a:pt x="280563" y="144056"/>
                    <a:pt x="277341" y="148907"/>
                    <a:pt x="274120" y="153669"/>
                  </a:cubicBezTo>
                  <a:cubicBezTo>
                    <a:pt x="269199" y="160923"/>
                    <a:pt x="264323" y="168133"/>
                    <a:pt x="259178" y="175164"/>
                  </a:cubicBezTo>
                  <a:lnTo>
                    <a:pt x="244369" y="193855"/>
                  </a:lnTo>
                  <a:cubicBezTo>
                    <a:pt x="242580" y="196169"/>
                    <a:pt x="242982" y="199463"/>
                    <a:pt x="245264" y="201243"/>
                  </a:cubicBezTo>
                  <a:cubicBezTo>
                    <a:pt x="247546" y="203023"/>
                    <a:pt x="250901" y="202622"/>
                    <a:pt x="252691" y="200353"/>
                  </a:cubicBezTo>
                  <a:lnTo>
                    <a:pt x="269110" y="182818"/>
                  </a:lnTo>
                  <a:cubicBezTo>
                    <a:pt x="276984" y="173250"/>
                    <a:pt x="284723" y="163504"/>
                    <a:pt x="291658" y="153135"/>
                  </a:cubicBezTo>
                  <a:cubicBezTo>
                    <a:pt x="298592" y="142810"/>
                    <a:pt x="304632" y="131907"/>
                    <a:pt x="310403" y="120870"/>
                  </a:cubicBezTo>
                  <a:cubicBezTo>
                    <a:pt x="312282" y="117132"/>
                    <a:pt x="314072" y="113394"/>
                    <a:pt x="315772" y="109611"/>
                  </a:cubicBezTo>
                  <a:cubicBezTo>
                    <a:pt x="317472" y="105873"/>
                    <a:pt x="319083" y="102135"/>
                    <a:pt x="320693" y="98352"/>
                  </a:cubicBezTo>
                  <a:cubicBezTo>
                    <a:pt x="320783" y="98085"/>
                    <a:pt x="321767" y="95860"/>
                    <a:pt x="322572" y="93991"/>
                  </a:cubicBezTo>
                  <a:cubicBezTo>
                    <a:pt x="323556" y="94080"/>
                    <a:pt x="324541" y="94035"/>
                    <a:pt x="325525" y="94124"/>
                  </a:cubicBezTo>
                  <a:cubicBezTo>
                    <a:pt x="336844" y="94970"/>
                    <a:pt x="348073" y="95993"/>
                    <a:pt x="359213" y="97239"/>
                  </a:cubicBezTo>
                  <a:cubicBezTo>
                    <a:pt x="370532" y="98485"/>
                    <a:pt x="381716" y="99954"/>
                    <a:pt x="392767" y="101601"/>
                  </a:cubicBezTo>
                  <a:cubicBezTo>
                    <a:pt x="397867" y="102357"/>
                    <a:pt x="402833" y="103692"/>
                    <a:pt x="407888" y="104582"/>
                  </a:cubicBezTo>
                  <a:cubicBezTo>
                    <a:pt x="407620" y="104938"/>
                    <a:pt x="407352" y="105339"/>
                    <a:pt x="407262" y="105561"/>
                  </a:cubicBezTo>
                  <a:lnTo>
                    <a:pt x="404443" y="112103"/>
                  </a:lnTo>
                  <a:cubicBezTo>
                    <a:pt x="403146" y="114996"/>
                    <a:pt x="401804" y="117800"/>
                    <a:pt x="400417" y="120559"/>
                  </a:cubicBezTo>
                  <a:cubicBezTo>
                    <a:pt x="398314" y="124787"/>
                    <a:pt x="396122" y="128925"/>
                    <a:pt x="393840" y="133064"/>
                  </a:cubicBezTo>
                  <a:cubicBezTo>
                    <a:pt x="391201" y="138004"/>
                    <a:pt x="388203" y="142721"/>
                    <a:pt x="385251" y="147350"/>
                  </a:cubicBezTo>
                  <a:cubicBezTo>
                    <a:pt x="382253" y="152067"/>
                    <a:pt x="379122" y="156651"/>
                    <a:pt x="375856" y="161101"/>
                  </a:cubicBezTo>
                  <a:cubicBezTo>
                    <a:pt x="369190" y="170046"/>
                    <a:pt x="361987" y="178502"/>
                    <a:pt x="353576" y="185934"/>
                  </a:cubicBezTo>
                  <a:cubicBezTo>
                    <a:pt x="351339" y="187758"/>
                    <a:pt x="350981" y="191052"/>
                    <a:pt x="352815" y="193321"/>
                  </a:cubicBezTo>
                  <a:cubicBezTo>
                    <a:pt x="354650" y="195546"/>
                    <a:pt x="357960" y="195902"/>
                    <a:pt x="360242" y="194078"/>
                  </a:cubicBezTo>
                  <a:cubicBezTo>
                    <a:pt x="369995" y="186913"/>
                    <a:pt x="378898" y="178813"/>
                    <a:pt x="386682" y="169557"/>
                  </a:cubicBezTo>
                  <a:cubicBezTo>
                    <a:pt x="390530" y="164928"/>
                    <a:pt x="394109" y="160077"/>
                    <a:pt x="397330" y="154915"/>
                  </a:cubicBezTo>
                  <a:cubicBezTo>
                    <a:pt x="400462" y="149886"/>
                    <a:pt x="403236" y="144501"/>
                    <a:pt x="405830" y="139028"/>
                  </a:cubicBezTo>
                  <a:cubicBezTo>
                    <a:pt x="407530" y="135334"/>
                    <a:pt x="409186" y="131596"/>
                    <a:pt x="410707" y="127768"/>
                  </a:cubicBezTo>
                  <a:cubicBezTo>
                    <a:pt x="412273" y="123941"/>
                    <a:pt x="413704" y="120114"/>
                    <a:pt x="415002" y="116198"/>
                  </a:cubicBezTo>
                  <a:lnTo>
                    <a:pt x="417418" y="108365"/>
                  </a:lnTo>
                  <a:cubicBezTo>
                    <a:pt x="417507" y="107920"/>
                    <a:pt x="417776" y="107208"/>
                    <a:pt x="417999" y="106540"/>
                  </a:cubicBezTo>
                  <a:cubicBezTo>
                    <a:pt x="430213" y="108810"/>
                    <a:pt x="442471" y="110768"/>
                    <a:pt x="454506" y="113705"/>
                  </a:cubicBezTo>
                  <a:cubicBezTo>
                    <a:pt x="474907" y="118601"/>
                    <a:pt x="495084" y="124386"/>
                    <a:pt x="514992" y="131151"/>
                  </a:cubicBezTo>
                  <a:cubicBezTo>
                    <a:pt x="522374" y="133643"/>
                    <a:pt x="529666" y="136268"/>
                    <a:pt x="536914" y="139028"/>
                  </a:cubicBezTo>
                  <a:cubicBezTo>
                    <a:pt x="544206" y="141787"/>
                    <a:pt x="551409" y="144679"/>
                    <a:pt x="558568" y="147706"/>
                  </a:cubicBezTo>
                  <a:lnTo>
                    <a:pt x="572168" y="153625"/>
                  </a:lnTo>
                  <a:cubicBezTo>
                    <a:pt x="572481" y="153758"/>
                    <a:pt x="576776" y="155538"/>
                    <a:pt x="578521" y="155983"/>
                  </a:cubicBezTo>
                  <a:cubicBezTo>
                    <a:pt x="580534" y="156473"/>
                    <a:pt x="581966" y="155983"/>
                    <a:pt x="582503" y="155761"/>
                  </a:cubicBezTo>
                  <a:cubicBezTo>
                    <a:pt x="584740" y="154693"/>
                    <a:pt x="585679" y="152957"/>
                    <a:pt x="585455" y="150687"/>
                  </a:cubicBezTo>
                  <a:cubicBezTo>
                    <a:pt x="585276" y="148329"/>
                    <a:pt x="583442" y="146460"/>
                    <a:pt x="581116" y="146148"/>
                  </a:cubicBezTo>
                  <a:close/>
                  <a:moveTo>
                    <a:pt x="579908" y="146104"/>
                  </a:moveTo>
                  <a:cubicBezTo>
                    <a:pt x="579595" y="146193"/>
                    <a:pt x="579595" y="145970"/>
                    <a:pt x="579281" y="146104"/>
                  </a:cubicBezTo>
                  <a:lnTo>
                    <a:pt x="579460" y="146193"/>
                  </a:lnTo>
                  <a:cubicBezTo>
                    <a:pt x="579595" y="146148"/>
                    <a:pt x="579729" y="146104"/>
                    <a:pt x="579908" y="146104"/>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0" name="Google Shape;220;p2"/>
            <p:cNvSpPr/>
            <p:nvPr/>
          </p:nvSpPr>
          <p:spPr>
            <a:xfrm>
              <a:off x="3553439" y="1035783"/>
              <a:ext cx="470246" cy="317364"/>
            </a:xfrm>
            <a:custGeom>
              <a:avLst/>
              <a:gdLst/>
              <a:ahLst/>
              <a:cxnLst/>
              <a:rect l="l" t="t" r="r" b="b"/>
              <a:pathLst>
                <a:path w="940492" h="634728" extrusionOk="0">
                  <a:moveTo>
                    <a:pt x="823456" y="345912"/>
                  </a:moveTo>
                  <a:cubicBezTo>
                    <a:pt x="877232" y="325619"/>
                    <a:pt x="940716" y="324996"/>
                    <a:pt x="940492" y="325352"/>
                  </a:cubicBezTo>
                  <a:cubicBezTo>
                    <a:pt x="933781" y="336567"/>
                    <a:pt x="886180" y="383473"/>
                    <a:pt x="874771" y="389792"/>
                  </a:cubicBezTo>
                  <a:cubicBezTo>
                    <a:pt x="812719" y="424104"/>
                    <a:pt x="716979" y="418942"/>
                    <a:pt x="727940" y="408172"/>
                  </a:cubicBezTo>
                  <a:cubicBezTo>
                    <a:pt x="733219" y="403010"/>
                    <a:pt x="773528" y="364693"/>
                    <a:pt x="823456" y="345912"/>
                  </a:cubicBezTo>
                  <a:close/>
                  <a:moveTo>
                    <a:pt x="833657" y="296870"/>
                  </a:moveTo>
                  <a:cubicBezTo>
                    <a:pt x="843410" y="302121"/>
                    <a:pt x="853923" y="306127"/>
                    <a:pt x="864884" y="308040"/>
                  </a:cubicBezTo>
                  <a:cubicBezTo>
                    <a:pt x="869090" y="308752"/>
                    <a:pt x="873340" y="309242"/>
                    <a:pt x="877635" y="309242"/>
                  </a:cubicBezTo>
                  <a:cubicBezTo>
                    <a:pt x="879290" y="309286"/>
                    <a:pt x="884077" y="307640"/>
                    <a:pt x="882511" y="308218"/>
                  </a:cubicBezTo>
                  <a:lnTo>
                    <a:pt x="889088" y="308040"/>
                  </a:lnTo>
                  <a:cubicBezTo>
                    <a:pt x="895619" y="296158"/>
                    <a:pt x="888014" y="277600"/>
                    <a:pt x="882958" y="266875"/>
                  </a:cubicBezTo>
                  <a:cubicBezTo>
                    <a:pt x="866987" y="233142"/>
                    <a:pt x="836341" y="203770"/>
                    <a:pt x="799745" y="194024"/>
                  </a:cubicBezTo>
                  <a:cubicBezTo>
                    <a:pt x="789500" y="191309"/>
                    <a:pt x="761896" y="184901"/>
                    <a:pt x="753083" y="194691"/>
                  </a:cubicBezTo>
                  <a:cubicBezTo>
                    <a:pt x="747714" y="200655"/>
                    <a:pt x="761136" y="219435"/>
                    <a:pt x="763999" y="224197"/>
                  </a:cubicBezTo>
                  <a:cubicBezTo>
                    <a:pt x="780955" y="252278"/>
                    <a:pt x="804264" y="281072"/>
                    <a:pt x="833657" y="296870"/>
                  </a:cubicBezTo>
                  <a:close/>
                  <a:moveTo>
                    <a:pt x="709463" y="321080"/>
                  </a:moveTo>
                  <a:cubicBezTo>
                    <a:pt x="718902" y="315517"/>
                    <a:pt x="727716" y="308263"/>
                    <a:pt x="734293" y="299496"/>
                  </a:cubicBezTo>
                  <a:cubicBezTo>
                    <a:pt x="736574" y="296425"/>
                    <a:pt x="738587" y="293176"/>
                    <a:pt x="740198" y="289705"/>
                  </a:cubicBezTo>
                  <a:cubicBezTo>
                    <a:pt x="740287" y="289483"/>
                    <a:pt x="741495" y="285344"/>
                    <a:pt x="741540" y="285344"/>
                  </a:cubicBezTo>
                  <a:lnTo>
                    <a:pt x="723108" y="279113"/>
                  </a:lnTo>
                  <a:cubicBezTo>
                    <a:pt x="703647" y="272349"/>
                    <a:pt x="683827" y="273239"/>
                    <a:pt x="663606" y="274797"/>
                  </a:cubicBezTo>
                  <a:cubicBezTo>
                    <a:pt x="632602" y="277155"/>
                    <a:pt x="600793" y="281428"/>
                    <a:pt x="574934" y="299985"/>
                  </a:cubicBezTo>
                  <a:cubicBezTo>
                    <a:pt x="563436" y="308263"/>
                    <a:pt x="553594" y="318588"/>
                    <a:pt x="544243" y="329135"/>
                  </a:cubicBezTo>
                  <a:cubicBezTo>
                    <a:pt x="543259" y="330247"/>
                    <a:pt x="534222" y="338614"/>
                    <a:pt x="535833" y="340439"/>
                  </a:cubicBezTo>
                  <a:cubicBezTo>
                    <a:pt x="537533" y="342397"/>
                    <a:pt x="544512" y="341952"/>
                    <a:pt x="546794" y="342174"/>
                  </a:cubicBezTo>
                  <a:cubicBezTo>
                    <a:pt x="557128" y="343198"/>
                    <a:pt x="567507" y="343865"/>
                    <a:pt x="577887" y="344043"/>
                  </a:cubicBezTo>
                  <a:cubicBezTo>
                    <a:pt x="620836" y="344666"/>
                    <a:pt x="671569" y="343554"/>
                    <a:pt x="709463" y="321080"/>
                  </a:cubicBezTo>
                  <a:close/>
                  <a:moveTo>
                    <a:pt x="404346" y="1103"/>
                  </a:moveTo>
                  <a:cubicBezTo>
                    <a:pt x="377190" y="124"/>
                    <a:pt x="349989" y="-321"/>
                    <a:pt x="322833" y="258"/>
                  </a:cubicBezTo>
                  <a:cubicBezTo>
                    <a:pt x="222708" y="2349"/>
                    <a:pt x="150008" y="7378"/>
                    <a:pt x="69971" y="82010"/>
                  </a:cubicBezTo>
                  <a:cubicBezTo>
                    <a:pt x="28409" y="120772"/>
                    <a:pt x="-9440" y="199587"/>
                    <a:pt x="2103" y="253836"/>
                  </a:cubicBezTo>
                  <a:cubicBezTo>
                    <a:pt x="4116" y="252323"/>
                    <a:pt x="11095" y="250542"/>
                    <a:pt x="14048" y="249207"/>
                  </a:cubicBezTo>
                  <a:cubicBezTo>
                    <a:pt x="22280" y="245425"/>
                    <a:pt x="30467" y="241597"/>
                    <a:pt x="38967" y="238482"/>
                  </a:cubicBezTo>
                  <a:cubicBezTo>
                    <a:pt x="64334" y="229137"/>
                    <a:pt x="90103" y="223218"/>
                    <a:pt x="116186" y="216498"/>
                  </a:cubicBezTo>
                  <a:cubicBezTo>
                    <a:pt x="198057" y="195403"/>
                    <a:pt x="261228" y="125311"/>
                    <a:pt x="326904" y="75779"/>
                  </a:cubicBezTo>
                  <a:cubicBezTo>
                    <a:pt x="350078" y="58334"/>
                    <a:pt x="373879" y="41912"/>
                    <a:pt x="398217" y="26114"/>
                  </a:cubicBezTo>
                  <a:cubicBezTo>
                    <a:pt x="406225" y="20907"/>
                    <a:pt x="414323" y="15923"/>
                    <a:pt x="422689" y="11428"/>
                  </a:cubicBezTo>
                  <a:cubicBezTo>
                    <a:pt x="423405" y="11027"/>
                    <a:pt x="435797" y="4129"/>
                    <a:pt x="435261" y="3684"/>
                  </a:cubicBezTo>
                  <a:cubicBezTo>
                    <a:pt x="429892" y="-899"/>
                    <a:pt x="410699" y="1326"/>
                    <a:pt x="404346" y="1103"/>
                  </a:cubicBezTo>
                  <a:close/>
                  <a:moveTo>
                    <a:pt x="895351" y="579197"/>
                  </a:moveTo>
                  <a:cubicBezTo>
                    <a:pt x="878082" y="565935"/>
                    <a:pt x="863005" y="550760"/>
                    <a:pt x="847257" y="535718"/>
                  </a:cubicBezTo>
                  <a:cubicBezTo>
                    <a:pt x="797776" y="488589"/>
                    <a:pt x="721274" y="477374"/>
                    <a:pt x="658371" y="454722"/>
                  </a:cubicBezTo>
                  <a:cubicBezTo>
                    <a:pt x="636181" y="446756"/>
                    <a:pt x="614483" y="437856"/>
                    <a:pt x="592964" y="428287"/>
                  </a:cubicBezTo>
                  <a:cubicBezTo>
                    <a:pt x="585940" y="425172"/>
                    <a:pt x="578961" y="421835"/>
                    <a:pt x="572250" y="418096"/>
                  </a:cubicBezTo>
                  <a:cubicBezTo>
                    <a:pt x="571668" y="417785"/>
                    <a:pt x="561513" y="412400"/>
                    <a:pt x="561423" y="412978"/>
                  </a:cubicBezTo>
                  <a:cubicBezTo>
                    <a:pt x="560439" y="418853"/>
                    <a:pt x="570102" y="431180"/>
                    <a:pt x="572608" y="435675"/>
                  </a:cubicBezTo>
                  <a:cubicBezTo>
                    <a:pt x="583300" y="455034"/>
                    <a:pt x="594485" y="474170"/>
                    <a:pt x="606296" y="492817"/>
                  </a:cubicBezTo>
                  <a:cubicBezTo>
                    <a:pt x="649916" y="561530"/>
                    <a:pt x="684096" y="609726"/>
                    <a:pt x="770889" y="630598"/>
                  </a:cubicBezTo>
                  <a:cubicBezTo>
                    <a:pt x="815985" y="641457"/>
                    <a:pt x="888103" y="631043"/>
                    <a:pt x="921836" y="597710"/>
                  </a:cubicBezTo>
                  <a:cubicBezTo>
                    <a:pt x="919912" y="596998"/>
                    <a:pt x="915662" y="592993"/>
                    <a:pt x="913515" y="591569"/>
                  </a:cubicBezTo>
                  <a:cubicBezTo>
                    <a:pt x="907341" y="587608"/>
                    <a:pt x="901167" y="583647"/>
                    <a:pt x="895351" y="57919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1" name="Google Shape;221;p2"/>
            <p:cNvSpPr/>
            <p:nvPr/>
          </p:nvSpPr>
          <p:spPr>
            <a:xfrm>
              <a:off x="3531875" y="1045780"/>
              <a:ext cx="520521" cy="294065"/>
            </a:xfrm>
            <a:custGeom>
              <a:avLst/>
              <a:gdLst/>
              <a:ahLst/>
              <a:cxnLst/>
              <a:rect l="l" t="t" r="r" b="b"/>
              <a:pathLst>
                <a:path w="1041042" h="588129" extrusionOk="0">
                  <a:moveTo>
                    <a:pt x="383006" y="6387"/>
                  </a:moveTo>
                  <a:cubicBezTo>
                    <a:pt x="384706" y="11327"/>
                    <a:pt x="382022" y="16668"/>
                    <a:pt x="377101" y="18359"/>
                  </a:cubicBezTo>
                  <a:cubicBezTo>
                    <a:pt x="356879" y="25657"/>
                    <a:pt x="336881" y="33445"/>
                    <a:pt x="317017" y="41678"/>
                  </a:cubicBezTo>
                  <a:cubicBezTo>
                    <a:pt x="297243" y="49867"/>
                    <a:pt x="277647" y="58589"/>
                    <a:pt x="258365" y="67891"/>
                  </a:cubicBezTo>
                  <a:cubicBezTo>
                    <a:pt x="227585" y="82532"/>
                    <a:pt x="197834" y="101223"/>
                    <a:pt x="169783" y="122629"/>
                  </a:cubicBezTo>
                  <a:cubicBezTo>
                    <a:pt x="151440" y="136603"/>
                    <a:pt x="133858" y="151779"/>
                    <a:pt x="117349" y="168067"/>
                  </a:cubicBezTo>
                  <a:cubicBezTo>
                    <a:pt x="75608" y="209054"/>
                    <a:pt x="40712" y="256895"/>
                    <a:pt x="19103" y="309497"/>
                  </a:cubicBezTo>
                  <a:cubicBezTo>
                    <a:pt x="17135" y="314571"/>
                    <a:pt x="11408" y="317063"/>
                    <a:pt x="6308" y="315105"/>
                  </a:cubicBezTo>
                  <a:cubicBezTo>
                    <a:pt x="1208" y="313147"/>
                    <a:pt x="-1297" y="307450"/>
                    <a:pt x="671" y="302377"/>
                  </a:cubicBezTo>
                  <a:cubicBezTo>
                    <a:pt x="21430" y="246170"/>
                    <a:pt x="55655" y="193879"/>
                    <a:pt x="98738" y="149687"/>
                  </a:cubicBezTo>
                  <a:cubicBezTo>
                    <a:pt x="115738" y="132242"/>
                    <a:pt x="134215" y="116087"/>
                    <a:pt x="153677" y="101490"/>
                  </a:cubicBezTo>
                  <a:cubicBezTo>
                    <a:pt x="183383" y="79239"/>
                    <a:pt x="215461" y="60726"/>
                    <a:pt x="248254" y="46129"/>
                  </a:cubicBezTo>
                  <a:cubicBezTo>
                    <a:pt x="268297" y="37362"/>
                    <a:pt x="288563" y="29173"/>
                    <a:pt x="309053" y="21607"/>
                  </a:cubicBezTo>
                  <a:cubicBezTo>
                    <a:pt x="329544" y="14042"/>
                    <a:pt x="350168" y="7055"/>
                    <a:pt x="370972" y="513"/>
                  </a:cubicBezTo>
                  <a:cubicBezTo>
                    <a:pt x="375937" y="-1178"/>
                    <a:pt x="381306" y="1448"/>
                    <a:pt x="383006" y="6387"/>
                  </a:cubicBezTo>
                  <a:close/>
                  <a:moveTo>
                    <a:pt x="1028985" y="559070"/>
                  </a:moveTo>
                  <a:cubicBezTo>
                    <a:pt x="982994" y="568282"/>
                    <a:pt x="934900" y="566146"/>
                    <a:pt x="888730" y="556400"/>
                  </a:cubicBezTo>
                  <a:cubicBezTo>
                    <a:pt x="870253" y="552528"/>
                    <a:pt x="852089" y="547410"/>
                    <a:pt x="834417" y="541225"/>
                  </a:cubicBezTo>
                  <a:cubicBezTo>
                    <a:pt x="807351" y="531745"/>
                    <a:pt x="781402" y="519908"/>
                    <a:pt x="758004" y="505355"/>
                  </a:cubicBezTo>
                  <a:cubicBezTo>
                    <a:pt x="743285" y="496365"/>
                    <a:pt x="728835" y="486842"/>
                    <a:pt x="714697" y="477007"/>
                  </a:cubicBezTo>
                  <a:cubicBezTo>
                    <a:pt x="700470" y="467083"/>
                    <a:pt x="686512" y="456847"/>
                    <a:pt x="672777" y="446300"/>
                  </a:cubicBezTo>
                  <a:cubicBezTo>
                    <a:pt x="668751" y="443006"/>
                    <a:pt x="662756" y="443585"/>
                    <a:pt x="659445" y="447635"/>
                  </a:cubicBezTo>
                  <a:cubicBezTo>
                    <a:pt x="656135" y="451684"/>
                    <a:pt x="656761" y="457603"/>
                    <a:pt x="660787" y="460897"/>
                  </a:cubicBezTo>
                  <a:cubicBezTo>
                    <a:pt x="674209" y="472378"/>
                    <a:pt x="687854" y="483593"/>
                    <a:pt x="701813" y="494363"/>
                  </a:cubicBezTo>
                  <a:cubicBezTo>
                    <a:pt x="715860" y="505177"/>
                    <a:pt x="730266" y="515546"/>
                    <a:pt x="744940" y="525471"/>
                  </a:cubicBezTo>
                  <a:cubicBezTo>
                    <a:pt x="769502" y="541759"/>
                    <a:pt x="796613" y="555777"/>
                    <a:pt x="825470" y="566191"/>
                  </a:cubicBezTo>
                  <a:cubicBezTo>
                    <a:pt x="844260" y="573000"/>
                    <a:pt x="863766" y="578340"/>
                    <a:pt x="883630" y="581989"/>
                  </a:cubicBezTo>
                  <a:cubicBezTo>
                    <a:pt x="933155" y="591112"/>
                    <a:pt x="984694" y="590222"/>
                    <a:pt x="1033325" y="578295"/>
                  </a:cubicBezTo>
                  <a:cubicBezTo>
                    <a:pt x="1038649" y="577094"/>
                    <a:pt x="1042004" y="571843"/>
                    <a:pt x="1040796" y="566547"/>
                  </a:cubicBezTo>
                  <a:cubicBezTo>
                    <a:pt x="1039633" y="561206"/>
                    <a:pt x="1034309" y="557869"/>
                    <a:pt x="1028985" y="559070"/>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2" name="Google Shape;222;p2"/>
            <p:cNvSpPr/>
            <p:nvPr/>
          </p:nvSpPr>
          <p:spPr>
            <a:xfrm>
              <a:off x="3537160" y="1228142"/>
              <a:ext cx="184786" cy="149291"/>
            </a:xfrm>
            <a:custGeom>
              <a:avLst/>
              <a:gdLst/>
              <a:ahLst/>
              <a:cxnLst/>
              <a:rect l="l" t="t" r="r" b="b"/>
              <a:pathLst>
                <a:path w="369572" h="298581" extrusionOk="0">
                  <a:moveTo>
                    <a:pt x="146193" y="163329"/>
                  </a:moveTo>
                  <a:cubicBezTo>
                    <a:pt x="147044" y="161594"/>
                    <a:pt x="144583" y="166845"/>
                    <a:pt x="143599" y="168492"/>
                  </a:cubicBezTo>
                  <a:cubicBezTo>
                    <a:pt x="141720" y="171696"/>
                    <a:pt x="139483" y="174677"/>
                    <a:pt x="137201" y="177526"/>
                  </a:cubicBezTo>
                  <a:cubicBezTo>
                    <a:pt x="129953" y="186560"/>
                    <a:pt x="121006" y="193102"/>
                    <a:pt x="110716" y="198397"/>
                  </a:cubicBezTo>
                  <a:cubicBezTo>
                    <a:pt x="104587" y="201513"/>
                    <a:pt x="98323" y="204316"/>
                    <a:pt x="91881" y="206764"/>
                  </a:cubicBezTo>
                  <a:cubicBezTo>
                    <a:pt x="68214" y="215709"/>
                    <a:pt x="11173" y="231997"/>
                    <a:pt x="972" y="195060"/>
                  </a:cubicBezTo>
                  <a:cubicBezTo>
                    <a:pt x="-3457" y="179128"/>
                    <a:pt x="7907" y="163997"/>
                    <a:pt x="21642" y="157099"/>
                  </a:cubicBezTo>
                  <a:cubicBezTo>
                    <a:pt x="45442" y="145172"/>
                    <a:pt x="77162" y="149044"/>
                    <a:pt x="102887" y="150779"/>
                  </a:cubicBezTo>
                  <a:cubicBezTo>
                    <a:pt x="113400" y="151491"/>
                    <a:pt x="124137" y="152559"/>
                    <a:pt x="134427" y="154874"/>
                  </a:cubicBezTo>
                  <a:cubicBezTo>
                    <a:pt x="134651" y="154918"/>
                    <a:pt x="142749" y="156609"/>
                    <a:pt x="142749" y="156698"/>
                  </a:cubicBezTo>
                  <a:lnTo>
                    <a:pt x="146193" y="163329"/>
                  </a:lnTo>
                  <a:close/>
                  <a:moveTo>
                    <a:pt x="121722" y="12330"/>
                  </a:moveTo>
                  <a:cubicBezTo>
                    <a:pt x="115279" y="5967"/>
                    <a:pt x="101545" y="-5115"/>
                    <a:pt x="92194" y="2673"/>
                  </a:cubicBezTo>
                  <a:cubicBezTo>
                    <a:pt x="80204" y="12642"/>
                    <a:pt x="83918" y="36629"/>
                    <a:pt x="86423" y="49535"/>
                  </a:cubicBezTo>
                  <a:cubicBezTo>
                    <a:pt x="94252" y="90700"/>
                    <a:pt x="120156" y="128795"/>
                    <a:pt x="155678" y="147798"/>
                  </a:cubicBezTo>
                  <a:lnTo>
                    <a:pt x="156349" y="155541"/>
                  </a:lnTo>
                  <a:cubicBezTo>
                    <a:pt x="155231" y="131687"/>
                    <a:pt x="157736" y="108012"/>
                    <a:pt x="154381" y="84203"/>
                  </a:cubicBezTo>
                  <a:cubicBezTo>
                    <a:pt x="150667" y="57813"/>
                    <a:pt x="141004" y="31511"/>
                    <a:pt x="121722" y="12330"/>
                  </a:cubicBezTo>
                  <a:close/>
                  <a:moveTo>
                    <a:pt x="369573" y="236492"/>
                  </a:moveTo>
                  <a:cubicBezTo>
                    <a:pt x="346264" y="196973"/>
                    <a:pt x="340582" y="172630"/>
                    <a:pt x="301704" y="139520"/>
                  </a:cubicBezTo>
                  <a:cubicBezTo>
                    <a:pt x="290878" y="130308"/>
                    <a:pt x="259471" y="124122"/>
                    <a:pt x="249047" y="139654"/>
                  </a:cubicBezTo>
                  <a:cubicBezTo>
                    <a:pt x="241129" y="151491"/>
                    <a:pt x="251284" y="168046"/>
                    <a:pt x="258532" y="177437"/>
                  </a:cubicBezTo>
                  <a:cubicBezTo>
                    <a:pt x="277188" y="201602"/>
                    <a:pt x="369394" y="232353"/>
                    <a:pt x="369573" y="236492"/>
                  </a:cubicBezTo>
                  <a:close/>
                  <a:moveTo>
                    <a:pt x="204667" y="280951"/>
                  </a:moveTo>
                  <a:cubicBezTo>
                    <a:pt x="210572" y="296393"/>
                    <a:pt x="242023" y="301199"/>
                    <a:pt x="254684" y="297283"/>
                  </a:cubicBezTo>
                  <a:cubicBezTo>
                    <a:pt x="300228" y="283220"/>
                    <a:pt x="311905" y="265820"/>
                    <a:pt x="344251" y="241877"/>
                  </a:cubicBezTo>
                  <a:cubicBezTo>
                    <a:pt x="343043" y="245081"/>
                    <a:pt x="247437" y="240853"/>
                    <a:pt x="223412" y="254115"/>
                  </a:cubicBezTo>
                  <a:cubicBezTo>
                    <a:pt x="214151" y="259278"/>
                    <a:pt x="200193" y="269157"/>
                    <a:pt x="204667" y="28095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3" name="Google Shape;223;p2"/>
            <p:cNvSpPr/>
            <p:nvPr/>
          </p:nvSpPr>
          <p:spPr>
            <a:xfrm>
              <a:off x="3397625" y="1217909"/>
              <a:ext cx="90150" cy="109915"/>
            </a:xfrm>
            <a:custGeom>
              <a:avLst/>
              <a:gdLst/>
              <a:ahLst/>
              <a:cxnLst/>
              <a:rect l="l" t="t" r="r" b="b"/>
              <a:pathLst>
                <a:path w="180300" h="219829" extrusionOk="0">
                  <a:moveTo>
                    <a:pt x="174774" y="81081"/>
                  </a:moveTo>
                  <a:cubicBezTo>
                    <a:pt x="184482" y="109252"/>
                    <a:pt x="181664" y="161676"/>
                    <a:pt x="164216" y="192294"/>
                  </a:cubicBezTo>
                  <a:cubicBezTo>
                    <a:pt x="153523" y="210985"/>
                    <a:pt x="133346" y="224826"/>
                    <a:pt x="110932" y="218106"/>
                  </a:cubicBezTo>
                  <a:cubicBezTo>
                    <a:pt x="86818" y="210852"/>
                    <a:pt x="91202" y="182993"/>
                    <a:pt x="72860" y="171600"/>
                  </a:cubicBezTo>
                  <a:cubicBezTo>
                    <a:pt x="56575" y="161498"/>
                    <a:pt x="30492" y="171289"/>
                    <a:pt x="19352" y="152375"/>
                  </a:cubicBezTo>
                  <a:cubicBezTo>
                    <a:pt x="5260" y="128566"/>
                    <a:pt x="37829" y="113702"/>
                    <a:pt x="34608" y="90694"/>
                  </a:cubicBezTo>
                  <a:cubicBezTo>
                    <a:pt x="31790" y="70222"/>
                    <a:pt x="10628" y="57272"/>
                    <a:pt x="3068" y="38803"/>
                  </a:cubicBezTo>
                  <a:cubicBezTo>
                    <a:pt x="-1943" y="26609"/>
                    <a:pt x="-1630" y="14193"/>
                    <a:pt x="10181" y="6361"/>
                  </a:cubicBezTo>
                  <a:cubicBezTo>
                    <a:pt x="14297" y="3646"/>
                    <a:pt x="18413" y="1821"/>
                    <a:pt x="23289" y="976"/>
                  </a:cubicBezTo>
                  <a:cubicBezTo>
                    <a:pt x="29777" y="-137"/>
                    <a:pt x="36487" y="-181"/>
                    <a:pt x="43064" y="264"/>
                  </a:cubicBezTo>
                  <a:cubicBezTo>
                    <a:pt x="52772" y="887"/>
                    <a:pt x="62257" y="2533"/>
                    <a:pt x="71383" y="5916"/>
                  </a:cubicBezTo>
                  <a:cubicBezTo>
                    <a:pt x="83463" y="10455"/>
                    <a:pt x="95050" y="16507"/>
                    <a:pt x="105921" y="23450"/>
                  </a:cubicBezTo>
                  <a:cubicBezTo>
                    <a:pt x="129588" y="38625"/>
                    <a:pt x="165021" y="52955"/>
                    <a:pt x="174774" y="81081"/>
                  </a:cubicBezTo>
                  <a:lnTo>
                    <a:pt x="174774" y="81081"/>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4" name="Google Shape;224;p2"/>
            <p:cNvSpPr/>
            <p:nvPr/>
          </p:nvSpPr>
          <p:spPr>
            <a:xfrm>
              <a:off x="3419355" y="1241796"/>
              <a:ext cx="404576" cy="112243"/>
            </a:xfrm>
            <a:custGeom>
              <a:avLst/>
              <a:gdLst/>
              <a:ahLst/>
              <a:cxnLst/>
              <a:rect l="l" t="t" r="r" b="b"/>
              <a:pathLst>
                <a:path w="809152" h="224487" extrusionOk="0">
                  <a:moveTo>
                    <a:pt x="787537" y="14661"/>
                  </a:moveTo>
                  <a:cubicBezTo>
                    <a:pt x="784092" y="10478"/>
                    <a:pt x="777829" y="9855"/>
                    <a:pt x="773623" y="13282"/>
                  </a:cubicBezTo>
                  <a:cubicBezTo>
                    <a:pt x="769373" y="16708"/>
                    <a:pt x="768747" y="22894"/>
                    <a:pt x="772192" y="27122"/>
                  </a:cubicBezTo>
                  <a:cubicBezTo>
                    <a:pt x="794248" y="54759"/>
                    <a:pt x="790847" y="87646"/>
                    <a:pt x="775726" y="116618"/>
                  </a:cubicBezTo>
                  <a:cubicBezTo>
                    <a:pt x="760291" y="146123"/>
                    <a:pt x="732643" y="171757"/>
                    <a:pt x="704905" y="184396"/>
                  </a:cubicBezTo>
                  <a:cubicBezTo>
                    <a:pt x="694033" y="189380"/>
                    <a:pt x="682312" y="192540"/>
                    <a:pt x="670367" y="194587"/>
                  </a:cubicBezTo>
                  <a:cubicBezTo>
                    <a:pt x="657929" y="196768"/>
                    <a:pt x="645268" y="197747"/>
                    <a:pt x="632921" y="198281"/>
                  </a:cubicBezTo>
                  <a:cubicBezTo>
                    <a:pt x="593596" y="200105"/>
                    <a:pt x="555299" y="194097"/>
                    <a:pt x="518569" y="182616"/>
                  </a:cubicBezTo>
                  <a:cubicBezTo>
                    <a:pt x="481660" y="171045"/>
                    <a:pt x="446272" y="153911"/>
                    <a:pt x="413255" y="132550"/>
                  </a:cubicBezTo>
                  <a:cubicBezTo>
                    <a:pt x="383280" y="113369"/>
                    <a:pt x="355989" y="90094"/>
                    <a:pt x="326238" y="70735"/>
                  </a:cubicBezTo>
                  <a:cubicBezTo>
                    <a:pt x="312951" y="62057"/>
                    <a:pt x="299172" y="54180"/>
                    <a:pt x="284497" y="47683"/>
                  </a:cubicBezTo>
                  <a:cubicBezTo>
                    <a:pt x="266244" y="39583"/>
                    <a:pt x="247543" y="33041"/>
                    <a:pt x="228395" y="28235"/>
                  </a:cubicBezTo>
                  <a:cubicBezTo>
                    <a:pt x="209247" y="23428"/>
                    <a:pt x="189697" y="20358"/>
                    <a:pt x="169743" y="19023"/>
                  </a:cubicBezTo>
                  <a:cubicBezTo>
                    <a:pt x="164419" y="18711"/>
                    <a:pt x="157887" y="19201"/>
                    <a:pt x="151221" y="19735"/>
                  </a:cubicBezTo>
                  <a:cubicBezTo>
                    <a:pt x="149835" y="19245"/>
                    <a:pt x="148582" y="18400"/>
                    <a:pt x="147016" y="18578"/>
                  </a:cubicBezTo>
                  <a:cubicBezTo>
                    <a:pt x="140574" y="18845"/>
                    <a:pt x="134131" y="18934"/>
                    <a:pt x="127644" y="19112"/>
                  </a:cubicBezTo>
                  <a:cubicBezTo>
                    <a:pt x="125631" y="18756"/>
                    <a:pt x="121426" y="18489"/>
                    <a:pt x="121426" y="18489"/>
                  </a:cubicBezTo>
                  <a:cubicBezTo>
                    <a:pt x="121426" y="18489"/>
                    <a:pt x="121694" y="18444"/>
                    <a:pt x="121784" y="18489"/>
                  </a:cubicBezTo>
                  <a:lnTo>
                    <a:pt x="114267" y="16886"/>
                  </a:lnTo>
                  <a:lnTo>
                    <a:pt x="90109" y="10167"/>
                  </a:lnTo>
                  <a:cubicBezTo>
                    <a:pt x="82414" y="8119"/>
                    <a:pt x="74808" y="5850"/>
                    <a:pt x="66979" y="4203"/>
                  </a:cubicBezTo>
                  <a:cubicBezTo>
                    <a:pt x="61744" y="3135"/>
                    <a:pt x="56421" y="2334"/>
                    <a:pt x="51097" y="1711"/>
                  </a:cubicBezTo>
                  <a:cubicBezTo>
                    <a:pt x="37496" y="109"/>
                    <a:pt x="23896" y="-336"/>
                    <a:pt x="10251" y="242"/>
                  </a:cubicBezTo>
                  <a:cubicBezTo>
                    <a:pt x="4792" y="64"/>
                    <a:pt x="229" y="4337"/>
                    <a:pt x="5" y="9766"/>
                  </a:cubicBezTo>
                  <a:cubicBezTo>
                    <a:pt x="-174" y="15195"/>
                    <a:pt x="4121" y="19735"/>
                    <a:pt x="9579" y="19913"/>
                  </a:cubicBezTo>
                  <a:cubicBezTo>
                    <a:pt x="14590" y="20536"/>
                    <a:pt x="19467" y="21426"/>
                    <a:pt x="24433" y="22316"/>
                  </a:cubicBezTo>
                  <a:cubicBezTo>
                    <a:pt x="34409" y="24051"/>
                    <a:pt x="44207" y="26499"/>
                    <a:pt x="54094" y="28724"/>
                  </a:cubicBezTo>
                  <a:cubicBezTo>
                    <a:pt x="59105" y="29837"/>
                    <a:pt x="64116" y="30860"/>
                    <a:pt x="69171" y="31839"/>
                  </a:cubicBezTo>
                  <a:cubicBezTo>
                    <a:pt x="69932" y="31973"/>
                    <a:pt x="70737" y="32106"/>
                    <a:pt x="71497" y="32240"/>
                  </a:cubicBezTo>
                  <a:cubicBezTo>
                    <a:pt x="64026" y="35800"/>
                    <a:pt x="56555" y="39405"/>
                    <a:pt x="49352" y="43321"/>
                  </a:cubicBezTo>
                  <a:lnTo>
                    <a:pt x="28101" y="56272"/>
                  </a:lnTo>
                  <a:cubicBezTo>
                    <a:pt x="27833" y="56450"/>
                    <a:pt x="23717" y="58853"/>
                    <a:pt x="22240" y="59965"/>
                  </a:cubicBezTo>
                  <a:cubicBezTo>
                    <a:pt x="16782" y="63971"/>
                    <a:pt x="17140" y="69355"/>
                    <a:pt x="17453" y="70379"/>
                  </a:cubicBezTo>
                  <a:cubicBezTo>
                    <a:pt x="18482" y="75497"/>
                    <a:pt x="23538" y="78746"/>
                    <a:pt x="28638" y="77678"/>
                  </a:cubicBezTo>
                  <a:cubicBezTo>
                    <a:pt x="30025" y="77411"/>
                    <a:pt x="31233" y="76876"/>
                    <a:pt x="32307" y="76075"/>
                  </a:cubicBezTo>
                  <a:cubicBezTo>
                    <a:pt x="33559" y="78523"/>
                    <a:pt x="34454" y="76921"/>
                    <a:pt x="35080" y="74384"/>
                  </a:cubicBezTo>
                  <a:cubicBezTo>
                    <a:pt x="36378" y="74073"/>
                    <a:pt x="37630" y="73895"/>
                    <a:pt x="37720" y="73850"/>
                  </a:cubicBezTo>
                  <a:lnTo>
                    <a:pt x="59821" y="64549"/>
                  </a:lnTo>
                  <a:cubicBezTo>
                    <a:pt x="69171" y="60499"/>
                    <a:pt x="78879" y="56806"/>
                    <a:pt x="88543" y="53201"/>
                  </a:cubicBezTo>
                  <a:cubicBezTo>
                    <a:pt x="83487" y="59209"/>
                    <a:pt x="78924" y="65706"/>
                    <a:pt x="74853" y="73138"/>
                  </a:cubicBezTo>
                  <a:cubicBezTo>
                    <a:pt x="73019" y="76654"/>
                    <a:pt x="71229" y="80303"/>
                    <a:pt x="69753" y="84086"/>
                  </a:cubicBezTo>
                  <a:cubicBezTo>
                    <a:pt x="67605" y="89471"/>
                    <a:pt x="65816" y="95034"/>
                    <a:pt x="64295" y="100552"/>
                  </a:cubicBezTo>
                  <a:lnTo>
                    <a:pt x="61655" y="110209"/>
                  </a:lnTo>
                  <a:cubicBezTo>
                    <a:pt x="61073" y="112568"/>
                    <a:pt x="60044" y="118220"/>
                    <a:pt x="60402" y="119466"/>
                  </a:cubicBezTo>
                  <a:cubicBezTo>
                    <a:pt x="61655" y="123293"/>
                    <a:pt x="63713" y="125607"/>
                    <a:pt x="66532" y="126408"/>
                  </a:cubicBezTo>
                  <a:cubicBezTo>
                    <a:pt x="68411" y="126898"/>
                    <a:pt x="71855" y="128277"/>
                    <a:pt x="75613" y="125073"/>
                  </a:cubicBezTo>
                  <a:cubicBezTo>
                    <a:pt x="77627" y="123605"/>
                    <a:pt x="78924" y="121557"/>
                    <a:pt x="79371" y="119288"/>
                  </a:cubicBezTo>
                  <a:cubicBezTo>
                    <a:pt x="79282" y="119288"/>
                    <a:pt x="79193" y="119243"/>
                    <a:pt x="79058" y="119199"/>
                  </a:cubicBezTo>
                  <a:cubicBezTo>
                    <a:pt x="78477" y="118976"/>
                    <a:pt x="79014" y="118175"/>
                    <a:pt x="79595" y="117463"/>
                  </a:cubicBezTo>
                  <a:cubicBezTo>
                    <a:pt x="79595" y="117018"/>
                    <a:pt x="79550" y="116618"/>
                    <a:pt x="79506" y="116217"/>
                  </a:cubicBezTo>
                  <a:cubicBezTo>
                    <a:pt x="79640" y="116529"/>
                    <a:pt x="79729" y="116840"/>
                    <a:pt x="79819" y="117107"/>
                  </a:cubicBezTo>
                  <a:cubicBezTo>
                    <a:pt x="80132" y="116751"/>
                    <a:pt x="80400" y="116395"/>
                    <a:pt x="80490" y="116173"/>
                  </a:cubicBezTo>
                  <a:lnTo>
                    <a:pt x="84382" y="107806"/>
                  </a:lnTo>
                  <a:cubicBezTo>
                    <a:pt x="86127" y="103979"/>
                    <a:pt x="88095" y="100152"/>
                    <a:pt x="90109" y="96324"/>
                  </a:cubicBezTo>
                  <a:cubicBezTo>
                    <a:pt x="92077" y="92720"/>
                    <a:pt x="94180" y="89204"/>
                    <a:pt x="96417" y="85911"/>
                  </a:cubicBezTo>
                  <a:cubicBezTo>
                    <a:pt x="100622" y="79413"/>
                    <a:pt x="105365" y="73895"/>
                    <a:pt x="110107" y="68643"/>
                  </a:cubicBezTo>
                  <a:cubicBezTo>
                    <a:pt x="113373" y="65039"/>
                    <a:pt x="116683" y="61612"/>
                    <a:pt x="120218" y="58408"/>
                  </a:cubicBezTo>
                  <a:cubicBezTo>
                    <a:pt x="128494" y="50931"/>
                    <a:pt x="137800" y="44656"/>
                    <a:pt x="148716" y="39672"/>
                  </a:cubicBezTo>
                  <a:cubicBezTo>
                    <a:pt x="155785" y="39227"/>
                    <a:pt x="162585" y="38871"/>
                    <a:pt x="168177" y="39360"/>
                  </a:cubicBezTo>
                  <a:cubicBezTo>
                    <a:pt x="186789" y="41007"/>
                    <a:pt x="205042" y="44345"/>
                    <a:pt x="222848" y="49196"/>
                  </a:cubicBezTo>
                  <a:cubicBezTo>
                    <a:pt x="240654" y="54091"/>
                    <a:pt x="257967" y="60544"/>
                    <a:pt x="274923" y="68510"/>
                  </a:cubicBezTo>
                  <a:cubicBezTo>
                    <a:pt x="288300" y="74785"/>
                    <a:pt x="300827" y="82350"/>
                    <a:pt x="312906" y="90539"/>
                  </a:cubicBezTo>
                  <a:cubicBezTo>
                    <a:pt x="342389" y="110521"/>
                    <a:pt x="369411" y="134241"/>
                    <a:pt x="399117" y="154000"/>
                  </a:cubicBezTo>
                  <a:cubicBezTo>
                    <a:pt x="433969" y="176964"/>
                    <a:pt x="471325" y="195744"/>
                    <a:pt x="510516" y="208071"/>
                  </a:cubicBezTo>
                  <a:cubicBezTo>
                    <a:pt x="550199" y="220488"/>
                    <a:pt x="591717" y="226273"/>
                    <a:pt x="634263" y="224003"/>
                  </a:cubicBezTo>
                  <a:cubicBezTo>
                    <a:pt x="650369" y="223069"/>
                    <a:pt x="667056" y="221378"/>
                    <a:pt x="683162" y="217639"/>
                  </a:cubicBezTo>
                  <a:cubicBezTo>
                    <a:pt x="694302" y="215058"/>
                    <a:pt x="705173" y="211498"/>
                    <a:pt x="715418" y="206603"/>
                  </a:cubicBezTo>
                  <a:cubicBezTo>
                    <a:pt x="753670" y="188179"/>
                    <a:pt x="791429" y="148126"/>
                    <a:pt x="804314" y="105047"/>
                  </a:cubicBezTo>
                  <a:cubicBezTo>
                    <a:pt x="813485" y="74295"/>
                    <a:pt x="810532" y="42120"/>
                    <a:pt x="787537" y="14661"/>
                  </a:cubicBezTo>
                  <a:close/>
                  <a:moveTo>
                    <a:pt x="35438" y="72560"/>
                  </a:moveTo>
                  <a:cubicBezTo>
                    <a:pt x="35349" y="72916"/>
                    <a:pt x="35304" y="73316"/>
                    <a:pt x="35215" y="73672"/>
                  </a:cubicBezTo>
                  <a:lnTo>
                    <a:pt x="34633" y="74473"/>
                  </a:lnTo>
                  <a:cubicBezTo>
                    <a:pt x="34499" y="74518"/>
                    <a:pt x="34320" y="74562"/>
                    <a:pt x="34141" y="74607"/>
                  </a:cubicBezTo>
                  <a:lnTo>
                    <a:pt x="33783" y="74740"/>
                  </a:lnTo>
                  <a:cubicBezTo>
                    <a:pt x="34543" y="73895"/>
                    <a:pt x="35125" y="72960"/>
                    <a:pt x="35528" y="71937"/>
                  </a:cubicBezTo>
                  <a:lnTo>
                    <a:pt x="35438" y="72560"/>
                  </a:lnTo>
                  <a:close/>
                  <a:moveTo>
                    <a:pt x="79595" y="117463"/>
                  </a:moveTo>
                  <a:lnTo>
                    <a:pt x="79819" y="117107"/>
                  </a:lnTo>
                  <a:cubicBezTo>
                    <a:pt x="80266" y="118398"/>
                    <a:pt x="80356" y="119510"/>
                    <a:pt x="79371" y="119288"/>
                  </a:cubicBezTo>
                  <a:cubicBezTo>
                    <a:pt x="79506" y="118709"/>
                    <a:pt x="79595" y="118086"/>
                    <a:pt x="79595" y="117463"/>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5" name="Google Shape;225;p2"/>
            <p:cNvSpPr/>
            <p:nvPr/>
          </p:nvSpPr>
          <p:spPr>
            <a:xfrm>
              <a:off x="3945321" y="1033597"/>
              <a:ext cx="79196" cy="82406"/>
            </a:xfrm>
            <a:custGeom>
              <a:avLst/>
              <a:gdLst/>
              <a:ahLst/>
              <a:cxnLst/>
              <a:rect l="l" t="t" r="r" b="b"/>
              <a:pathLst>
                <a:path w="158391" h="164811" extrusionOk="0">
                  <a:moveTo>
                    <a:pt x="99955" y="164440"/>
                  </a:moveTo>
                  <a:cubicBezTo>
                    <a:pt x="80359" y="163594"/>
                    <a:pt x="11417" y="163461"/>
                    <a:pt x="1888" y="136759"/>
                  </a:cubicBezTo>
                  <a:cubicBezTo>
                    <a:pt x="-7641" y="110057"/>
                    <a:pt x="20902" y="20739"/>
                    <a:pt x="42779" y="4184"/>
                  </a:cubicBezTo>
                  <a:cubicBezTo>
                    <a:pt x="51100" y="-2135"/>
                    <a:pt x="62553" y="-666"/>
                    <a:pt x="71143" y="4407"/>
                  </a:cubicBezTo>
                  <a:cubicBezTo>
                    <a:pt x="87562" y="14153"/>
                    <a:pt x="84386" y="34179"/>
                    <a:pt x="97226" y="44816"/>
                  </a:cubicBezTo>
                  <a:cubicBezTo>
                    <a:pt x="111005" y="56119"/>
                    <a:pt x="138385" y="50200"/>
                    <a:pt x="147914" y="68091"/>
                  </a:cubicBezTo>
                  <a:cubicBezTo>
                    <a:pt x="154312" y="80151"/>
                    <a:pt x="143619" y="92745"/>
                    <a:pt x="145141" y="104939"/>
                  </a:cubicBezTo>
                  <a:cubicBezTo>
                    <a:pt x="146527" y="115798"/>
                    <a:pt x="157444" y="123363"/>
                    <a:pt x="158294" y="135513"/>
                  </a:cubicBezTo>
                  <a:cubicBezTo>
                    <a:pt x="160486" y="166353"/>
                    <a:pt x="125545" y="165508"/>
                    <a:pt x="99955" y="164440"/>
                  </a:cubicBezTo>
                  <a:lnTo>
                    <a:pt x="99955" y="164440"/>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6" name="Google Shape;226;p2"/>
            <p:cNvSpPr/>
            <p:nvPr/>
          </p:nvSpPr>
          <p:spPr>
            <a:xfrm>
              <a:off x="3776230" y="1054575"/>
              <a:ext cx="235617" cy="62751"/>
            </a:xfrm>
            <a:custGeom>
              <a:avLst/>
              <a:gdLst/>
              <a:ahLst/>
              <a:cxnLst/>
              <a:rect l="l" t="t" r="r" b="b"/>
              <a:pathLst>
                <a:path w="471234" h="125503" extrusionOk="0">
                  <a:moveTo>
                    <a:pt x="15134" y="86302"/>
                  </a:moveTo>
                  <a:lnTo>
                    <a:pt x="15313" y="86124"/>
                  </a:lnTo>
                  <a:cubicBezTo>
                    <a:pt x="15134" y="86391"/>
                    <a:pt x="14955" y="86436"/>
                    <a:pt x="14776" y="86480"/>
                  </a:cubicBezTo>
                  <a:cubicBezTo>
                    <a:pt x="14866" y="86436"/>
                    <a:pt x="15000" y="86347"/>
                    <a:pt x="15134" y="86302"/>
                  </a:cubicBezTo>
                  <a:close/>
                  <a:moveTo>
                    <a:pt x="14552" y="86658"/>
                  </a:moveTo>
                  <a:cubicBezTo>
                    <a:pt x="14597" y="86703"/>
                    <a:pt x="14687" y="86525"/>
                    <a:pt x="14776" y="86480"/>
                  </a:cubicBezTo>
                  <a:cubicBezTo>
                    <a:pt x="14776" y="86480"/>
                    <a:pt x="14731" y="86480"/>
                    <a:pt x="14731" y="86525"/>
                  </a:cubicBezTo>
                  <a:lnTo>
                    <a:pt x="14552" y="86658"/>
                  </a:lnTo>
                  <a:close/>
                  <a:moveTo>
                    <a:pt x="440686" y="43401"/>
                  </a:moveTo>
                  <a:lnTo>
                    <a:pt x="440686" y="43401"/>
                  </a:lnTo>
                  <a:cubicBezTo>
                    <a:pt x="440597" y="43312"/>
                    <a:pt x="440597" y="43446"/>
                    <a:pt x="440552" y="43446"/>
                  </a:cubicBezTo>
                  <a:cubicBezTo>
                    <a:pt x="440552" y="43401"/>
                    <a:pt x="440686" y="43446"/>
                    <a:pt x="440686" y="43401"/>
                  </a:cubicBezTo>
                  <a:close/>
                  <a:moveTo>
                    <a:pt x="458940" y="75888"/>
                  </a:moveTo>
                  <a:cubicBezTo>
                    <a:pt x="446547" y="78069"/>
                    <a:pt x="434334" y="79627"/>
                    <a:pt x="422075" y="81184"/>
                  </a:cubicBezTo>
                  <a:cubicBezTo>
                    <a:pt x="413799" y="82252"/>
                    <a:pt x="405567" y="83053"/>
                    <a:pt x="397245" y="83943"/>
                  </a:cubicBezTo>
                  <a:cubicBezTo>
                    <a:pt x="397469" y="83765"/>
                    <a:pt x="397738" y="83632"/>
                    <a:pt x="397961" y="83498"/>
                  </a:cubicBezTo>
                  <a:cubicBezTo>
                    <a:pt x="404001" y="79004"/>
                    <a:pt x="409772" y="73975"/>
                    <a:pt x="415767" y="68990"/>
                  </a:cubicBezTo>
                  <a:cubicBezTo>
                    <a:pt x="418451" y="66676"/>
                    <a:pt x="421091" y="64362"/>
                    <a:pt x="423641" y="61959"/>
                  </a:cubicBezTo>
                  <a:cubicBezTo>
                    <a:pt x="427399" y="58399"/>
                    <a:pt x="431068" y="54750"/>
                    <a:pt x="434692" y="50967"/>
                  </a:cubicBezTo>
                  <a:cubicBezTo>
                    <a:pt x="435944" y="49632"/>
                    <a:pt x="437421" y="47763"/>
                    <a:pt x="438897" y="45804"/>
                  </a:cubicBezTo>
                  <a:cubicBezTo>
                    <a:pt x="439479" y="45048"/>
                    <a:pt x="440015" y="43268"/>
                    <a:pt x="440552" y="43446"/>
                  </a:cubicBezTo>
                  <a:cubicBezTo>
                    <a:pt x="440463" y="43446"/>
                    <a:pt x="440329" y="43490"/>
                    <a:pt x="440239" y="43535"/>
                  </a:cubicBezTo>
                  <a:lnTo>
                    <a:pt x="440642" y="43357"/>
                  </a:lnTo>
                  <a:cubicBezTo>
                    <a:pt x="445205" y="41265"/>
                    <a:pt x="447352" y="35925"/>
                    <a:pt x="445429" y="31207"/>
                  </a:cubicBezTo>
                  <a:cubicBezTo>
                    <a:pt x="443416" y="26401"/>
                    <a:pt x="437868" y="24087"/>
                    <a:pt x="433036" y="26090"/>
                  </a:cubicBezTo>
                  <a:cubicBezTo>
                    <a:pt x="431739" y="26490"/>
                    <a:pt x="430486" y="27336"/>
                    <a:pt x="429189" y="28226"/>
                  </a:cubicBezTo>
                  <a:cubicBezTo>
                    <a:pt x="429010" y="28092"/>
                    <a:pt x="429010" y="27870"/>
                    <a:pt x="428831" y="27736"/>
                  </a:cubicBezTo>
                  <a:cubicBezTo>
                    <a:pt x="424133" y="24977"/>
                    <a:pt x="418049" y="26490"/>
                    <a:pt x="415275" y="31163"/>
                  </a:cubicBezTo>
                  <a:cubicBezTo>
                    <a:pt x="410801" y="38328"/>
                    <a:pt x="405522" y="44514"/>
                    <a:pt x="399885" y="50299"/>
                  </a:cubicBezTo>
                  <a:cubicBezTo>
                    <a:pt x="391519" y="56129"/>
                    <a:pt x="383197" y="61425"/>
                    <a:pt x="375189" y="66988"/>
                  </a:cubicBezTo>
                  <a:cubicBezTo>
                    <a:pt x="375055" y="67077"/>
                    <a:pt x="374966" y="67166"/>
                    <a:pt x="374831" y="67210"/>
                  </a:cubicBezTo>
                  <a:cubicBezTo>
                    <a:pt x="374876" y="67166"/>
                    <a:pt x="374921" y="67121"/>
                    <a:pt x="374966" y="67077"/>
                  </a:cubicBezTo>
                  <a:cubicBezTo>
                    <a:pt x="380692" y="58844"/>
                    <a:pt x="385390" y="49943"/>
                    <a:pt x="389506" y="40776"/>
                  </a:cubicBezTo>
                  <a:cubicBezTo>
                    <a:pt x="393532" y="31697"/>
                    <a:pt x="396753" y="22351"/>
                    <a:pt x="399572" y="12828"/>
                  </a:cubicBezTo>
                  <a:cubicBezTo>
                    <a:pt x="401451" y="7932"/>
                    <a:pt x="398990" y="2503"/>
                    <a:pt x="394114" y="634"/>
                  </a:cubicBezTo>
                  <a:cubicBezTo>
                    <a:pt x="389237" y="-1235"/>
                    <a:pt x="383734" y="1168"/>
                    <a:pt x="381855" y="6019"/>
                  </a:cubicBezTo>
                  <a:cubicBezTo>
                    <a:pt x="377829" y="14207"/>
                    <a:pt x="373176" y="21951"/>
                    <a:pt x="368389" y="29694"/>
                  </a:cubicBezTo>
                  <a:cubicBezTo>
                    <a:pt x="363647" y="37304"/>
                    <a:pt x="358412" y="44514"/>
                    <a:pt x="353178" y="51723"/>
                  </a:cubicBezTo>
                  <a:cubicBezTo>
                    <a:pt x="348973" y="57464"/>
                    <a:pt x="344857" y="63161"/>
                    <a:pt x="340383" y="68679"/>
                  </a:cubicBezTo>
                  <a:cubicBezTo>
                    <a:pt x="333896" y="76690"/>
                    <a:pt x="327185" y="84478"/>
                    <a:pt x="319445" y="91465"/>
                  </a:cubicBezTo>
                  <a:cubicBezTo>
                    <a:pt x="294526" y="97072"/>
                    <a:pt x="268220" y="99253"/>
                    <a:pt x="242271" y="98808"/>
                  </a:cubicBezTo>
                  <a:cubicBezTo>
                    <a:pt x="211760" y="98318"/>
                    <a:pt x="182053" y="95025"/>
                    <a:pt x="156821" y="89951"/>
                  </a:cubicBezTo>
                  <a:cubicBezTo>
                    <a:pt x="130515" y="84878"/>
                    <a:pt x="105416" y="75755"/>
                    <a:pt x="79334" y="70504"/>
                  </a:cubicBezTo>
                  <a:cubicBezTo>
                    <a:pt x="67612" y="68145"/>
                    <a:pt x="55667" y="66498"/>
                    <a:pt x="43409" y="66231"/>
                  </a:cubicBezTo>
                  <a:cubicBezTo>
                    <a:pt x="41172" y="66187"/>
                    <a:pt x="18579" y="65831"/>
                    <a:pt x="10258" y="67878"/>
                  </a:cubicBezTo>
                  <a:cubicBezTo>
                    <a:pt x="3055" y="69658"/>
                    <a:pt x="460" y="74464"/>
                    <a:pt x="102" y="77313"/>
                  </a:cubicBezTo>
                  <a:cubicBezTo>
                    <a:pt x="-659" y="82475"/>
                    <a:pt x="2920" y="87281"/>
                    <a:pt x="8065" y="88038"/>
                  </a:cubicBezTo>
                  <a:cubicBezTo>
                    <a:pt x="10437" y="88394"/>
                    <a:pt x="12673" y="87860"/>
                    <a:pt x="14552" y="86658"/>
                  </a:cubicBezTo>
                  <a:cubicBezTo>
                    <a:pt x="14508" y="86658"/>
                    <a:pt x="14463" y="86569"/>
                    <a:pt x="14418" y="86436"/>
                  </a:cubicBezTo>
                  <a:cubicBezTo>
                    <a:pt x="14105" y="84745"/>
                    <a:pt x="15403" y="83854"/>
                    <a:pt x="17595" y="83543"/>
                  </a:cubicBezTo>
                  <a:cubicBezTo>
                    <a:pt x="17237" y="84122"/>
                    <a:pt x="16700" y="84700"/>
                    <a:pt x="16074" y="85234"/>
                  </a:cubicBezTo>
                  <a:cubicBezTo>
                    <a:pt x="15939" y="85368"/>
                    <a:pt x="15626" y="85768"/>
                    <a:pt x="15313" y="86124"/>
                  </a:cubicBezTo>
                  <a:cubicBezTo>
                    <a:pt x="16253" y="85412"/>
                    <a:pt x="17013" y="84522"/>
                    <a:pt x="17639" y="83498"/>
                  </a:cubicBezTo>
                  <a:cubicBezTo>
                    <a:pt x="24708" y="82386"/>
                    <a:pt x="41082" y="86569"/>
                    <a:pt x="42514" y="86703"/>
                  </a:cubicBezTo>
                  <a:cubicBezTo>
                    <a:pt x="53520" y="87415"/>
                    <a:pt x="64078" y="89373"/>
                    <a:pt x="74502" y="91954"/>
                  </a:cubicBezTo>
                  <a:cubicBezTo>
                    <a:pt x="100450" y="98273"/>
                    <a:pt x="125325" y="108287"/>
                    <a:pt x="151586" y="114339"/>
                  </a:cubicBezTo>
                  <a:cubicBezTo>
                    <a:pt x="178206" y="120258"/>
                    <a:pt x="209568" y="125020"/>
                    <a:pt x="241869" y="125465"/>
                  </a:cubicBezTo>
                  <a:cubicBezTo>
                    <a:pt x="271128" y="125910"/>
                    <a:pt x="301013" y="122572"/>
                    <a:pt x="328706" y="115051"/>
                  </a:cubicBezTo>
                  <a:cubicBezTo>
                    <a:pt x="330585" y="115719"/>
                    <a:pt x="332643" y="115852"/>
                    <a:pt x="334701" y="115051"/>
                  </a:cubicBezTo>
                  <a:cubicBezTo>
                    <a:pt x="338235" y="113939"/>
                    <a:pt x="341501" y="112559"/>
                    <a:pt x="344901" y="111357"/>
                  </a:cubicBezTo>
                  <a:lnTo>
                    <a:pt x="368165" y="111847"/>
                  </a:lnTo>
                  <a:cubicBezTo>
                    <a:pt x="374787" y="111936"/>
                    <a:pt x="381318" y="111936"/>
                    <a:pt x="387806" y="111535"/>
                  </a:cubicBezTo>
                  <a:cubicBezTo>
                    <a:pt x="394382" y="111135"/>
                    <a:pt x="400869" y="110467"/>
                    <a:pt x="407312" y="109488"/>
                  </a:cubicBezTo>
                  <a:cubicBezTo>
                    <a:pt x="415051" y="108287"/>
                    <a:pt x="422657" y="106640"/>
                    <a:pt x="430262" y="104771"/>
                  </a:cubicBezTo>
                  <a:cubicBezTo>
                    <a:pt x="441492" y="102012"/>
                    <a:pt x="452497" y="98630"/>
                    <a:pt x="463727" y="94980"/>
                  </a:cubicBezTo>
                  <a:cubicBezTo>
                    <a:pt x="469051" y="93690"/>
                    <a:pt x="472272" y="88349"/>
                    <a:pt x="470930" y="83053"/>
                  </a:cubicBezTo>
                  <a:cubicBezTo>
                    <a:pt x="469632" y="77802"/>
                    <a:pt x="464264" y="74598"/>
                    <a:pt x="458940" y="75888"/>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7" name="Google Shape;227;p2"/>
            <p:cNvSpPr/>
            <p:nvPr/>
          </p:nvSpPr>
          <p:spPr>
            <a:xfrm>
              <a:off x="3448013" y="1100575"/>
              <a:ext cx="98492" cy="103492"/>
            </a:xfrm>
            <a:custGeom>
              <a:avLst/>
              <a:gdLst/>
              <a:ahLst/>
              <a:cxnLst/>
              <a:rect l="l" t="t" r="r" b="b"/>
              <a:pathLst>
                <a:path w="196983" h="206983" extrusionOk="0">
                  <a:moveTo>
                    <a:pt x="51181" y="180549"/>
                  </a:moveTo>
                  <a:cubicBezTo>
                    <a:pt x="51181" y="195146"/>
                    <a:pt x="39728" y="206983"/>
                    <a:pt x="25590" y="206983"/>
                  </a:cubicBezTo>
                  <a:cubicBezTo>
                    <a:pt x="11453" y="206983"/>
                    <a:pt x="0" y="195146"/>
                    <a:pt x="0" y="180549"/>
                  </a:cubicBezTo>
                  <a:cubicBezTo>
                    <a:pt x="0" y="165952"/>
                    <a:pt x="11453" y="154069"/>
                    <a:pt x="25590" y="154069"/>
                  </a:cubicBezTo>
                  <a:cubicBezTo>
                    <a:pt x="39728" y="154069"/>
                    <a:pt x="51181" y="165952"/>
                    <a:pt x="51181" y="180549"/>
                  </a:cubicBezTo>
                  <a:close/>
                  <a:moveTo>
                    <a:pt x="110996" y="100577"/>
                  </a:moveTo>
                  <a:cubicBezTo>
                    <a:pt x="96411" y="100577"/>
                    <a:pt x="84600" y="112504"/>
                    <a:pt x="84600" y="127234"/>
                  </a:cubicBezTo>
                  <a:cubicBezTo>
                    <a:pt x="84600" y="141920"/>
                    <a:pt x="96411" y="153847"/>
                    <a:pt x="110996" y="153847"/>
                  </a:cubicBezTo>
                  <a:cubicBezTo>
                    <a:pt x="125536" y="153847"/>
                    <a:pt x="137392" y="141920"/>
                    <a:pt x="137392" y="127234"/>
                  </a:cubicBezTo>
                  <a:cubicBezTo>
                    <a:pt x="137392" y="112504"/>
                    <a:pt x="125536" y="100577"/>
                    <a:pt x="110996" y="100577"/>
                  </a:cubicBezTo>
                  <a:close/>
                  <a:moveTo>
                    <a:pt x="171885" y="0"/>
                  </a:moveTo>
                  <a:cubicBezTo>
                    <a:pt x="158016" y="0"/>
                    <a:pt x="146787" y="11393"/>
                    <a:pt x="146787" y="25411"/>
                  </a:cubicBezTo>
                  <a:cubicBezTo>
                    <a:pt x="146787" y="39474"/>
                    <a:pt x="158016" y="50867"/>
                    <a:pt x="171885" y="50867"/>
                  </a:cubicBezTo>
                  <a:cubicBezTo>
                    <a:pt x="185754" y="50867"/>
                    <a:pt x="196984" y="39474"/>
                    <a:pt x="196984" y="25411"/>
                  </a:cubicBezTo>
                  <a:cubicBezTo>
                    <a:pt x="196984" y="11393"/>
                    <a:pt x="185754" y="0"/>
                    <a:pt x="171885" y="0"/>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8" name="Google Shape;228;p2"/>
            <p:cNvSpPr/>
            <p:nvPr/>
          </p:nvSpPr>
          <p:spPr>
            <a:xfrm>
              <a:off x="4875043" y="1118049"/>
              <a:ext cx="646228" cy="169089"/>
            </a:xfrm>
            <a:custGeom>
              <a:avLst/>
              <a:gdLst/>
              <a:ahLst/>
              <a:cxnLst/>
              <a:rect l="l" t="t" r="r" b="b"/>
              <a:pathLst>
                <a:path w="1292455" h="338178" extrusionOk="0">
                  <a:moveTo>
                    <a:pt x="9917" y="106394"/>
                  </a:moveTo>
                  <a:cubicBezTo>
                    <a:pt x="7769" y="106527"/>
                    <a:pt x="5532" y="105860"/>
                    <a:pt x="3653" y="104435"/>
                  </a:cubicBezTo>
                  <a:cubicBezTo>
                    <a:pt x="-463" y="101276"/>
                    <a:pt x="-1223" y="95312"/>
                    <a:pt x="1998" y="91218"/>
                  </a:cubicBezTo>
                  <a:cubicBezTo>
                    <a:pt x="3788" y="88904"/>
                    <a:pt x="8127" y="86056"/>
                    <a:pt x="14838" y="87791"/>
                  </a:cubicBezTo>
                  <a:cubicBezTo>
                    <a:pt x="21772" y="89616"/>
                    <a:pt x="37655" y="98962"/>
                    <a:pt x="40742" y="100519"/>
                  </a:cubicBezTo>
                  <a:cubicBezTo>
                    <a:pt x="54253" y="107150"/>
                    <a:pt x="68077" y="113247"/>
                    <a:pt x="82125" y="118854"/>
                  </a:cubicBezTo>
                  <a:cubicBezTo>
                    <a:pt x="96172" y="124506"/>
                    <a:pt x="110444" y="129713"/>
                    <a:pt x="124805" y="134653"/>
                  </a:cubicBezTo>
                  <a:cubicBezTo>
                    <a:pt x="159612" y="146580"/>
                    <a:pt x="194642" y="154635"/>
                    <a:pt x="230164" y="159174"/>
                  </a:cubicBezTo>
                  <a:cubicBezTo>
                    <a:pt x="265687" y="163714"/>
                    <a:pt x="301701" y="164693"/>
                    <a:pt x="338476" y="162512"/>
                  </a:cubicBezTo>
                  <a:cubicBezTo>
                    <a:pt x="395204" y="159130"/>
                    <a:pt x="452783" y="151564"/>
                    <a:pt x="509466" y="140038"/>
                  </a:cubicBezTo>
                  <a:cubicBezTo>
                    <a:pt x="566240" y="128512"/>
                    <a:pt x="622118" y="113025"/>
                    <a:pt x="675401" y="93710"/>
                  </a:cubicBezTo>
                  <a:cubicBezTo>
                    <a:pt x="738975" y="70702"/>
                    <a:pt x="797269" y="47071"/>
                    <a:pt x="858471" y="29181"/>
                  </a:cubicBezTo>
                  <a:cubicBezTo>
                    <a:pt x="899184" y="17299"/>
                    <a:pt x="941238" y="7953"/>
                    <a:pt x="986871" y="2880"/>
                  </a:cubicBezTo>
                  <a:cubicBezTo>
                    <a:pt x="1044449" y="-3440"/>
                    <a:pt x="1103415" y="165"/>
                    <a:pt x="1154640" y="18456"/>
                  </a:cubicBezTo>
                  <a:cubicBezTo>
                    <a:pt x="1208819" y="37814"/>
                    <a:pt x="1254407" y="73417"/>
                    <a:pt x="1281295" y="130470"/>
                  </a:cubicBezTo>
                  <a:cubicBezTo>
                    <a:pt x="1293911" y="157305"/>
                    <a:pt x="1297445" y="199983"/>
                    <a:pt x="1283398" y="239324"/>
                  </a:cubicBezTo>
                  <a:cubicBezTo>
                    <a:pt x="1271810" y="271678"/>
                    <a:pt x="1248636" y="301806"/>
                    <a:pt x="1209490" y="318895"/>
                  </a:cubicBezTo>
                  <a:cubicBezTo>
                    <a:pt x="1169448" y="336341"/>
                    <a:pt x="1137774" y="339856"/>
                    <a:pt x="1113749" y="337542"/>
                  </a:cubicBezTo>
                  <a:cubicBezTo>
                    <a:pt x="1076035" y="333937"/>
                    <a:pt x="1056171" y="316270"/>
                    <a:pt x="1051160" y="311998"/>
                  </a:cubicBezTo>
                  <a:cubicBezTo>
                    <a:pt x="1022527" y="287699"/>
                    <a:pt x="1015861" y="257081"/>
                    <a:pt x="1025212" y="231937"/>
                  </a:cubicBezTo>
                  <a:cubicBezTo>
                    <a:pt x="1034160" y="207860"/>
                    <a:pt x="1058184" y="188012"/>
                    <a:pt x="1094109" y="183873"/>
                  </a:cubicBezTo>
                  <a:cubicBezTo>
                    <a:pt x="1119297" y="180981"/>
                    <a:pt x="1142785" y="195622"/>
                    <a:pt x="1155401" y="216672"/>
                  </a:cubicBezTo>
                  <a:cubicBezTo>
                    <a:pt x="1168017" y="237766"/>
                    <a:pt x="1169672" y="264735"/>
                    <a:pt x="1152359" y="285429"/>
                  </a:cubicBezTo>
                  <a:cubicBezTo>
                    <a:pt x="1148913" y="289657"/>
                    <a:pt x="1142650" y="290236"/>
                    <a:pt x="1138445" y="286809"/>
                  </a:cubicBezTo>
                  <a:cubicBezTo>
                    <a:pt x="1134239" y="283338"/>
                    <a:pt x="1133613" y="277152"/>
                    <a:pt x="1137058" y="272968"/>
                  </a:cubicBezTo>
                  <a:cubicBezTo>
                    <a:pt x="1148422" y="259039"/>
                    <a:pt x="1146408" y="241104"/>
                    <a:pt x="1137863" y="227175"/>
                  </a:cubicBezTo>
                  <a:cubicBezTo>
                    <a:pt x="1129184" y="213067"/>
                    <a:pt x="1113615" y="202654"/>
                    <a:pt x="1096659" y="204745"/>
                  </a:cubicBezTo>
                  <a:cubicBezTo>
                    <a:pt x="1070398" y="208038"/>
                    <a:pt x="1052189" y="221701"/>
                    <a:pt x="1045836" y="239369"/>
                  </a:cubicBezTo>
                  <a:cubicBezTo>
                    <a:pt x="1039483" y="257036"/>
                    <a:pt x="1045612" y="277953"/>
                    <a:pt x="1065834" y="294775"/>
                  </a:cubicBezTo>
                  <a:cubicBezTo>
                    <a:pt x="1070442" y="298602"/>
                    <a:pt x="1090798" y="316047"/>
                    <a:pt x="1129900" y="314801"/>
                  </a:cubicBezTo>
                  <a:cubicBezTo>
                    <a:pt x="1148869" y="314223"/>
                    <a:pt x="1171999" y="309327"/>
                    <a:pt x="1199692" y="296955"/>
                  </a:cubicBezTo>
                  <a:cubicBezTo>
                    <a:pt x="1231725" y="282670"/>
                    <a:pt x="1250559" y="257748"/>
                    <a:pt x="1259865" y="231091"/>
                  </a:cubicBezTo>
                  <a:cubicBezTo>
                    <a:pt x="1271184" y="198604"/>
                    <a:pt x="1268634" y="163446"/>
                    <a:pt x="1258075" y="141373"/>
                  </a:cubicBezTo>
                  <a:cubicBezTo>
                    <a:pt x="1234096" y="91218"/>
                    <a:pt x="1193518" y="60289"/>
                    <a:pt x="1145692" y="43377"/>
                  </a:cubicBezTo>
                  <a:cubicBezTo>
                    <a:pt x="1098046" y="26511"/>
                    <a:pt x="1043286" y="23440"/>
                    <a:pt x="989823" y="29359"/>
                  </a:cubicBezTo>
                  <a:cubicBezTo>
                    <a:pt x="945756" y="34121"/>
                    <a:pt x="905223" y="43110"/>
                    <a:pt x="865853" y="54414"/>
                  </a:cubicBezTo>
                  <a:cubicBezTo>
                    <a:pt x="805098" y="71904"/>
                    <a:pt x="747162" y="94956"/>
                    <a:pt x="683947" y="117386"/>
                  </a:cubicBezTo>
                  <a:cubicBezTo>
                    <a:pt x="629410" y="136700"/>
                    <a:pt x="572235" y="152143"/>
                    <a:pt x="514209" y="163446"/>
                  </a:cubicBezTo>
                  <a:cubicBezTo>
                    <a:pt x="456317" y="174750"/>
                    <a:pt x="397531" y="181871"/>
                    <a:pt x="339729" y="184808"/>
                  </a:cubicBezTo>
                  <a:cubicBezTo>
                    <a:pt x="301522" y="186722"/>
                    <a:pt x="264166" y="185342"/>
                    <a:pt x="227346" y="180269"/>
                  </a:cubicBezTo>
                  <a:cubicBezTo>
                    <a:pt x="190481" y="175195"/>
                    <a:pt x="154153" y="166428"/>
                    <a:pt x="118094" y="153656"/>
                  </a:cubicBezTo>
                  <a:cubicBezTo>
                    <a:pt x="103510" y="148493"/>
                    <a:pt x="88970" y="142975"/>
                    <a:pt x="74608" y="137056"/>
                  </a:cubicBezTo>
                  <a:cubicBezTo>
                    <a:pt x="60203" y="131093"/>
                    <a:pt x="45976" y="124640"/>
                    <a:pt x="32107" y="117608"/>
                  </a:cubicBezTo>
                  <a:cubicBezTo>
                    <a:pt x="30139" y="116629"/>
                    <a:pt x="19938" y="107595"/>
                    <a:pt x="14033" y="105281"/>
                  </a:cubicBezTo>
                  <a:cubicBezTo>
                    <a:pt x="13138" y="105771"/>
                    <a:pt x="12198" y="106082"/>
                    <a:pt x="11259" y="106260"/>
                  </a:cubicBezTo>
                  <a:cubicBezTo>
                    <a:pt x="10677" y="106483"/>
                    <a:pt x="10140" y="106616"/>
                    <a:pt x="9917" y="106394"/>
                  </a:cubicBezTo>
                  <a:cubicBezTo>
                    <a:pt x="10364" y="106394"/>
                    <a:pt x="10812" y="106349"/>
                    <a:pt x="11259" y="106260"/>
                  </a:cubicBezTo>
                  <a:cubicBezTo>
                    <a:pt x="11796" y="106082"/>
                    <a:pt x="12288" y="105860"/>
                    <a:pt x="12512" y="105771"/>
                  </a:cubicBezTo>
                  <a:cubicBezTo>
                    <a:pt x="13048" y="105637"/>
                    <a:pt x="13496" y="105459"/>
                    <a:pt x="13943" y="105237"/>
                  </a:cubicBezTo>
                  <a:cubicBezTo>
                    <a:pt x="11840" y="104435"/>
                    <a:pt x="10319" y="104480"/>
                    <a:pt x="9872" y="106038"/>
                  </a:cubicBezTo>
                  <a:cubicBezTo>
                    <a:pt x="9827" y="106216"/>
                    <a:pt x="9827" y="106349"/>
                    <a:pt x="9917" y="106394"/>
                  </a:cubicBezTo>
                  <a:lnTo>
                    <a:pt x="9917" y="106394"/>
                  </a:lnTo>
                  <a:close/>
                  <a:moveTo>
                    <a:pt x="16583" y="103278"/>
                  </a:moveTo>
                  <a:lnTo>
                    <a:pt x="16538" y="103278"/>
                  </a:lnTo>
                  <a:lnTo>
                    <a:pt x="16583" y="103278"/>
                  </a:lnTo>
                  <a:lnTo>
                    <a:pt x="16583" y="103278"/>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9" name="Google Shape;229;p2"/>
            <p:cNvSpPr/>
            <p:nvPr/>
          </p:nvSpPr>
          <p:spPr>
            <a:xfrm>
              <a:off x="4819099" y="948204"/>
              <a:ext cx="271018" cy="220353"/>
            </a:xfrm>
            <a:custGeom>
              <a:avLst/>
              <a:gdLst/>
              <a:ahLst/>
              <a:cxnLst/>
              <a:rect l="l" t="t" r="r" b="b"/>
              <a:pathLst>
                <a:path w="542035" h="440707" extrusionOk="0">
                  <a:moveTo>
                    <a:pt x="119255" y="400200"/>
                  </a:moveTo>
                  <a:lnTo>
                    <a:pt x="119076" y="399177"/>
                  </a:lnTo>
                  <a:cubicBezTo>
                    <a:pt x="112500" y="397842"/>
                    <a:pt x="-54017" y="26509"/>
                    <a:pt x="18057" y="9998"/>
                  </a:cubicBezTo>
                  <a:cubicBezTo>
                    <a:pt x="54966" y="1542"/>
                    <a:pt x="81630" y="79601"/>
                    <a:pt x="99839" y="169185"/>
                  </a:cubicBezTo>
                  <a:cubicBezTo>
                    <a:pt x="98362" y="77732"/>
                    <a:pt x="108115" y="-3531"/>
                    <a:pt x="148022" y="118"/>
                  </a:cubicBezTo>
                  <a:cubicBezTo>
                    <a:pt x="183902" y="3456"/>
                    <a:pt x="185155" y="76174"/>
                    <a:pt x="174373" y="159751"/>
                  </a:cubicBezTo>
                  <a:cubicBezTo>
                    <a:pt x="196339" y="80268"/>
                    <a:pt x="225285" y="16406"/>
                    <a:pt x="260315" y="28600"/>
                  </a:cubicBezTo>
                  <a:cubicBezTo>
                    <a:pt x="296956" y="41284"/>
                    <a:pt x="273558" y="121567"/>
                    <a:pt x="236649" y="206167"/>
                  </a:cubicBezTo>
                  <a:cubicBezTo>
                    <a:pt x="289530" y="130379"/>
                    <a:pt x="346034" y="68698"/>
                    <a:pt x="377486" y="93441"/>
                  </a:cubicBezTo>
                  <a:cubicBezTo>
                    <a:pt x="408489" y="117784"/>
                    <a:pt x="354669" y="187877"/>
                    <a:pt x="287472" y="256411"/>
                  </a:cubicBezTo>
                  <a:cubicBezTo>
                    <a:pt x="361961" y="195620"/>
                    <a:pt x="437167" y="148447"/>
                    <a:pt x="461236" y="181068"/>
                  </a:cubicBezTo>
                  <a:cubicBezTo>
                    <a:pt x="480787" y="207636"/>
                    <a:pt x="432201" y="249602"/>
                    <a:pt x="365585" y="290946"/>
                  </a:cubicBezTo>
                  <a:cubicBezTo>
                    <a:pt x="441059" y="264911"/>
                    <a:pt x="506243" y="253429"/>
                    <a:pt x="516935" y="285828"/>
                  </a:cubicBezTo>
                  <a:cubicBezTo>
                    <a:pt x="528075" y="319650"/>
                    <a:pt x="454838" y="346708"/>
                    <a:pt x="367151" y="366645"/>
                  </a:cubicBezTo>
                  <a:cubicBezTo>
                    <a:pt x="460118" y="362061"/>
                    <a:pt x="542436" y="368603"/>
                    <a:pt x="542034" y="406253"/>
                  </a:cubicBezTo>
                  <a:cubicBezTo>
                    <a:pt x="541542" y="447552"/>
                    <a:pt x="433275" y="445237"/>
                    <a:pt x="325097" y="432599"/>
                  </a:cubicBezTo>
                  <a:cubicBezTo>
                    <a:pt x="255842" y="424544"/>
                    <a:pt x="110576" y="404695"/>
                    <a:pt x="119255" y="400200"/>
                  </a:cubicBezTo>
                  <a:lnTo>
                    <a:pt x="119255" y="40020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0" name="Google Shape;230;p2"/>
            <p:cNvSpPr/>
            <p:nvPr/>
          </p:nvSpPr>
          <p:spPr>
            <a:xfrm>
              <a:off x="4758914" y="1183475"/>
              <a:ext cx="87326" cy="104438"/>
            </a:xfrm>
            <a:custGeom>
              <a:avLst/>
              <a:gdLst/>
              <a:ahLst/>
              <a:cxnLst/>
              <a:rect l="l" t="t" r="r" b="b"/>
              <a:pathLst>
                <a:path w="174652" h="208876" extrusionOk="0">
                  <a:moveTo>
                    <a:pt x="157441" y="3667"/>
                  </a:moveTo>
                  <a:cubicBezTo>
                    <a:pt x="160707" y="-472"/>
                    <a:pt x="166747" y="-1229"/>
                    <a:pt x="170953" y="2020"/>
                  </a:cubicBezTo>
                  <a:cubicBezTo>
                    <a:pt x="175158" y="5269"/>
                    <a:pt x="175874" y="11321"/>
                    <a:pt x="172608" y="15460"/>
                  </a:cubicBezTo>
                  <a:cubicBezTo>
                    <a:pt x="172608" y="15460"/>
                    <a:pt x="157710" y="36688"/>
                    <a:pt x="136593" y="65036"/>
                  </a:cubicBezTo>
                  <a:cubicBezTo>
                    <a:pt x="125453" y="79989"/>
                    <a:pt x="112792" y="97034"/>
                    <a:pt x="99416" y="113767"/>
                  </a:cubicBezTo>
                  <a:cubicBezTo>
                    <a:pt x="89036" y="126762"/>
                    <a:pt x="78210" y="139534"/>
                    <a:pt x="67920" y="151372"/>
                  </a:cubicBezTo>
                  <a:cubicBezTo>
                    <a:pt x="46937" y="175582"/>
                    <a:pt x="27789" y="195831"/>
                    <a:pt x="17276" y="205844"/>
                  </a:cubicBezTo>
                  <a:cubicBezTo>
                    <a:pt x="13428" y="209804"/>
                    <a:pt x="7031" y="209893"/>
                    <a:pt x="3049" y="206066"/>
                  </a:cubicBezTo>
                  <a:cubicBezTo>
                    <a:pt x="-933" y="202239"/>
                    <a:pt x="-1022" y="195920"/>
                    <a:pt x="2825" y="191914"/>
                  </a:cubicBezTo>
                  <a:cubicBezTo>
                    <a:pt x="12310" y="181412"/>
                    <a:pt x="28729" y="159739"/>
                    <a:pt x="47922" y="135128"/>
                  </a:cubicBezTo>
                  <a:cubicBezTo>
                    <a:pt x="57585" y="122801"/>
                    <a:pt x="67786" y="109673"/>
                    <a:pt x="78254" y="96856"/>
                  </a:cubicBezTo>
                  <a:cubicBezTo>
                    <a:pt x="91765" y="80301"/>
                    <a:pt x="105545" y="64235"/>
                    <a:pt x="117580" y="50083"/>
                  </a:cubicBezTo>
                  <a:cubicBezTo>
                    <a:pt x="140441" y="23159"/>
                    <a:pt x="157441" y="3667"/>
                    <a:pt x="157441" y="3667"/>
                  </a:cubicBezTo>
                  <a:lnTo>
                    <a:pt x="157441" y="3667"/>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1" name="Google Shape;231;p2"/>
            <p:cNvSpPr/>
            <p:nvPr/>
          </p:nvSpPr>
          <p:spPr>
            <a:xfrm>
              <a:off x="4814161" y="1103737"/>
              <a:ext cx="103103" cy="111274"/>
            </a:xfrm>
            <a:custGeom>
              <a:avLst/>
              <a:gdLst/>
              <a:ahLst/>
              <a:cxnLst/>
              <a:rect l="l" t="t" r="r" b="b"/>
              <a:pathLst>
                <a:path w="206206" h="222548" extrusionOk="0">
                  <a:moveTo>
                    <a:pt x="5386" y="220019"/>
                  </a:moveTo>
                  <a:cubicBezTo>
                    <a:pt x="-14701" y="203063"/>
                    <a:pt x="25832" y="94031"/>
                    <a:pt x="54107" y="39737"/>
                  </a:cubicBezTo>
                  <a:cubicBezTo>
                    <a:pt x="63144" y="22337"/>
                    <a:pt x="86944" y="-12020"/>
                    <a:pt x="111416" y="4268"/>
                  </a:cubicBezTo>
                  <a:cubicBezTo>
                    <a:pt x="128730" y="15795"/>
                    <a:pt x="130967" y="39292"/>
                    <a:pt x="130833" y="57583"/>
                  </a:cubicBezTo>
                  <a:cubicBezTo>
                    <a:pt x="130788" y="60743"/>
                    <a:pt x="126851" y="73871"/>
                    <a:pt x="128775" y="76319"/>
                  </a:cubicBezTo>
                  <a:cubicBezTo>
                    <a:pt x="129177" y="76808"/>
                    <a:pt x="149757" y="70088"/>
                    <a:pt x="151994" y="69777"/>
                  </a:cubicBezTo>
                  <a:cubicBezTo>
                    <a:pt x="166087" y="67730"/>
                    <a:pt x="205322" y="76986"/>
                    <a:pt x="206172" y="95144"/>
                  </a:cubicBezTo>
                  <a:cubicBezTo>
                    <a:pt x="207112" y="114280"/>
                    <a:pt x="188680" y="131235"/>
                    <a:pt x="174453" y="141516"/>
                  </a:cubicBezTo>
                  <a:cubicBezTo>
                    <a:pt x="143897" y="163589"/>
                    <a:pt x="25429" y="237019"/>
                    <a:pt x="5386" y="220019"/>
                  </a:cubicBezTo>
                  <a:lnTo>
                    <a:pt x="5386" y="220019"/>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2" name="Google Shape;232;p2"/>
            <p:cNvSpPr/>
            <p:nvPr/>
          </p:nvSpPr>
          <p:spPr>
            <a:xfrm>
              <a:off x="4866512" y="1031075"/>
              <a:ext cx="131632" cy="116325"/>
            </a:xfrm>
            <a:custGeom>
              <a:avLst/>
              <a:gdLst/>
              <a:ahLst/>
              <a:cxnLst/>
              <a:rect l="l" t="t" r="r" b="b"/>
              <a:pathLst>
                <a:path w="263264" h="232650" extrusionOk="0">
                  <a:moveTo>
                    <a:pt x="22684" y="9495"/>
                  </a:moveTo>
                  <a:cubicBezTo>
                    <a:pt x="24832" y="25427"/>
                    <a:pt x="26755" y="41270"/>
                    <a:pt x="27382" y="57292"/>
                  </a:cubicBezTo>
                  <a:cubicBezTo>
                    <a:pt x="27561" y="62543"/>
                    <a:pt x="27471" y="67839"/>
                    <a:pt x="27292" y="73135"/>
                  </a:cubicBezTo>
                  <a:cubicBezTo>
                    <a:pt x="27158" y="78386"/>
                    <a:pt x="26711" y="83593"/>
                    <a:pt x="26397" y="88844"/>
                  </a:cubicBezTo>
                  <a:lnTo>
                    <a:pt x="24250" y="113009"/>
                  </a:lnTo>
                  <a:cubicBezTo>
                    <a:pt x="23803" y="116703"/>
                    <a:pt x="23221" y="125782"/>
                    <a:pt x="22639" y="128051"/>
                  </a:cubicBezTo>
                  <a:cubicBezTo>
                    <a:pt x="20537" y="135572"/>
                    <a:pt x="14810" y="136729"/>
                    <a:pt x="12663" y="136551"/>
                  </a:cubicBezTo>
                  <a:cubicBezTo>
                    <a:pt x="10739" y="136373"/>
                    <a:pt x="8458" y="136240"/>
                    <a:pt x="6533" y="134371"/>
                  </a:cubicBezTo>
                  <a:cubicBezTo>
                    <a:pt x="5862" y="133748"/>
                    <a:pt x="3626" y="132368"/>
                    <a:pt x="2955" y="128452"/>
                  </a:cubicBezTo>
                  <a:cubicBezTo>
                    <a:pt x="2552" y="127072"/>
                    <a:pt x="2507" y="125693"/>
                    <a:pt x="2731" y="124402"/>
                  </a:cubicBezTo>
                  <a:cubicBezTo>
                    <a:pt x="2820" y="124491"/>
                    <a:pt x="2955" y="124536"/>
                    <a:pt x="3223" y="124580"/>
                  </a:cubicBezTo>
                  <a:cubicBezTo>
                    <a:pt x="3849" y="124625"/>
                    <a:pt x="3983" y="123645"/>
                    <a:pt x="3805" y="122177"/>
                  </a:cubicBezTo>
                  <a:cubicBezTo>
                    <a:pt x="3536" y="122533"/>
                    <a:pt x="3223" y="122889"/>
                    <a:pt x="2999" y="123245"/>
                  </a:cubicBezTo>
                  <a:cubicBezTo>
                    <a:pt x="3178" y="122577"/>
                    <a:pt x="3402" y="121999"/>
                    <a:pt x="3715" y="121420"/>
                  </a:cubicBezTo>
                  <a:cubicBezTo>
                    <a:pt x="3312" y="118439"/>
                    <a:pt x="2194" y="114122"/>
                    <a:pt x="2104" y="112297"/>
                  </a:cubicBezTo>
                  <a:lnTo>
                    <a:pt x="718" y="88666"/>
                  </a:lnTo>
                  <a:cubicBezTo>
                    <a:pt x="494" y="83415"/>
                    <a:pt x="136" y="78163"/>
                    <a:pt x="47" y="72912"/>
                  </a:cubicBezTo>
                  <a:cubicBezTo>
                    <a:pt x="-43" y="67705"/>
                    <a:pt x="2" y="62498"/>
                    <a:pt x="136" y="57292"/>
                  </a:cubicBezTo>
                  <a:cubicBezTo>
                    <a:pt x="315" y="51061"/>
                    <a:pt x="718" y="44831"/>
                    <a:pt x="1031" y="38600"/>
                  </a:cubicBezTo>
                  <a:cubicBezTo>
                    <a:pt x="1523" y="29299"/>
                    <a:pt x="2194" y="20087"/>
                    <a:pt x="2418" y="10697"/>
                  </a:cubicBezTo>
                  <a:cubicBezTo>
                    <a:pt x="2060" y="5134"/>
                    <a:pt x="6355" y="372"/>
                    <a:pt x="11947" y="16"/>
                  </a:cubicBezTo>
                  <a:cubicBezTo>
                    <a:pt x="17495" y="-295"/>
                    <a:pt x="22326" y="3932"/>
                    <a:pt x="22684" y="9495"/>
                  </a:cubicBezTo>
                  <a:close/>
                  <a:moveTo>
                    <a:pt x="54180" y="141224"/>
                  </a:moveTo>
                  <a:cubicBezTo>
                    <a:pt x="54314" y="141491"/>
                    <a:pt x="54493" y="141758"/>
                    <a:pt x="54628" y="141981"/>
                  </a:cubicBezTo>
                  <a:cubicBezTo>
                    <a:pt x="54538" y="141580"/>
                    <a:pt x="54449" y="141180"/>
                    <a:pt x="54314" y="140735"/>
                  </a:cubicBezTo>
                  <a:cubicBezTo>
                    <a:pt x="55343" y="137797"/>
                    <a:pt x="57312" y="133703"/>
                    <a:pt x="57804" y="131834"/>
                  </a:cubicBezTo>
                  <a:lnTo>
                    <a:pt x="65007" y="104020"/>
                  </a:lnTo>
                  <a:cubicBezTo>
                    <a:pt x="67110" y="95386"/>
                    <a:pt x="69347" y="86753"/>
                    <a:pt x="70957" y="77985"/>
                  </a:cubicBezTo>
                  <a:cubicBezTo>
                    <a:pt x="72478" y="69930"/>
                    <a:pt x="73552" y="61831"/>
                    <a:pt x="74715" y="53731"/>
                  </a:cubicBezTo>
                  <a:cubicBezTo>
                    <a:pt x="76460" y="41671"/>
                    <a:pt x="77891" y="29700"/>
                    <a:pt x="80218" y="17728"/>
                  </a:cubicBezTo>
                  <a:cubicBezTo>
                    <a:pt x="81694" y="12343"/>
                    <a:pt x="78473" y="6825"/>
                    <a:pt x="73060" y="5357"/>
                  </a:cubicBezTo>
                  <a:cubicBezTo>
                    <a:pt x="67646" y="3932"/>
                    <a:pt x="62099" y="7092"/>
                    <a:pt x="60623" y="12477"/>
                  </a:cubicBezTo>
                  <a:cubicBezTo>
                    <a:pt x="55701" y="26718"/>
                    <a:pt x="51362" y="41003"/>
                    <a:pt x="47738" y="55645"/>
                  </a:cubicBezTo>
                  <a:cubicBezTo>
                    <a:pt x="46351" y="61386"/>
                    <a:pt x="45053" y="67127"/>
                    <a:pt x="43935" y="72957"/>
                  </a:cubicBezTo>
                  <a:cubicBezTo>
                    <a:pt x="42369" y="81590"/>
                    <a:pt x="41295" y="90268"/>
                    <a:pt x="39774" y="98857"/>
                  </a:cubicBezTo>
                  <a:lnTo>
                    <a:pt x="36150" y="128096"/>
                  </a:lnTo>
                  <a:cubicBezTo>
                    <a:pt x="35793" y="131968"/>
                    <a:pt x="34361" y="141402"/>
                    <a:pt x="34495" y="143850"/>
                  </a:cubicBezTo>
                  <a:cubicBezTo>
                    <a:pt x="34719" y="147188"/>
                    <a:pt x="35703" y="149279"/>
                    <a:pt x="36508" y="150214"/>
                  </a:cubicBezTo>
                  <a:cubicBezTo>
                    <a:pt x="39819" y="154041"/>
                    <a:pt x="43532" y="155910"/>
                    <a:pt x="48230" y="153507"/>
                  </a:cubicBezTo>
                  <a:cubicBezTo>
                    <a:pt x="49169" y="153062"/>
                    <a:pt x="51943" y="152216"/>
                    <a:pt x="53688" y="148256"/>
                  </a:cubicBezTo>
                  <a:cubicBezTo>
                    <a:pt x="54404" y="146921"/>
                    <a:pt x="54762" y="145452"/>
                    <a:pt x="54806" y="144072"/>
                  </a:cubicBezTo>
                  <a:cubicBezTo>
                    <a:pt x="54628" y="144117"/>
                    <a:pt x="54449" y="144117"/>
                    <a:pt x="54180" y="144117"/>
                  </a:cubicBezTo>
                  <a:cubicBezTo>
                    <a:pt x="53509" y="144028"/>
                    <a:pt x="53643" y="142871"/>
                    <a:pt x="54180" y="141224"/>
                  </a:cubicBezTo>
                  <a:close/>
                  <a:moveTo>
                    <a:pt x="83484" y="157957"/>
                  </a:moveTo>
                  <a:cubicBezTo>
                    <a:pt x="81247" y="160494"/>
                    <a:pt x="77891" y="166991"/>
                    <a:pt x="75699" y="169617"/>
                  </a:cubicBezTo>
                  <a:cubicBezTo>
                    <a:pt x="73955" y="171709"/>
                    <a:pt x="72389" y="173088"/>
                    <a:pt x="71136" y="173667"/>
                  </a:cubicBezTo>
                  <a:cubicBezTo>
                    <a:pt x="67378" y="175269"/>
                    <a:pt x="64112" y="175402"/>
                    <a:pt x="61383" y="173667"/>
                  </a:cubicBezTo>
                  <a:cubicBezTo>
                    <a:pt x="59638" y="172554"/>
                    <a:pt x="56462" y="170774"/>
                    <a:pt x="55925" y="165790"/>
                  </a:cubicBezTo>
                  <a:cubicBezTo>
                    <a:pt x="54985" y="160939"/>
                    <a:pt x="57893" y="156222"/>
                    <a:pt x="62502" y="154753"/>
                  </a:cubicBezTo>
                  <a:cubicBezTo>
                    <a:pt x="63620" y="151415"/>
                    <a:pt x="64425" y="146654"/>
                    <a:pt x="65499" y="144918"/>
                  </a:cubicBezTo>
                  <a:lnTo>
                    <a:pt x="81605" y="119774"/>
                  </a:lnTo>
                  <a:cubicBezTo>
                    <a:pt x="85497" y="114077"/>
                    <a:pt x="89031" y="108114"/>
                    <a:pt x="92789" y="102373"/>
                  </a:cubicBezTo>
                  <a:cubicBezTo>
                    <a:pt x="96592" y="96499"/>
                    <a:pt x="100529" y="90758"/>
                    <a:pt x="104466" y="85017"/>
                  </a:cubicBezTo>
                  <a:cubicBezTo>
                    <a:pt x="112564" y="73268"/>
                    <a:pt x="120885" y="61831"/>
                    <a:pt x="129251" y="50216"/>
                  </a:cubicBezTo>
                  <a:cubicBezTo>
                    <a:pt x="132204" y="45498"/>
                    <a:pt x="138467" y="44030"/>
                    <a:pt x="143210" y="46922"/>
                  </a:cubicBezTo>
                  <a:cubicBezTo>
                    <a:pt x="147997" y="49860"/>
                    <a:pt x="149473" y="56090"/>
                    <a:pt x="146520" y="60807"/>
                  </a:cubicBezTo>
                  <a:cubicBezTo>
                    <a:pt x="138467" y="75983"/>
                    <a:pt x="131220" y="91425"/>
                    <a:pt x="122630" y="106245"/>
                  </a:cubicBezTo>
                  <a:cubicBezTo>
                    <a:pt x="120348" y="110250"/>
                    <a:pt x="117843" y="114211"/>
                    <a:pt x="115248" y="118038"/>
                  </a:cubicBezTo>
                  <a:cubicBezTo>
                    <a:pt x="111356" y="123868"/>
                    <a:pt x="107061" y="129431"/>
                    <a:pt x="102721" y="134949"/>
                  </a:cubicBezTo>
                  <a:lnTo>
                    <a:pt x="83484" y="157957"/>
                  </a:lnTo>
                  <a:close/>
                  <a:moveTo>
                    <a:pt x="61965" y="156266"/>
                  </a:moveTo>
                  <a:cubicBezTo>
                    <a:pt x="61741" y="156355"/>
                    <a:pt x="61562" y="156489"/>
                    <a:pt x="61383" y="156622"/>
                  </a:cubicBezTo>
                  <a:cubicBezTo>
                    <a:pt x="60936" y="156934"/>
                    <a:pt x="58475" y="157557"/>
                    <a:pt x="59415" y="158091"/>
                  </a:cubicBezTo>
                  <a:cubicBezTo>
                    <a:pt x="60443" y="158669"/>
                    <a:pt x="61294" y="157824"/>
                    <a:pt x="61965" y="156266"/>
                  </a:cubicBezTo>
                  <a:close/>
                  <a:moveTo>
                    <a:pt x="145357" y="153952"/>
                  </a:moveTo>
                  <a:cubicBezTo>
                    <a:pt x="151173" y="147900"/>
                    <a:pt x="156676" y="141580"/>
                    <a:pt x="162179" y="135216"/>
                  </a:cubicBezTo>
                  <a:cubicBezTo>
                    <a:pt x="170411" y="125648"/>
                    <a:pt x="178195" y="115857"/>
                    <a:pt x="186472" y="106289"/>
                  </a:cubicBezTo>
                  <a:cubicBezTo>
                    <a:pt x="190453" y="102373"/>
                    <a:pt x="190453" y="95965"/>
                    <a:pt x="186472" y="92048"/>
                  </a:cubicBezTo>
                  <a:cubicBezTo>
                    <a:pt x="182535" y="88088"/>
                    <a:pt x="176092" y="88088"/>
                    <a:pt x="172155" y="92048"/>
                  </a:cubicBezTo>
                  <a:cubicBezTo>
                    <a:pt x="162402" y="100370"/>
                    <a:pt x="152650" y="108559"/>
                    <a:pt x="143299" y="117371"/>
                  </a:cubicBezTo>
                  <a:cubicBezTo>
                    <a:pt x="137125" y="123200"/>
                    <a:pt x="131086" y="129119"/>
                    <a:pt x="125314" y="135394"/>
                  </a:cubicBezTo>
                  <a:cubicBezTo>
                    <a:pt x="118156" y="143182"/>
                    <a:pt x="111490" y="151371"/>
                    <a:pt x="104824" y="159604"/>
                  </a:cubicBezTo>
                  <a:cubicBezTo>
                    <a:pt x="98113" y="167792"/>
                    <a:pt x="91761" y="176159"/>
                    <a:pt x="85184" y="184481"/>
                  </a:cubicBezTo>
                  <a:cubicBezTo>
                    <a:pt x="81560" y="188397"/>
                    <a:pt x="81829" y="194539"/>
                    <a:pt x="85765" y="198144"/>
                  </a:cubicBezTo>
                  <a:cubicBezTo>
                    <a:pt x="89702" y="201748"/>
                    <a:pt x="95832" y="201526"/>
                    <a:pt x="99455" y="197609"/>
                  </a:cubicBezTo>
                  <a:cubicBezTo>
                    <a:pt x="107285" y="190400"/>
                    <a:pt x="115114" y="183413"/>
                    <a:pt x="122809" y="176070"/>
                  </a:cubicBezTo>
                  <a:cubicBezTo>
                    <a:pt x="130459" y="168772"/>
                    <a:pt x="138109" y="161562"/>
                    <a:pt x="145357" y="153952"/>
                  </a:cubicBezTo>
                  <a:close/>
                  <a:moveTo>
                    <a:pt x="263243" y="198856"/>
                  </a:moveTo>
                  <a:cubicBezTo>
                    <a:pt x="263601" y="204418"/>
                    <a:pt x="259351" y="209225"/>
                    <a:pt x="253758" y="209581"/>
                  </a:cubicBezTo>
                  <a:cubicBezTo>
                    <a:pt x="244363" y="210916"/>
                    <a:pt x="235192" y="213230"/>
                    <a:pt x="225931" y="215500"/>
                  </a:cubicBezTo>
                  <a:cubicBezTo>
                    <a:pt x="216536" y="217769"/>
                    <a:pt x="207230" y="220484"/>
                    <a:pt x="197835" y="222709"/>
                  </a:cubicBezTo>
                  <a:cubicBezTo>
                    <a:pt x="189469" y="224667"/>
                    <a:pt x="181014" y="226047"/>
                    <a:pt x="172692" y="227605"/>
                  </a:cubicBezTo>
                  <a:lnTo>
                    <a:pt x="145715" y="231565"/>
                  </a:lnTo>
                  <a:cubicBezTo>
                    <a:pt x="143746" y="231788"/>
                    <a:pt x="139004" y="231165"/>
                    <a:pt x="135693" y="231165"/>
                  </a:cubicBezTo>
                  <a:cubicBezTo>
                    <a:pt x="135246" y="231476"/>
                    <a:pt x="134754" y="231699"/>
                    <a:pt x="134217" y="231921"/>
                  </a:cubicBezTo>
                  <a:lnTo>
                    <a:pt x="134441" y="231743"/>
                  </a:lnTo>
                  <a:lnTo>
                    <a:pt x="134978" y="231165"/>
                  </a:lnTo>
                  <a:cubicBezTo>
                    <a:pt x="133278" y="231209"/>
                    <a:pt x="132070" y="231521"/>
                    <a:pt x="132159" y="232277"/>
                  </a:cubicBezTo>
                  <a:cubicBezTo>
                    <a:pt x="132159" y="232366"/>
                    <a:pt x="132159" y="232455"/>
                    <a:pt x="132204" y="232500"/>
                  </a:cubicBezTo>
                  <a:cubicBezTo>
                    <a:pt x="131488" y="232633"/>
                    <a:pt x="130817" y="232678"/>
                    <a:pt x="130056" y="232633"/>
                  </a:cubicBezTo>
                  <a:cubicBezTo>
                    <a:pt x="125270" y="232811"/>
                    <a:pt x="123391" y="230275"/>
                    <a:pt x="122854" y="229874"/>
                  </a:cubicBezTo>
                  <a:cubicBezTo>
                    <a:pt x="121154" y="228495"/>
                    <a:pt x="120617" y="226670"/>
                    <a:pt x="120125" y="225112"/>
                  </a:cubicBezTo>
                  <a:cubicBezTo>
                    <a:pt x="119409" y="222976"/>
                    <a:pt x="120125" y="220440"/>
                    <a:pt x="121780" y="217858"/>
                  </a:cubicBezTo>
                  <a:cubicBezTo>
                    <a:pt x="121646" y="217903"/>
                    <a:pt x="121198" y="218125"/>
                    <a:pt x="121064" y="218170"/>
                  </a:cubicBezTo>
                  <a:cubicBezTo>
                    <a:pt x="112474" y="220974"/>
                    <a:pt x="108403" y="214521"/>
                    <a:pt x="107956" y="213275"/>
                  </a:cubicBezTo>
                  <a:cubicBezTo>
                    <a:pt x="105764" y="208424"/>
                    <a:pt x="107956" y="202683"/>
                    <a:pt x="112877" y="200547"/>
                  </a:cubicBezTo>
                  <a:cubicBezTo>
                    <a:pt x="113101" y="200413"/>
                    <a:pt x="113324" y="200324"/>
                    <a:pt x="113548" y="200280"/>
                  </a:cubicBezTo>
                  <a:cubicBezTo>
                    <a:pt x="113145" y="199479"/>
                    <a:pt x="114085" y="199434"/>
                    <a:pt x="114980" y="199523"/>
                  </a:cubicBezTo>
                  <a:lnTo>
                    <a:pt x="114622" y="199835"/>
                  </a:lnTo>
                  <a:lnTo>
                    <a:pt x="114443" y="200013"/>
                  </a:lnTo>
                  <a:cubicBezTo>
                    <a:pt x="115069" y="199835"/>
                    <a:pt x="115740" y="199746"/>
                    <a:pt x="116411" y="199701"/>
                  </a:cubicBezTo>
                  <a:cubicBezTo>
                    <a:pt x="116143" y="199701"/>
                    <a:pt x="115561" y="199568"/>
                    <a:pt x="114980" y="199523"/>
                  </a:cubicBezTo>
                  <a:cubicBezTo>
                    <a:pt x="115472" y="199167"/>
                    <a:pt x="115964" y="198722"/>
                    <a:pt x="116546" y="198366"/>
                  </a:cubicBezTo>
                  <a:cubicBezTo>
                    <a:pt x="126746" y="191958"/>
                    <a:pt x="151799" y="175402"/>
                    <a:pt x="153768" y="174067"/>
                  </a:cubicBezTo>
                  <a:cubicBezTo>
                    <a:pt x="160076" y="170196"/>
                    <a:pt x="166384" y="166413"/>
                    <a:pt x="172961" y="163031"/>
                  </a:cubicBezTo>
                  <a:cubicBezTo>
                    <a:pt x="177300" y="160806"/>
                    <a:pt x="181685" y="158758"/>
                    <a:pt x="186159" y="156889"/>
                  </a:cubicBezTo>
                  <a:cubicBezTo>
                    <a:pt x="202533" y="149902"/>
                    <a:pt x="219355" y="144339"/>
                    <a:pt x="235639" y="137308"/>
                  </a:cubicBezTo>
                  <a:cubicBezTo>
                    <a:pt x="240605" y="134816"/>
                    <a:pt x="246734" y="136774"/>
                    <a:pt x="249285" y="141714"/>
                  </a:cubicBezTo>
                  <a:cubicBezTo>
                    <a:pt x="251835" y="146698"/>
                    <a:pt x="249866" y="152750"/>
                    <a:pt x="244855" y="155287"/>
                  </a:cubicBezTo>
                  <a:cubicBezTo>
                    <a:pt x="234521" y="161518"/>
                    <a:pt x="224097" y="167392"/>
                    <a:pt x="213404" y="173044"/>
                  </a:cubicBezTo>
                  <a:cubicBezTo>
                    <a:pt x="205620" y="177138"/>
                    <a:pt x="197835" y="181232"/>
                    <a:pt x="189961" y="185104"/>
                  </a:cubicBezTo>
                  <a:cubicBezTo>
                    <a:pt x="182266" y="188931"/>
                    <a:pt x="174393" y="192403"/>
                    <a:pt x="166876" y="196497"/>
                  </a:cubicBezTo>
                  <a:cubicBezTo>
                    <a:pt x="165266" y="197298"/>
                    <a:pt x="149070" y="205264"/>
                    <a:pt x="136454" y="211227"/>
                  </a:cubicBezTo>
                  <a:cubicBezTo>
                    <a:pt x="138333" y="210827"/>
                    <a:pt x="140346" y="210426"/>
                    <a:pt x="141465" y="210115"/>
                  </a:cubicBezTo>
                  <a:lnTo>
                    <a:pt x="167100" y="202683"/>
                  </a:lnTo>
                  <a:cubicBezTo>
                    <a:pt x="175242" y="200591"/>
                    <a:pt x="183295" y="198055"/>
                    <a:pt x="191527" y="196096"/>
                  </a:cubicBezTo>
                  <a:cubicBezTo>
                    <a:pt x="197119" y="194761"/>
                    <a:pt x="202801" y="193693"/>
                    <a:pt x="208483" y="192803"/>
                  </a:cubicBezTo>
                  <a:cubicBezTo>
                    <a:pt x="223068" y="190489"/>
                    <a:pt x="237742" y="189287"/>
                    <a:pt x="252461" y="189421"/>
                  </a:cubicBezTo>
                  <a:cubicBezTo>
                    <a:pt x="258053" y="189109"/>
                    <a:pt x="262885" y="193337"/>
                    <a:pt x="263243" y="198856"/>
                  </a:cubicBezTo>
                  <a:close/>
                  <a:moveTo>
                    <a:pt x="124598" y="203573"/>
                  </a:moveTo>
                  <a:cubicBezTo>
                    <a:pt x="123211" y="201437"/>
                    <a:pt x="120930" y="199256"/>
                    <a:pt x="116725" y="199701"/>
                  </a:cubicBezTo>
                  <a:cubicBezTo>
                    <a:pt x="119767" y="199657"/>
                    <a:pt x="122719" y="201081"/>
                    <a:pt x="124598" y="203573"/>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3" name="Google Shape;233;p2"/>
            <p:cNvSpPr/>
            <p:nvPr/>
          </p:nvSpPr>
          <p:spPr>
            <a:xfrm>
              <a:off x="4669949" y="1004196"/>
              <a:ext cx="144084" cy="205957"/>
            </a:xfrm>
            <a:custGeom>
              <a:avLst/>
              <a:gdLst/>
              <a:ahLst/>
              <a:cxnLst/>
              <a:rect l="l" t="t" r="r" b="b"/>
              <a:pathLst>
                <a:path w="288168" h="411913" extrusionOk="0">
                  <a:moveTo>
                    <a:pt x="287724" y="310690"/>
                  </a:moveTo>
                  <a:cubicBezTo>
                    <a:pt x="287053" y="314695"/>
                    <a:pt x="285845" y="318611"/>
                    <a:pt x="284369" y="322483"/>
                  </a:cubicBezTo>
                  <a:cubicBezTo>
                    <a:pt x="273721" y="349719"/>
                    <a:pt x="250904" y="374641"/>
                    <a:pt x="223793" y="389683"/>
                  </a:cubicBezTo>
                  <a:cubicBezTo>
                    <a:pt x="215516" y="394266"/>
                    <a:pt x="205987" y="398806"/>
                    <a:pt x="196234" y="400096"/>
                  </a:cubicBezTo>
                  <a:cubicBezTo>
                    <a:pt x="195965" y="400141"/>
                    <a:pt x="191536" y="400452"/>
                    <a:pt x="188628" y="400230"/>
                  </a:cubicBezTo>
                  <a:lnTo>
                    <a:pt x="188315" y="404369"/>
                  </a:lnTo>
                  <a:cubicBezTo>
                    <a:pt x="156864" y="419010"/>
                    <a:pt x="115034" y="410999"/>
                    <a:pt x="88772" y="391863"/>
                  </a:cubicBezTo>
                  <a:cubicBezTo>
                    <a:pt x="76916" y="383230"/>
                    <a:pt x="60453" y="366541"/>
                    <a:pt x="67924" y="351232"/>
                  </a:cubicBezTo>
                  <a:cubicBezTo>
                    <a:pt x="83493" y="319323"/>
                    <a:pt x="144024" y="353235"/>
                    <a:pt x="161069" y="364805"/>
                  </a:cubicBezTo>
                  <a:cubicBezTo>
                    <a:pt x="163485" y="366407"/>
                    <a:pt x="190418" y="390929"/>
                    <a:pt x="189344" y="391107"/>
                  </a:cubicBezTo>
                  <a:lnTo>
                    <a:pt x="189120" y="393821"/>
                  </a:lnTo>
                  <a:lnTo>
                    <a:pt x="191626" y="389060"/>
                  </a:lnTo>
                  <a:cubicBezTo>
                    <a:pt x="205629" y="359198"/>
                    <a:pt x="221198" y="326533"/>
                    <a:pt x="248891" y="304860"/>
                  </a:cubicBezTo>
                  <a:cubicBezTo>
                    <a:pt x="262313" y="294357"/>
                    <a:pt x="292153" y="284121"/>
                    <a:pt x="287724" y="310690"/>
                  </a:cubicBezTo>
                  <a:close/>
                  <a:moveTo>
                    <a:pt x="187912" y="247184"/>
                  </a:moveTo>
                  <a:cubicBezTo>
                    <a:pt x="181560" y="264140"/>
                    <a:pt x="180083" y="285368"/>
                    <a:pt x="178025" y="303169"/>
                  </a:cubicBezTo>
                  <a:cubicBezTo>
                    <a:pt x="188807" y="313449"/>
                    <a:pt x="212027" y="288082"/>
                    <a:pt x="216993" y="282475"/>
                  </a:cubicBezTo>
                  <a:cubicBezTo>
                    <a:pt x="235469" y="261514"/>
                    <a:pt x="250591" y="234545"/>
                    <a:pt x="252739" y="207443"/>
                  </a:cubicBezTo>
                  <a:cubicBezTo>
                    <a:pt x="253096" y="203393"/>
                    <a:pt x="253007" y="199254"/>
                    <a:pt x="252470" y="195204"/>
                  </a:cubicBezTo>
                  <a:cubicBezTo>
                    <a:pt x="247280" y="157955"/>
                    <a:pt x="211937" y="199432"/>
                    <a:pt x="204108" y="212605"/>
                  </a:cubicBezTo>
                  <a:cubicBezTo>
                    <a:pt x="197531" y="223642"/>
                    <a:pt x="192386" y="235346"/>
                    <a:pt x="187912" y="247184"/>
                  </a:cubicBezTo>
                  <a:close/>
                  <a:moveTo>
                    <a:pt x="212653" y="142023"/>
                  </a:moveTo>
                  <a:cubicBezTo>
                    <a:pt x="219856" y="113719"/>
                    <a:pt x="211579" y="86795"/>
                    <a:pt x="204913" y="85149"/>
                  </a:cubicBezTo>
                  <a:cubicBezTo>
                    <a:pt x="198695" y="83635"/>
                    <a:pt x="173596" y="101659"/>
                    <a:pt x="164514" y="129874"/>
                  </a:cubicBezTo>
                  <a:cubicBezTo>
                    <a:pt x="152032" y="168592"/>
                    <a:pt x="156238" y="221194"/>
                    <a:pt x="157535" y="220260"/>
                  </a:cubicBezTo>
                  <a:cubicBezTo>
                    <a:pt x="165454" y="214652"/>
                    <a:pt x="204287" y="175000"/>
                    <a:pt x="212653" y="142023"/>
                  </a:cubicBezTo>
                  <a:close/>
                  <a:moveTo>
                    <a:pt x="164246" y="305616"/>
                  </a:moveTo>
                  <a:cubicBezTo>
                    <a:pt x="152569" y="304014"/>
                    <a:pt x="42960" y="223642"/>
                    <a:pt x="27794" y="264941"/>
                  </a:cubicBezTo>
                  <a:cubicBezTo>
                    <a:pt x="24080" y="275087"/>
                    <a:pt x="36294" y="284833"/>
                    <a:pt x="44123" y="290352"/>
                  </a:cubicBezTo>
                  <a:cubicBezTo>
                    <a:pt x="66403" y="306017"/>
                    <a:pt x="95080" y="311669"/>
                    <a:pt x="122773" y="313093"/>
                  </a:cubicBezTo>
                  <a:cubicBezTo>
                    <a:pt x="133824" y="313671"/>
                    <a:pt x="168586" y="308554"/>
                    <a:pt x="164246" y="305616"/>
                  </a:cubicBezTo>
                  <a:close/>
                  <a:moveTo>
                    <a:pt x="127158" y="250878"/>
                  </a:moveTo>
                  <a:cubicBezTo>
                    <a:pt x="128589" y="251145"/>
                    <a:pt x="136284" y="251634"/>
                    <a:pt x="137045" y="253192"/>
                  </a:cubicBezTo>
                  <a:lnTo>
                    <a:pt x="130468" y="224621"/>
                  </a:lnTo>
                  <a:cubicBezTo>
                    <a:pt x="114944" y="193024"/>
                    <a:pt x="88683" y="164720"/>
                    <a:pt x="51192" y="154084"/>
                  </a:cubicBezTo>
                  <a:cubicBezTo>
                    <a:pt x="28465" y="147631"/>
                    <a:pt x="-1465" y="152793"/>
                    <a:pt x="56" y="179584"/>
                  </a:cubicBezTo>
                  <a:cubicBezTo>
                    <a:pt x="279" y="183634"/>
                    <a:pt x="1219" y="187683"/>
                    <a:pt x="2919" y="191377"/>
                  </a:cubicBezTo>
                  <a:cubicBezTo>
                    <a:pt x="16654" y="221105"/>
                    <a:pt x="62869" y="234901"/>
                    <a:pt x="93872" y="243134"/>
                  </a:cubicBezTo>
                  <a:cubicBezTo>
                    <a:pt x="104878" y="246027"/>
                    <a:pt x="115973" y="248653"/>
                    <a:pt x="127158" y="250878"/>
                  </a:cubicBezTo>
                  <a:close/>
                  <a:moveTo>
                    <a:pt x="49447" y="86617"/>
                  </a:moveTo>
                  <a:cubicBezTo>
                    <a:pt x="54458" y="91913"/>
                    <a:pt x="59692" y="96986"/>
                    <a:pt x="65105" y="101971"/>
                  </a:cubicBezTo>
                  <a:cubicBezTo>
                    <a:pt x="73293" y="109492"/>
                    <a:pt x="112662" y="125735"/>
                    <a:pt x="111007" y="126759"/>
                  </a:cubicBezTo>
                  <a:cubicBezTo>
                    <a:pt x="114407" y="89688"/>
                    <a:pt x="104788" y="50926"/>
                    <a:pt x="79914" y="20708"/>
                  </a:cubicBezTo>
                  <a:cubicBezTo>
                    <a:pt x="66895" y="4910"/>
                    <a:pt x="46852" y="-7418"/>
                    <a:pt x="25959" y="5221"/>
                  </a:cubicBezTo>
                  <a:cubicBezTo>
                    <a:pt x="-2673" y="22622"/>
                    <a:pt x="24170" y="57023"/>
                    <a:pt x="38307" y="74067"/>
                  </a:cubicBezTo>
                  <a:cubicBezTo>
                    <a:pt x="41886" y="78384"/>
                    <a:pt x="45599" y="82523"/>
                    <a:pt x="49447" y="8661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4" name="Google Shape;234;p2"/>
            <p:cNvSpPr/>
            <p:nvPr/>
          </p:nvSpPr>
          <p:spPr>
            <a:xfrm>
              <a:off x="4685447" y="1020862"/>
              <a:ext cx="116718" cy="266553"/>
            </a:xfrm>
            <a:custGeom>
              <a:avLst/>
              <a:gdLst/>
              <a:ahLst/>
              <a:cxnLst/>
              <a:rect l="l" t="t" r="r" b="b"/>
              <a:pathLst>
                <a:path w="233437" h="533106" extrusionOk="0">
                  <a:moveTo>
                    <a:pt x="163851" y="526131"/>
                  </a:moveTo>
                  <a:cubicBezTo>
                    <a:pt x="163851" y="526087"/>
                    <a:pt x="163806" y="526087"/>
                    <a:pt x="163851" y="526131"/>
                  </a:cubicBezTo>
                  <a:cubicBezTo>
                    <a:pt x="164164" y="526576"/>
                    <a:pt x="164701" y="527199"/>
                    <a:pt x="164164" y="527244"/>
                  </a:cubicBezTo>
                  <a:cubicBezTo>
                    <a:pt x="164120" y="526888"/>
                    <a:pt x="163985" y="526532"/>
                    <a:pt x="163851" y="526131"/>
                  </a:cubicBezTo>
                  <a:close/>
                  <a:moveTo>
                    <a:pt x="163806" y="526087"/>
                  </a:moveTo>
                  <a:cubicBezTo>
                    <a:pt x="163627" y="525820"/>
                    <a:pt x="163851" y="525731"/>
                    <a:pt x="163627" y="525508"/>
                  </a:cubicBezTo>
                  <a:lnTo>
                    <a:pt x="163627" y="525731"/>
                  </a:lnTo>
                  <a:cubicBezTo>
                    <a:pt x="163717" y="525820"/>
                    <a:pt x="163762" y="525953"/>
                    <a:pt x="163806" y="526087"/>
                  </a:cubicBezTo>
                  <a:close/>
                  <a:moveTo>
                    <a:pt x="230601" y="277137"/>
                  </a:moveTo>
                  <a:cubicBezTo>
                    <a:pt x="228051" y="275802"/>
                    <a:pt x="224830" y="276825"/>
                    <a:pt x="223488" y="279362"/>
                  </a:cubicBezTo>
                  <a:cubicBezTo>
                    <a:pt x="217358" y="289909"/>
                    <a:pt x="210827" y="300189"/>
                    <a:pt x="203847" y="310247"/>
                  </a:cubicBezTo>
                  <a:cubicBezTo>
                    <a:pt x="201118" y="314208"/>
                    <a:pt x="198300" y="318124"/>
                    <a:pt x="195436" y="321996"/>
                  </a:cubicBezTo>
                  <a:cubicBezTo>
                    <a:pt x="191186" y="327737"/>
                    <a:pt x="186891" y="333478"/>
                    <a:pt x="182060" y="338862"/>
                  </a:cubicBezTo>
                  <a:cubicBezTo>
                    <a:pt x="178839" y="342601"/>
                    <a:pt x="175573" y="346294"/>
                    <a:pt x="172083" y="349810"/>
                  </a:cubicBezTo>
                  <a:cubicBezTo>
                    <a:pt x="170293" y="351635"/>
                    <a:pt x="168370" y="353415"/>
                    <a:pt x="166401" y="355151"/>
                  </a:cubicBezTo>
                  <a:cubicBezTo>
                    <a:pt x="165999" y="351546"/>
                    <a:pt x="165954" y="347897"/>
                    <a:pt x="165462" y="344292"/>
                  </a:cubicBezTo>
                  <a:cubicBezTo>
                    <a:pt x="164075" y="333745"/>
                    <a:pt x="162464" y="323108"/>
                    <a:pt x="160630" y="312428"/>
                  </a:cubicBezTo>
                  <a:cubicBezTo>
                    <a:pt x="158796" y="301880"/>
                    <a:pt x="156693" y="291333"/>
                    <a:pt x="154411" y="280742"/>
                  </a:cubicBezTo>
                  <a:cubicBezTo>
                    <a:pt x="154143" y="279495"/>
                    <a:pt x="153696" y="278205"/>
                    <a:pt x="153427" y="276959"/>
                  </a:cubicBezTo>
                  <a:cubicBezTo>
                    <a:pt x="157096" y="267969"/>
                    <a:pt x="160943" y="259158"/>
                    <a:pt x="165149" y="250480"/>
                  </a:cubicBezTo>
                  <a:cubicBezTo>
                    <a:pt x="167117" y="246519"/>
                    <a:pt x="169086" y="242558"/>
                    <a:pt x="171143" y="238642"/>
                  </a:cubicBezTo>
                  <a:cubicBezTo>
                    <a:pt x="174096" y="232812"/>
                    <a:pt x="177094" y="226937"/>
                    <a:pt x="180628" y="221241"/>
                  </a:cubicBezTo>
                  <a:lnTo>
                    <a:pt x="191857" y="202550"/>
                  </a:lnTo>
                  <a:lnTo>
                    <a:pt x="195973" y="196141"/>
                  </a:lnTo>
                  <a:cubicBezTo>
                    <a:pt x="196644" y="195073"/>
                    <a:pt x="198389" y="192626"/>
                    <a:pt x="198702" y="191914"/>
                  </a:cubicBezTo>
                  <a:cubicBezTo>
                    <a:pt x="199553" y="189911"/>
                    <a:pt x="199239" y="188442"/>
                    <a:pt x="198971" y="187864"/>
                  </a:cubicBezTo>
                  <a:cubicBezTo>
                    <a:pt x="198434" y="186573"/>
                    <a:pt x="197718" y="185550"/>
                    <a:pt x="196555" y="185016"/>
                  </a:cubicBezTo>
                  <a:cubicBezTo>
                    <a:pt x="195705" y="184660"/>
                    <a:pt x="194676" y="184215"/>
                    <a:pt x="193289" y="184526"/>
                  </a:cubicBezTo>
                  <a:cubicBezTo>
                    <a:pt x="192886" y="184615"/>
                    <a:pt x="191902" y="184704"/>
                    <a:pt x="190739" y="185728"/>
                  </a:cubicBezTo>
                  <a:cubicBezTo>
                    <a:pt x="190247" y="186128"/>
                    <a:pt x="189844" y="186618"/>
                    <a:pt x="189531" y="187152"/>
                  </a:cubicBezTo>
                  <a:cubicBezTo>
                    <a:pt x="189576" y="187152"/>
                    <a:pt x="189621" y="187196"/>
                    <a:pt x="189665" y="187196"/>
                  </a:cubicBezTo>
                  <a:cubicBezTo>
                    <a:pt x="189978" y="187463"/>
                    <a:pt x="189665" y="187908"/>
                    <a:pt x="189173" y="188398"/>
                  </a:cubicBezTo>
                  <a:cubicBezTo>
                    <a:pt x="189173" y="188264"/>
                    <a:pt x="189173" y="188042"/>
                    <a:pt x="189173" y="187864"/>
                  </a:cubicBezTo>
                  <a:cubicBezTo>
                    <a:pt x="189084" y="188086"/>
                    <a:pt x="189039" y="188353"/>
                    <a:pt x="188949" y="188620"/>
                  </a:cubicBezTo>
                  <a:cubicBezTo>
                    <a:pt x="188368" y="189154"/>
                    <a:pt x="187563" y="189733"/>
                    <a:pt x="187294" y="190044"/>
                  </a:cubicBezTo>
                  <a:lnTo>
                    <a:pt x="182462" y="196008"/>
                  </a:lnTo>
                  <a:lnTo>
                    <a:pt x="169354" y="214076"/>
                  </a:lnTo>
                  <a:cubicBezTo>
                    <a:pt x="166670" y="217992"/>
                    <a:pt x="164075" y="221909"/>
                    <a:pt x="161748" y="225958"/>
                  </a:cubicBezTo>
                  <a:cubicBezTo>
                    <a:pt x="159422" y="230053"/>
                    <a:pt x="157275" y="234236"/>
                    <a:pt x="155351" y="238464"/>
                  </a:cubicBezTo>
                  <a:cubicBezTo>
                    <a:pt x="153024" y="243582"/>
                    <a:pt x="150966" y="248744"/>
                    <a:pt x="149043" y="254040"/>
                  </a:cubicBezTo>
                  <a:cubicBezTo>
                    <a:pt x="148730" y="254930"/>
                    <a:pt x="148506" y="255820"/>
                    <a:pt x="148193" y="256710"/>
                  </a:cubicBezTo>
                  <a:cubicBezTo>
                    <a:pt x="143137" y="236773"/>
                    <a:pt x="137321" y="216969"/>
                    <a:pt x="130745" y="197254"/>
                  </a:cubicBezTo>
                  <a:cubicBezTo>
                    <a:pt x="131863" y="191113"/>
                    <a:pt x="133295" y="184971"/>
                    <a:pt x="135040" y="178874"/>
                  </a:cubicBezTo>
                  <a:cubicBezTo>
                    <a:pt x="137321" y="170686"/>
                    <a:pt x="140140" y="162542"/>
                    <a:pt x="142735" y="154398"/>
                  </a:cubicBezTo>
                  <a:cubicBezTo>
                    <a:pt x="145374" y="145986"/>
                    <a:pt x="147701" y="137531"/>
                    <a:pt x="149937" y="129209"/>
                  </a:cubicBezTo>
                  <a:cubicBezTo>
                    <a:pt x="150877" y="125471"/>
                    <a:pt x="151996" y="121821"/>
                    <a:pt x="153203" y="118128"/>
                  </a:cubicBezTo>
                  <a:cubicBezTo>
                    <a:pt x="154411" y="114389"/>
                    <a:pt x="155754" y="110696"/>
                    <a:pt x="157096" y="107002"/>
                  </a:cubicBezTo>
                  <a:lnTo>
                    <a:pt x="160138" y="99748"/>
                  </a:lnTo>
                  <a:cubicBezTo>
                    <a:pt x="160764" y="98502"/>
                    <a:pt x="162643" y="95476"/>
                    <a:pt x="162777" y="94719"/>
                  </a:cubicBezTo>
                  <a:cubicBezTo>
                    <a:pt x="163404" y="91515"/>
                    <a:pt x="161883" y="89779"/>
                    <a:pt x="160361" y="89023"/>
                  </a:cubicBezTo>
                  <a:cubicBezTo>
                    <a:pt x="159601" y="88622"/>
                    <a:pt x="157588" y="87376"/>
                    <a:pt x="154903" y="89156"/>
                  </a:cubicBezTo>
                  <a:cubicBezTo>
                    <a:pt x="154009" y="89690"/>
                    <a:pt x="153338" y="90447"/>
                    <a:pt x="152935" y="91337"/>
                  </a:cubicBezTo>
                  <a:cubicBezTo>
                    <a:pt x="153024" y="91337"/>
                    <a:pt x="153114" y="91381"/>
                    <a:pt x="153203" y="91426"/>
                  </a:cubicBezTo>
                  <a:cubicBezTo>
                    <a:pt x="153651" y="91693"/>
                    <a:pt x="153203" y="92316"/>
                    <a:pt x="152577" y="92939"/>
                  </a:cubicBezTo>
                  <a:lnTo>
                    <a:pt x="152532" y="92627"/>
                  </a:lnTo>
                  <a:cubicBezTo>
                    <a:pt x="152488" y="92761"/>
                    <a:pt x="152488" y="92894"/>
                    <a:pt x="152488" y="93028"/>
                  </a:cubicBezTo>
                  <a:cubicBezTo>
                    <a:pt x="151816" y="93695"/>
                    <a:pt x="151056" y="94318"/>
                    <a:pt x="150832" y="94719"/>
                  </a:cubicBezTo>
                  <a:lnTo>
                    <a:pt x="146582" y="102596"/>
                  </a:lnTo>
                  <a:cubicBezTo>
                    <a:pt x="144435" y="107046"/>
                    <a:pt x="142377" y="111541"/>
                    <a:pt x="140542" y="116080"/>
                  </a:cubicBezTo>
                  <a:cubicBezTo>
                    <a:pt x="139245" y="119196"/>
                    <a:pt x="138127" y="122355"/>
                    <a:pt x="137098" y="125560"/>
                  </a:cubicBezTo>
                  <a:cubicBezTo>
                    <a:pt x="134905" y="132547"/>
                    <a:pt x="132400" y="139534"/>
                    <a:pt x="130208" y="146654"/>
                  </a:cubicBezTo>
                  <a:cubicBezTo>
                    <a:pt x="127971" y="153864"/>
                    <a:pt x="125958" y="161117"/>
                    <a:pt x="124258" y="168460"/>
                  </a:cubicBezTo>
                  <a:cubicBezTo>
                    <a:pt x="123721" y="170641"/>
                    <a:pt x="123676" y="172866"/>
                    <a:pt x="123229" y="175091"/>
                  </a:cubicBezTo>
                  <a:cubicBezTo>
                    <a:pt x="122200" y="172243"/>
                    <a:pt x="121394" y="169306"/>
                    <a:pt x="120321" y="166458"/>
                  </a:cubicBezTo>
                  <a:cubicBezTo>
                    <a:pt x="105870" y="128764"/>
                    <a:pt x="88422" y="92449"/>
                    <a:pt x="68424" y="58894"/>
                  </a:cubicBezTo>
                  <a:cubicBezTo>
                    <a:pt x="64755" y="52797"/>
                    <a:pt x="60684" y="46878"/>
                    <a:pt x="56479" y="41093"/>
                  </a:cubicBezTo>
                  <a:cubicBezTo>
                    <a:pt x="46905" y="28054"/>
                    <a:pt x="36391" y="15637"/>
                    <a:pt x="27175" y="2331"/>
                  </a:cubicBezTo>
                  <a:cubicBezTo>
                    <a:pt x="25565" y="-72"/>
                    <a:pt x="22254" y="-740"/>
                    <a:pt x="19838" y="907"/>
                  </a:cubicBezTo>
                  <a:cubicBezTo>
                    <a:pt x="17422" y="2509"/>
                    <a:pt x="16796" y="5758"/>
                    <a:pt x="18406" y="8161"/>
                  </a:cubicBezTo>
                  <a:cubicBezTo>
                    <a:pt x="27399" y="21734"/>
                    <a:pt x="37733" y="34462"/>
                    <a:pt x="47084" y="47768"/>
                  </a:cubicBezTo>
                  <a:cubicBezTo>
                    <a:pt x="50976" y="53331"/>
                    <a:pt x="54689" y="59028"/>
                    <a:pt x="58089" y="64902"/>
                  </a:cubicBezTo>
                  <a:cubicBezTo>
                    <a:pt x="77193" y="98101"/>
                    <a:pt x="93522" y="134149"/>
                    <a:pt x="107346" y="171264"/>
                  </a:cubicBezTo>
                  <a:cubicBezTo>
                    <a:pt x="114415" y="190178"/>
                    <a:pt x="120768" y="209403"/>
                    <a:pt x="126450" y="228718"/>
                  </a:cubicBezTo>
                  <a:cubicBezTo>
                    <a:pt x="124660" y="226581"/>
                    <a:pt x="123050" y="224312"/>
                    <a:pt x="121126" y="222265"/>
                  </a:cubicBezTo>
                  <a:cubicBezTo>
                    <a:pt x="116652" y="217458"/>
                    <a:pt x="111910" y="212874"/>
                    <a:pt x="107078" y="208424"/>
                  </a:cubicBezTo>
                  <a:cubicBezTo>
                    <a:pt x="101262" y="203039"/>
                    <a:pt x="95267" y="197877"/>
                    <a:pt x="88959" y="193026"/>
                  </a:cubicBezTo>
                  <a:cubicBezTo>
                    <a:pt x="82695" y="188220"/>
                    <a:pt x="76253" y="183681"/>
                    <a:pt x="69587" y="179319"/>
                  </a:cubicBezTo>
                  <a:cubicBezTo>
                    <a:pt x="61713" y="174201"/>
                    <a:pt x="53526" y="169440"/>
                    <a:pt x="45294" y="164811"/>
                  </a:cubicBezTo>
                  <a:cubicBezTo>
                    <a:pt x="32946" y="158002"/>
                    <a:pt x="20330" y="151683"/>
                    <a:pt x="7759" y="145497"/>
                  </a:cubicBezTo>
                  <a:cubicBezTo>
                    <a:pt x="5164" y="144117"/>
                    <a:pt x="1987" y="145096"/>
                    <a:pt x="600" y="147678"/>
                  </a:cubicBezTo>
                  <a:cubicBezTo>
                    <a:pt x="-742" y="150214"/>
                    <a:pt x="243" y="153418"/>
                    <a:pt x="2793" y="154754"/>
                  </a:cubicBezTo>
                  <a:cubicBezTo>
                    <a:pt x="19480" y="164233"/>
                    <a:pt x="36078" y="174157"/>
                    <a:pt x="52184" y="184704"/>
                  </a:cubicBezTo>
                  <a:cubicBezTo>
                    <a:pt x="58582" y="188887"/>
                    <a:pt x="64890" y="193204"/>
                    <a:pt x="71108" y="197565"/>
                  </a:cubicBezTo>
                  <a:cubicBezTo>
                    <a:pt x="80503" y="204152"/>
                    <a:pt x="89675" y="210916"/>
                    <a:pt x="98265" y="218259"/>
                  </a:cubicBezTo>
                  <a:cubicBezTo>
                    <a:pt x="104036" y="223155"/>
                    <a:pt x="109718" y="228139"/>
                    <a:pt x="114997" y="233435"/>
                  </a:cubicBezTo>
                  <a:cubicBezTo>
                    <a:pt x="118486" y="236951"/>
                    <a:pt x="121797" y="240555"/>
                    <a:pt x="124839" y="244427"/>
                  </a:cubicBezTo>
                  <a:cubicBezTo>
                    <a:pt x="126226" y="246118"/>
                    <a:pt x="127568" y="247854"/>
                    <a:pt x="128821" y="249678"/>
                  </a:cubicBezTo>
                  <a:cubicBezTo>
                    <a:pt x="129537" y="250702"/>
                    <a:pt x="130208" y="251726"/>
                    <a:pt x="130834" y="252749"/>
                  </a:cubicBezTo>
                  <a:cubicBezTo>
                    <a:pt x="130924" y="253773"/>
                    <a:pt x="131147" y="256176"/>
                    <a:pt x="131505" y="257021"/>
                  </a:cubicBezTo>
                  <a:cubicBezTo>
                    <a:pt x="132176" y="258446"/>
                    <a:pt x="133205" y="259380"/>
                    <a:pt x="134503" y="259959"/>
                  </a:cubicBezTo>
                  <a:cubicBezTo>
                    <a:pt x="135353" y="263341"/>
                    <a:pt x="136292" y="266679"/>
                    <a:pt x="137098" y="270061"/>
                  </a:cubicBezTo>
                  <a:lnTo>
                    <a:pt x="115355" y="265344"/>
                  </a:lnTo>
                  <a:cubicBezTo>
                    <a:pt x="106496" y="263163"/>
                    <a:pt x="97728" y="260582"/>
                    <a:pt x="89004" y="257956"/>
                  </a:cubicBezTo>
                  <a:cubicBezTo>
                    <a:pt x="83769" y="256398"/>
                    <a:pt x="78535" y="254796"/>
                    <a:pt x="73300" y="253194"/>
                  </a:cubicBezTo>
                  <a:cubicBezTo>
                    <a:pt x="65427" y="250747"/>
                    <a:pt x="57553" y="248343"/>
                    <a:pt x="49813" y="245629"/>
                  </a:cubicBezTo>
                  <a:lnTo>
                    <a:pt x="28830" y="237440"/>
                  </a:lnTo>
                  <a:cubicBezTo>
                    <a:pt x="26146" y="236372"/>
                    <a:pt x="23059" y="237707"/>
                    <a:pt x="21985" y="240422"/>
                  </a:cubicBezTo>
                  <a:cubicBezTo>
                    <a:pt x="20956" y="243092"/>
                    <a:pt x="22299" y="246163"/>
                    <a:pt x="24983" y="247231"/>
                  </a:cubicBezTo>
                  <a:lnTo>
                    <a:pt x="45294" y="257288"/>
                  </a:lnTo>
                  <a:cubicBezTo>
                    <a:pt x="56121" y="261783"/>
                    <a:pt x="67037" y="266145"/>
                    <a:pt x="78311" y="269571"/>
                  </a:cubicBezTo>
                  <a:cubicBezTo>
                    <a:pt x="89541" y="272998"/>
                    <a:pt x="101083" y="275446"/>
                    <a:pt x="112670" y="277671"/>
                  </a:cubicBezTo>
                  <a:cubicBezTo>
                    <a:pt x="116518" y="278338"/>
                    <a:pt x="120410" y="278917"/>
                    <a:pt x="124302" y="279406"/>
                  </a:cubicBezTo>
                  <a:cubicBezTo>
                    <a:pt x="128150" y="279940"/>
                    <a:pt x="131997" y="280341"/>
                    <a:pt x="135890" y="280742"/>
                  </a:cubicBezTo>
                  <a:cubicBezTo>
                    <a:pt x="136158" y="280786"/>
                    <a:pt x="138127" y="281009"/>
                    <a:pt x="139961" y="281231"/>
                  </a:cubicBezTo>
                  <a:cubicBezTo>
                    <a:pt x="140140" y="282077"/>
                    <a:pt x="140453" y="282922"/>
                    <a:pt x="140632" y="283768"/>
                  </a:cubicBezTo>
                  <a:cubicBezTo>
                    <a:pt x="143003" y="294137"/>
                    <a:pt x="145106" y="304506"/>
                    <a:pt x="147030" y="314831"/>
                  </a:cubicBezTo>
                  <a:cubicBezTo>
                    <a:pt x="148998" y="325334"/>
                    <a:pt x="150743" y="335792"/>
                    <a:pt x="152264" y="346116"/>
                  </a:cubicBezTo>
                  <a:cubicBezTo>
                    <a:pt x="152935" y="350745"/>
                    <a:pt x="153114" y="355418"/>
                    <a:pt x="153696" y="360046"/>
                  </a:cubicBezTo>
                  <a:cubicBezTo>
                    <a:pt x="153516" y="360001"/>
                    <a:pt x="153203" y="359868"/>
                    <a:pt x="153069" y="359868"/>
                  </a:cubicBezTo>
                  <a:lnTo>
                    <a:pt x="146403" y="359067"/>
                  </a:lnTo>
                  <a:cubicBezTo>
                    <a:pt x="143450" y="358711"/>
                    <a:pt x="140587" y="358221"/>
                    <a:pt x="137679" y="357732"/>
                  </a:cubicBezTo>
                  <a:cubicBezTo>
                    <a:pt x="133295" y="356975"/>
                    <a:pt x="128955" y="356130"/>
                    <a:pt x="124615" y="355151"/>
                  </a:cubicBezTo>
                  <a:cubicBezTo>
                    <a:pt x="119426" y="354083"/>
                    <a:pt x="114370" y="352703"/>
                    <a:pt x="109360" y="351279"/>
                  </a:cubicBezTo>
                  <a:cubicBezTo>
                    <a:pt x="104304" y="349855"/>
                    <a:pt x="99338" y="348297"/>
                    <a:pt x="94417" y="346562"/>
                  </a:cubicBezTo>
                  <a:cubicBezTo>
                    <a:pt x="84530" y="343046"/>
                    <a:pt x="74911" y="338907"/>
                    <a:pt x="65919" y="333433"/>
                  </a:cubicBezTo>
                  <a:cubicBezTo>
                    <a:pt x="63503" y="331786"/>
                    <a:pt x="60237" y="332410"/>
                    <a:pt x="58582" y="334813"/>
                  </a:cubicBezTo>
                  <a:cubicBezTo>
                    <a:pt x="56926" y="337216"/>
                    <a:pt x="57553" y="340465"/>
                    <a:pt x="59968" y="342111"/>
                  </a:cubicBezTo>
                  <a:cubicBezTo>
                    <a:pt x="69140" y="348965"/>
                    <a:pt x="78893" y="354795"/>
                    <a:pt x="89406" y="359334"/>
                  </a:cubicBezTo>
                  <a:cubicBezTo>
                    <a:pt x="93567" y="361114"/>
                    <a:pt x="97862" y="362716"/>
                    <a:pt x="102246" y="364007"/>
                  </a:cubicBezTo>
                  <a:cubicBezTo>
                    <a:pt x="108733" y="365965"/>
                    <a:pt x="115444" y="367255"/>
                    <a:pt x="122289" y="368279"/>
                  </a:cubicBezTo>
                  <a:cubicBezTo>
                    <a:pt x="126137" y="368813"/>
                    <a:pt x="129984" y="369303"/>
                    <a:pt x="133832" y="369614"/>
                  </a:cubicBezTo>
                  <a:cubicBezTo>
                    <a:pt x="137724" y="369970"/>
                    <a:pt x="141616" y="370193"/>
                    <a:pt x="145508" y="370326"/>
                  </a:cubicBezTo>
                  <a:lnTo>
                    <a:pt x="153248" y="370326"/>
                  </a:lnTo>
                  <a:cubicBezTo>
                    <a:pt x="153606" y="370282"/>
                    <a:pt x="154188" y="370326"/>
                    <a:pt x="154724" y="370326"/>
                  </a:cubicBezTo>
                  <a:cubicBezTo>
                    <a:pt x="155977" y="381808"/>
                    <a:pt x="157543" y="393290"/>
                    <a:pt x="158214" y="404816"/>
                  </a:cubicBezTo>
                  <a:cubicBezTo>
                    <a:pt x="159377" y="424442"/>
                    <a:pt x="159646" y="444157"/>
                    <a:pt x="159019" y="463871"/>
                  </a:cubicBezTo>
                  <a:cubicBezTo>
                    <a:pt x="158796" y="471125"/>
                    <a:pt x="158393" y="478379"/>
                    <a:pt x="157901" y="485633"/>
                  </a:cubicBezTo>
                  <a:cubicBezTo>
                    <a:pt x="157364" y="492932"/>
                    <a:pt x="156738" y="500186"/>
                    <a:pt x="155932" y="507440"/>
                  </a:cubicBezTo>
                  <a:lnTo>
                    <a:pt x="154322" y="521236"/>
                  </a:lnTo>
                  <a:cubicBezTo>
                    <a:pt x="154277" y="521547"/>
                    <a:pt x="153875" y="525953"/>
                    <a:pt x="153964" y="527600"/>
                  </a:cubicBezTo>
                  <a:cubicBezTo>
                    <a:pt x="154053" y="529647"/>
                    <a:pt x="154903" y="530893"/>
                    <a:pt x="155306" y="531293"/>
                  </a:cubicBezTo>
                  <a:cubicBezTo>
                    <a:pt x="156961" y="533163"/>
                    <a:pt x="158885" y="533519"/>
                    <a:pt x="161033" y="532673"/>
                  </a:cubicBezTo>
                  <a:cubicBezTo>
                    <a:pt x="163225" y="531783"/>
                    <a:pt x="164478" y="529513"/>
                    <a:pt x="164164" y="527244"/>
                  </a:cubicBezTo>
                  <a:lnTo>
                    <a:pt x="164075" y="527244"/>
                  </a:lnTo>
                  <a:cubicBezTo>
                    <a:pt x="163583" y="527288"/>
                    <a:pt x="163538" y="526576"/>
                    <a:pt x="163672" y="525731"/>
                  </a:cubicBezTo>
                  <a:cubicBezTo>
                    <a:pt x="163538" y="525464"/>
                    <a:pt x="163359" y="525197"/>
                    <a:pt x="163180" y="524974"/>
                  </a:cubicBezTo>
                  <a:lnTo>
                    <a:pt x="163672" y="525508"/>
                  </a:lnTo>
                  <a:cubicBezTo>
                    <a:pt x="163896" y="524217"/>
                    <a:pt x="164478" y="522660"/>
                    <a:pt x="164478" y="522526"/>
                  </a:cubicBezTo>
                  <a:lnTo>
                    <a:pt x="166401" y="508641"/>
                  </a:lnTo>
                  <a:cubicBezTo>
                    <a:pt x="167341" y="501298"/>
                    <a:pt x="168146" y="493911"/>
                    <a:pt x="168817" y="486523"/>
                  </a:cubicBezTo>
                  <a:cubicBezTo>
                    <a:pt x="169488" y="479136"/>
                    <a:pt x="170025" y="471748"/>
                    <a:pt x="170383" y="464316"/>
                  </a:cubicBezTo>
                  <a:cubicBezTo>
                    <a:pt x="171412" y="444246"/>
                    <a:pt x="171501" y="424219"/>
                    <a:pt x="170696" y="404237"/>
                  </a:cubicBezTo>
                  <a:cubicBezTo>
                    <a:pt x="170204" y="392177"/>
                    <a:pt x="168683" y="380117"/>
                    <a:pt x="167520" y="368101"/>
                  </a:cubicBezTo>
                  <a:lnTo>
                    <a:pt x="171949" y="365297"/>
                  </a:lnTo>
                  <a:cubicBezTo>
                    <a:pt x="175662" y="362716"/>
                    <a:pt x="179107" y="359912"/>
                    <a:pt x="182418" y="356931"/>
                  </a:cubicBezTo>
                  <a:cubicBezTo>
                    <a:pt x="185684" y="354038"/>
                    <a:pt x="188815" y="350967"/>
                    <a:pt x="191857" y="347897"/>
                  </a:cubicBezTo>
                  <a:cubicBezTo>
                    <a:pt x="195526" y="344203"/>
                    <a:pt x="199016" y="340465"/>
                    <a:pt x="202237" y="336504"/>
                  </a:cubicBezTo>
                  <a:cubicBezTo>
                    <a:pt x="205458" y="332499"/>
                    <a:pt x="208500" y="328404"/>
                    <a:pt x="211319" y="324132"/>
                  </a:cubicBezTo>
                  <a:cubicBezTo>
                    <a:pt x="214719" y="319059"/>
                    <a:pt x="217806" y="313807"/>
                    <a:pt x="220759" y="308511"/>
                  </a:cubicBezTo>
                  <a:cubicBezTo>
                    <a:pt x="225143" y="300545"/>
                    <a:pt x="229035" y="292401"/>
                    <a:pt x="232838" y="284213"/>
                  </a:cubicBezTo>
                  <a:cubicBezTo>
                    <a:pt x="234180" y="281676"/>
                    <a:pt x="233196" y="278472"/>
                    <a:pt x="230601" y="277137"/>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5" name="Google Shape;235;p2"/>
            <p:cNvSpPr/>
            <p:nvPr/>
          </p:nvSpPr>
          <p:spPr>
            <a:xfrm>
              <a:off x="4842752" y="1194742"/>
              <a:ext cx="236776" cy="127541"/>
            </a:xfrm>
            <a:custGeom>
              <a:avLst/>
              <a:gdLst/>
              <a:ahLst/>
              <a:cxnLst/>
              <a:rect l="l" t="t" r="r" b="b"/>
              <a:pathLst>
                <a:path w="473553" h="255082" extrusionOk="0">
                  <a:moveTo>
                    <a:pt x="94722" y="238182"/>
                  </a:moveTo>
                  <a:cubicBezTo>
                    <a:pt x="80987" y="250465"/>
                    <a:pt x="58215" y="238894"/>
                    <a:pt x="45375" y="229548"/>
                  </a:cubicBezTo>
                  <a:cubicBezTo>
                    <a:pt x="16966" y="208810"/>
                    <a:pt x="-4643" y="168891"/>
                    <a:pt x="860" y="132532"/>
                  </a:cubicBezTo>
                  <a:lnTo>
                    <a:pt x="5110" y="130930"/>
                  </a:lnTo>
                  <a:cubicBezTo>
                    <a:pt x="3947" y="128082"/>
                    <a:pt x="2918" y="123409"/>
                    <a:pt x="2873" y="123142"/>
                  </a:cubicBezTo>
                  <a:cubicBezTo>
                    <a:pt x="1173" y="112862"/>
                    <a:pt x="2963" y="101825"/>
                    <a:pt x="5200" y="91990"/>
                  </a:cubicBezTo>
                  <a:cubicBezTo>
                    <a:pt x="12492" y="59903"/>
                    <a:pt x="31551" y="29062"/>
                    <a:pt x="56917" y="9882"/>
                  </a:cubicBezTo>
                  <a:cubicBezTo>
                    <a:pt x="60452" y="7167"/>
                    <a:pt x="64210" y="4719"/>
                    <a:pt x="68236" y="2806"/>
                  </a:cubicBezTo>
                  <a:cubicBezTo>
                    <a:pt x="94811" y="-9878"/>
                    <a:pt x="93424" y="23589"/>
                    <a:pt x="86579" y="40411"/>
                  </a:cubicBezTo>
                  <a:cubicBezTo>
                    <a:pt x="72486" y="75168"/>
                    <a:pt x="43004" y="100979"/>
                    <a:pt x="15982" y="124432"/>
                  </a:cubicBezTo>
                  <a:lnTo>
                    <a:pt x="11732" y="128438"/>
                  </a:lnTo>
                  <a:lnTo>
                    <a:pt x="14550" y="127370"/>
                  </a:lnTo>
                  <a:cubicBezTo>
                    <a:pt x="14371" y="126212"/>
                    <a:pt x="48641" y="145972"/>
                    <a:pt x="51146" y="147885"/>
                  </a:cubicBezTo>
                  <a:cubicBezTo>
                    <a:pt x="68639" y="161637"/>
                    <a:pt x="123399" y="212548"/>
                    <a:pt x="94722" y="238182"/>
                  </a:cubicBezTo>
                  <a:close/>
                  <a:moveTo>
                    <a:pt x="197799" y="57366"/>
                  </a:moveTo>
                  <a:cubicBezTo>
                    <a:pt x="209207" y="45351"/>
                    <a:pt x="241777" y="-3247"/>
                    <a:pt x="200886" y="2984"/>
                  </a:cubicBezTo>
                  <a:cubicBezTo>
                    <a:pt x="196457" y="3651"/>
                    <a:pt x="192117" y="4897"/>
                    <a:pt x="187912" y="6455"/>
                  </a:cubicBezTo>
                  <a:cubicBezTo>
                    <a:pt x="160084" y="17002"/>
                    <a:pt x="136418" y="40633"/>
                    <a:pt x="120178" y="65866"/>
                  </a:cubicBezTo>
                  <a:cubicBezTo>
                    <a:pt x="115838" y="72631"/>
                    <a:pt x="96422" y="104005"/>
                    <a:pt x="110693" y="111749"/>
                  </a:cubicBezTo>
                  <a:cubicBezTo>
                    <a:pt x="128768" y="104139"/>
                    <a:pt x="150645" y="96128"/>
                    <a:pt x="166482" y="84424"/>
                  </a:cubicBezTo>
                  <a:cubicBezTo>
                    <a:pt x="177577" y="76280"/>
                    <a:pt x="188225" y="67424"/>
                    <a:pt x="197799" y="57366"/>
                  </a:cubicBezTo>
                  <a:close/>
                  <a:moveTo>
                    <a:pt x="297387" y="72008"/>
                  </a:moveTo>
                  <a:cubicBezTo>
                    <a:pt x="324185" y="54118"/>
                    <a:pt x="335280" y="23099"/>
                    <a:pt x="331701" y="17269"/>
                  </a:cubicBezTo>
                  <a:cubicBezTo>
                    <a:pt x="327898" y="10994"/>
                    <a:pt x="296939" y="10905"/>
                    <a:pt x="269425" y="26926"/>
                  </a:cubicBezTo>
                  <a:cubicBezTo>
                    <a:pt x="237348" y="45618"/>
                    <a:pt x="207776" y="97152"/>
                    <a:pt x="204375" y="106943"/>
                  </a:cubicBezTo>
                  <a:cubicBezTo>
                    <a:pt x="203839" y="108545"/>
                    <a:pt x="260522" y="96573"/>
                    <a:pt x="297387" y="72008"/>
                  </a:cubicBezTo>
                  <a:close/>
                  <a:moveTo>
                    <a:pt x="112438" y="126479"/>
                  </a:moveTo>
                  <a:cubicBezTo>
                    <a:pt x="107964" y="122964"/>
                    <a:pt x="113556" y="159768"/>
                    <a:pt x="117628" y="170804"/>
                  </a:cubicBezTo>
                  <a:cubicBezTo>
                    <a:pt x="127828" y="198396"/>
                    <a:pt x="142771" y="225766"/>
                    <a:pt x="166303" y="243522"/>
                  </a:cubicBezTo>
                  <a:cubicBezTo>
                    <a:pt x="174580" y="249753"/>
                    <a:pt x="188672" y="259143"/>
                    <a:pt x="198157" y="252245"/>
                  </a:cubicBezTo>
                  <a:cubicBezTo>
                    <a:pt x="236900" y="224119"/>
                    <a:pt x="117807" y="137828"/>
                    <a:pt x="112438" y="126479"/>
                  </a:cubicBezTo>
                  <a:close/>
                  <a:moveTo>
                    <a:pt x="208313" y="135736"/>
                  </a:moveTo>
                  <a:lnTo>
                    <a:pt x="176190" y="137872"/>
                  </a:lnTo>
                  <a:cubicBezTo>
                    <a:pt x="178069" y="138139"/>
                    <a:pt x="180977" y="145794"/>
                    <a:pt x="181693" y="147173"/>
                  </a:cubicBezTo>
                  <a:cubicBezTo>
                    <a:pt x="187598" y="157810"/>
                    <a:pt x="193862" y="168268"/>
                    <a:pt x="200349" y="178503"/>
                  </a:cubicBezTo>
                  <a:cubicBezTo>
                    <a:pt x="218781" y="207386"/>
                    <a:pt x="247861" y="250020"/>
                    <a:pt x="283429" y="254782"/>
                  </a:cubicBezTo>
                  <a:cubicBezTo>
                    <a:pt x="287902" y="255360"/>
                    <a:pt x="292466" y="255093"/>
                    <a:pt x="296760" y="254070"/>
                  </a:cubicBezTo>
                  <a:cubicBezTo>
                    <a:pt x="325482" y="247305"/>
                    <a:pt x="321501" y="215352"/>
                    <a:pt x="307542" y="194347"/>
                  </a:cubicBezTo>
                  <a:cubicBezTo>
                    <a:pt x="284547" y="159634"/>
                    <a:pt x="246474" y="141744"/>
                    <a:pt x="208313" y="135736"/>
                  </a:cubicBezTo>
                  <a:close/>
                  <a:moveTo>
                    <a:pt x="438939" y="124121"/>
                  </a:moveTo>
                  <a:cubicBezTo>
                    <a:pt x="399256" y="108189"/>
                    <a:pt x="355412" y="110414"/>
                    <a:pt x="317474" y="125278"/>
                  </a:cubicBezTo>
                  <a:cubicBezTo>
                    <a:pt x="318056" y="123275"/>
                    <a:pt x="347539" y="158210"/>
                    <a:pt x="358052" y="164174"/>
                  </a:cubicBezTo>
                  <a:cubicBezTo>
                    <a:pt x="364942" y="168134"/>
                    <a:pt x="371966" y="171873"/>
                    <a:pt x="379124" y="175344"/>
                  </a:cubicBezTo>
                  <a:cubicBezTo>
                    <a:pt x="384627" y="177969"/>
                    <a:pt x="390174" y="180462"/>
                    <a:pt x="395811" y="182731"/>
                  </a:cubicBezTo>
                  <a:cubicBezTo>
                    <a:pt x="418181" y="191810"/>
                    <a:pt x="462919" y="208409"/>
                    <a:pt x="472180" y="174009"/>
                  </a:cubicBezTo>
                  <a:cubicBezTo>
                    <a:pt x="478935" y="148954"/>
                    <a:pt x="459653" y="132443"/>
                    <a:pt x="438939" y="12412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6" name="Google Shape;236;p2"/>
            <p:cNvSpPr/>
            <p:nvPr/>
          </p:nvSpPr>
          <p:spPr>
            <a:xfrm>
              <a:off x="4757773" y="1208692"/>
              <a:ext cx="301768" cy="101207"/>
            </a:xfrm>
            <a:custGeom>
              <a:avLst/>
              <a:gdLst/>
              <a:ahLst/>
              <a:cxnLst/>
              <a:rect l="l" t="t" r="r" b="b"/>
              <a:pathLst>
                <a:path w="603537" h="202414" extrusionOk="0">
                  <a:moveTo>
                    <a:pt x="603306" y="129688"/>
                  </a:moveTo>
                  <a:cubicBezTo>
                    <a:pt x="602501" y="132492"/>
                    <a:pt x="599548" y="134050"/>
                    <a:pt x="596774" y="133204"/>
                  </a:cubicBezTo>
                  <a:cubicBezTo>
                    <a:pt x="579640" y="128309"/>
                    <a:pt x="562997" y="121722"/>
                    <a:pt x="546041" y="116338"/>
                  </a:cubicBezTo>
                  <a:cubicBezTo>
                    <a:pt x="538972" y="114112"/>
                    <a:pt x="531814" y="112065"/>
                    <a:pt x="524566" y="110463"/>
                  </a:cubicBezTo>
                  <a:cubicBezTo>
                    <a:pt x="483497" y="101296"/>
                    <a:pt x="440369" y="95777"/>
                    <a:pt x="396883" y="93196"/>
                  </a:cubicBezTo>
                  <a:cubicBezTo>
                    <a:pt x="374066" y="91816"/>
                    <a:pt x="351205" y="91371"/>
                    <a:pt x="328388" y="91638"/>
                  </a:cubicBezTo>
                  <a:cubicBezTo>
                    <a:pt x="331744" y="93018"/>
                    <a:pt x="335188" y="94131"/>
                    <a:pt x="338499" y="95688"/>
                  </a:cubicBezTo>
                  <a:cubicBezTo>
                    <a:pt x="344941" y="98759"/>
                    <a:pt x="351250" y="102186"/>
                    <a:pt x="357468" y="105701"/>
                  </a:cubicBezTo>
                  <a:cubicBezTo>
                    <a:pt x="364895" y="109929"/>
                    <a:pt x="372187" y="114424"/>
                    <a:pt x="379256" y="119319"/>
                  </a:cubicBezTo>
                  <a:cubicBezTo>
                    <a:pt x="386235" y="124126"/>
                    <a:pt x="393080" y="129288"/>
                    <a:pt x="399701" y="134673"/>
                  </a:cubicBezTo>
                  <a:cubicBezTo>
                    <a:pt x="407575" y="141081"/>
                    <a:pt x="415181" y="147846"/>
                    <a:pt x="422652" y="154833"/>
                  </a:cubicBezTo>
                  <a:cubicBezTo>
                    <a:pt x="433747" y="165202"/>
                    <a:pt x="444440" y="176016"/>
                    <a:pt x="454953" y="186875"/>
                  </a:cubicBezTo>
                  <a:cubicBezTo>
                    <a:pt x="457011" y="188922"/>
                    <a:pt x="457056" y="192215"/>
                    <a:pt x="455043" y="194307"/>
                  </a:cubicBezTo>
                  <a:cubicBezTo>
                    <a:pt x="452985" y="196354"/>
                    <a:pt x="449630" y="196398"/>
                    <a:pt x="447571" y="194396"/>
                  </a:cubicBezTo>
                  <a:cubicBezTo>
                    <a:pt x="432361" y="180333"/>
                    <a:pt x="416657" y="166492"/>
                    <a:pt x="400507" y="153409"/>
                  </a:cubicBezTo>
                  <a:cubicBezTo>
                    <a:pt x="394109" y="148157"/>
                    <a:pt x="387577" y="143084"/>
                    <a:pt x="381001" y="138144"/>
                  </a:cubicBezTo>
                  <a:cubicBezTo>
                    <a:pt x="371113" y="130668"/>
                    <a:pt x="361137" y="123458"/>
                    <a:pt x="350668" y="117050"/>
                  </a:cubicBezTo>
                  <a:cubicBezTo>
                    <a:pt x="343689" y="112688"/>
                    <a:pt x="336620" y="108461"/>
                    <a:pt x="329328" y="104767"/>
                  </a:cubicBezTo>
                  <a:cubicBezTo>
                    <a:pt x="324496" y="102319"/>
                    <a:pt x="319619" y="100049"/>
                    <a:pt x="314609" y="98136"/>
                  </a:cubicBezTo>
                  <a:cubicBezTo>
                    <a:pt x="312372" y="97290"/>
                    <a:pt x="310090" y="96445"/>
                    <a:pt x="307764" y="95733"/>
                  </a:cubicBezTo>
                  <a:cubicBezTo>
                    <a:pt x="306422" y="95332"/>
                    <a:pt x="305080" y="94932"/>
                    <a:pt x="303737" y="94620"/>
                  </a:cubicBezTo>
                  <a:cubicBezTo>
                    <a:pt x="302753" y="94843"/>
                    <a:pt x="300114" y="95421"/>
                    <a:pt x="299129" y="95288"/>
                  </a:cubicBezTo>
                  <a:cubicBezTo>
                    <a:pt x="297385" y="95065"/>
                    <a:pt x="296132" y="94220"/>
                    <a:pt x="295192" y="93018"/>
                  </a:cubicBezTo>
                  <a:cubicBezTo>
                    <a:pt x="291032" y="93196"/>
                    <a:pt x="286826" y="93285"/>
                    <a:pt x="282666" y="93552"/>
                  </a:cubicBezTo>
                  <a:cubicBezTo>
                    <a:pt x="282666" y="93597"/>
                    <a:pt x="282800" y="93775"/>
                    <a:pt x="282800" y="93819"/>
                  </a:cubicBezTo>
                  <a:cubicBezTo>
                    <a:pt x="285081" y="98091"/>
                    <a:pt x="287453" y="102319"/>
                    <a:pt x="289868" y="106502"/>
                  </a:cubicBezTo>
                  <a:cubicBezTo>
                    <a:pt x="291479" y="109262"/>
                    <a:pt x="293090" y="112021"/>
                    <a:pt x="294790" y="114735"/>
                  </a:cubicBezTo>
                  <a:cubicBezTo>
                    <a:pt x="299845" y="123102"/>
                    <a:pt x="305303" y="131157"/>
                    <a:pt x="310806" y="139212"/>
                  </a:cubicBezTo>
                  <a:cubicBezTo>
                    <a:pt x="314117" y="144063"/>
                    <a:pt x="317427" y="148869"/>
                    <a:pt x="320783" y="153676"/>
                  </a:cubicBezTo>
                  <a:cubicBezTo>
                    <a:pt x="325838" y="160930"/>
                    <a:pt x="330849" y="168139"/>
                    <a:pt x="336173" y="175126"/>
                  </a:cubicBezTo>
                  <a:lnTo>
                    <a:pt x="351473" y="193862"/>
                  </a:lnTo>
                  <a:cubicBezTo>
                    <a:pt x="353308" y="196131"/>
                    <a:pt x="352950" y="199425"/>
                    <a:pt x="350713" y="201249"/>
                  </a:cubicBezTo>
                  <a:cubicBezTo>
                    <a:pt x="348431" y="203074"/>
                    <a:pt x="345120" y="202718"/>
                    <a:pt x="343286" y="200448"/>
                  </a:cubicBezTo>
                  <a:lnTo>
                    <a:pt x="326375" y="182914"/>
                  </a:lnTo>
                  <a:cubicBezTo>
                    <a:pt x="318277" y="173346"/>
                    <a:pt x="310314" y="163600"/>
                    <a:pt x="303156" y="153231"/>
                  </a:cubicBezTo>
                  <a:cubicBezTo>
                    <a:pt x="295997" y="142906"/>
                    <a:pt x="289734" y="131958"/>
                    <a:pt x="283739" y="120921"/>
                  </a:cubicBezTo>
                  <a:cubicBezTo>
                    <a:pt x="281815" y="117228"/>
                    <a:pt x="279981" y="113489"/>
                    <a:pt x="278192" y="109707"/>
                  </a:cubicBezTo>
                  <a:cubicBezTo>
                    <a:pt x="276447" y="105968"/>
                    <a:pt x="274791" y="102186"/>
                    <a:pt x="273136" y="98403"/>
                  </a:cubicBezTo>
                  <a:cubicBezTo>
                    <a:pt x="273002" y="98136"/>
                    <a:pt x="271973" y="95911"/>
                    <a:pt x="271168" y="93997"/>
                  </a:cubicBezTo>
                  <a:cubicBezTo>
                    <a:pt x="270094" y="94086"/>
                    <a:pt x="269020" y="94042"/>
                    <a:pt x="267947" y="94131"/>
                  </a:cubicBezTo>
                  <a:cubicBezTo>
                    <a:pt x="256225" y="94976"/>
                    <a:pt x="244638" y="96000"/>
                    <a:pt x="233185" y="97246"/>
                  </a:cubicBezTo>
                  <a:cubicBezTo>
                    <a:pt x="221508" y="98492"/>
                    <a:pt x="209921" y="99960"/>
                    <a:pt x="198557" y="101607"/>
                  </a:cubicBezTo>
                  <a:cubicBezTo>
                    <a:pt x="193278" y="102364"/>
                    <a:pt x="188133" y="103699"/>
                    <a:pt x="182854" y="104589"/>
                  </a:cubicBezTo>
                  <a:cubicBezTo>
                    <a:pt x="183078" y="104945"/>
                    <a:pt x="183391" y="105345"/>
                    <a:pt x="183480" y="105523"/>
                  </a:cubicBezTo>
                  <a:lnTo>
                    <a:pt x="186388" y="112065"/>
                  </a:lnTo>
                  <a:cubicBezTo>
                    <a:pt x="187686" y="114913"/>
                    <a:pt x="189073" y="117717"/>
                    <a:pt x="190504" y="120521"/>
                  </a:cubicBezTo>
                  <a:cubicBezTo>
                    <a:pt x="192652" y="124749"/>
                    <a:pt x="194933" y="128887"/>
                    <a:pt x="197260" y="132982"/>
                  </a:cubicBezTo>
                  <a:cubicBezTo>
                    <a:pt x="200570" y="138990"/>
                    <a:pt x="204239" y="144597"/>
                    <a:pt x="208042" y="150160"/>
                  </a:cubicBezTo>
                  <a:cubicBezTo>
                    <a:pt x="210592" y="153854"/>
                    <a:pt x="213187" y="157547"/>
                    <a:pt x="215871" y="161108"/>
                  </a:cubicBezTo>
                  <a:cubicBezTo>
                    <a:pt x="222716" y="170053"/>
                    <a:pt x="230232" y="178464"/>
                    <a:pt x="238866" y="185896"/>
                  </a:cubicBezTo>
                  <a:cubicBezTo>
                    <a:pt x="241148" y="187676"/>
                    <a:pt x="241551" y="190969"/>
                    <a:pt x="239717" y="193239"/>
                  </a:cubicBezTo>
                  <a:cubicBezTo>
                    <a:pt x="237927" y="195553"/>
                    <a:pt x="234617" y="195909"/>
                    <a:pt x="232335" y="194129"/>
                  </a:cubicBezTo>
                  <a:cubicBezTo>
                    <a:pt x="222313" y="187008"/>
                    <a:pt x="213187" y="178909"/>
                    <a:pt x="205178" y="169741"/>
                  </a:cubicBezTo>
                  <a:cubicBezTo>
                    <a:pt x="202002" y="166047"/>
                    <a:pt x="198960" y="162176"/>
                    <a:pt x="196231" y="158126"/>
                  </a:cubicBezTo>
                  <a:cubicBezTo>
                    <a:pt x="192160" y="152162"/>
                    <a:pt x="188625" y="145754"/>
                    <a:pt x="185359" y="139123"/>
                  </a:cubicBezTo>
                  <a:cubicBezTo>
                    <a:pt x="183614" y="135385"/>
                    <a:pt x="181870" y="131647"/>
                    <a:pt x="180304" y="127864"/>
                  </a:cubicBezTo>
                  <a:cubicBezTo>
                    <a:pt x="178693" y="124037"/>
                    <a:pt x="177217" y="120165"/>
                    <a:pt x="175875" y="116249"/>
                  </a:cubicBezTo>
                  <a:lnTo>
                    <a:pt x="173369" y="108416"/>
                  </a:lnTo>
                  <a:cubicBezTo>
                    <a:pt x="173280" y="107971"/>
                    <a:pt x="173011" y="107214"/>
                    <a:pt x="172743" y="106502"/>
                  </a:cubicBezTo>
                  <a:cubicBezTo>
                    <a:pt x="160082" y="108817"/>
                    <a:pt x="147332" y="110775"/>
                    <a:pt x="134850" y="113712"/>
                  </a:cubicBezTo>
                  <a:cubicBezTo>
                    <a:pt x="113822" y="118607"/>
                    <a:pt x="92974" y="124393"/>
                    <a:pt x="72395" y="131157"/>
                  </a:cubicBezTo>
                  <a:cubicBezTo>
                    <a:pt x="64834" y="133649"/>
                    <a:pt x="57273" y="136275"/>
                    <a:pt x="49802" y="139034"/>
                  </a:cubicBezTo>
                  <a:cubicBezTo>
                    <a:pt x="42286" y="141793"/>
                    <a:pt x="34859" y="144730"/>
                    <a:pt x="27477" y="147757"/>
                  </a:cubicBezTo>
                  <a:lnTo>
                    <a:pt x="13429" y="153676"/>
                  </a:lnTo>
                  <a:cubicBezTo>
                    <a:pt x="13116" y="153765"/>
                    <a:pt x="8687" y="155545"/>
                    <a:pt x="6942" y="155990"/>
                  </a:cubicBezTo>
                  <a:cubicBezTo>
                    <a:pt x="1440" y="157325"/>
                    <a:pt x="-126" y="152073"/>
                    <a:pt x="8" y="150694"/>
                  </a:cubicBezTo>
                  <a:cubicBezTo>
                    <a:pt x="232" y="148291"/>
                    <a:pt x="2066" y="146422"/>
                    <a:pt x="4392" y="146155"/>
                  </a:cubicBezTo>
                  <a:lnTo>
                    <a:pt x="4392" y="146244"/>
                  </a:lnTo>
                  <a:cubicBezTo>
                    <a:pt x="4571" y="146733"/>
                    <a:pt x="5287" y="146600"/>
                    <a:pt x="6137" y="146199"/>
                  </a:cubicBezTo>
                  <a:lnTo>
                    <a:pt x="6495" y="146288"/>
                  </a:lnTo>
                  <a:lnTo>
                    <a:pt x="6719" y="146377"/>
                  </a:lnTo>
                  <a:lnTo>
                    <a:pt x="6226" y="146155"/>
                  </a:lnTo>
                  <a:cubicBezTo>
                    <a:pt x="7613" y="145532"/>
                    <a:pt x="9224" y="144374"/>
                    <a:pt x="9358" y="144330"/>
                  </a:cubicBezTo>
                  <a:lnTo>
                    <a:pt x="23361" y="138100"/>
                  </a:lnTo>
                  <a:cubicBezTo>
                    <a:pt x="30833" y="134895"/>
                    <a:pt x="38304" y="131825"/>
                    <a:pt x="45865" y="128843"/>
                  </a:cubicBezTo>
                  <a:cubicBezTo>
                    <a:pt x="53470" y="125906"/>
                    <a:pt x="61076" y="123102"/>
                    <a:pt x="68726" y="120432"/>
                  </a:cubicBezTo>
                  <a:cubicBezTo>
                    <a:pt x="89529" y="113222"/>
                    <a:pt x="110601" y="106947"/>
                    <a:pt x="131897" y="101652"/>
                  </a:cubicBezTo>
                  <a:cubicBezTo>
                    <a:pt x="144826" y="98403"/>
                    <a:pt x="158024" y="96178"/>
                    <a:pt x="171132" y="93641"/>
                  </a:cubicBezTo>
                  <a:lnTo>
                    <a:pt x="172788" y="88034"/>
                  </a:lnTo>
                  <a:cubicBezTo>
                    <a:pt x="174354" y="83539"/>
                    <a:pt x="176278" y="79178"/>
                    <a:pt x="178335" y="74905"/>
                  </a:cubicBezTo>
                  <a:cubicBezTo>
                    <a:pt x="180393" y="70677"/>
                    <a:pt x="182630" y="66628"/>
                    <a:pt x="184912" y="62578"/>
                  </a:cubicBezTo>
                  <a:cubicBezTo>
                    <a:pt x="187641" y="57772"/>
                    <a:pt x="190549" y="53054"/>
                    <a:pt x="193726" y="48560"/>
                  </a:cubicBezTo>
                  <a:cubicBezTo>
                    <a:pt x="196902" y="44065"/>
                    <a:pt x="200257" y="39703"/>
                    <a:pt x="203836" y="35520"/>
                  </a:cubicBezTo>
                  <a:cubicBezTo>
                    <a:pt x="208087" y="30536"/>
                    <a:pt x="212605" y="25774"/>
                    <a:pt x="217258" y="21190"/>
                  </a:cubicBezTo>
                  <a:cubicBezTo>
                    <a:pt x="224237" y="14292"/>
                    <a:pt x="231530" y="7839"/>
                    <a:pt x="238866" y="1431"/>
                  </a:cubicBezTo>
                  <a:cubicBezTo>
                    <a:pt x="240969" y="-527"/>
                    <a:pt x="244325" y="-483"/>
                    <a:pt x="246338" y="1609"/>
                  </a:cubicBezTo>
                  <a:cubicBezTo>
                    <a:pt x="248307" y="3745"/>
                    <a:pt x="248261" y="7038"/>
                    <a:pt x="246114" y="9041"/>
                  </a:cubicBezTo>
                  <a:cubicBezTo>
                    <a:pt x="236943" y="18475"/>
                    <a:pt x="228129" y="28266"/>
                    <a:pt x="219674" y="38413"/>
                  </a:cubicBezTo>
                  <a:cubicBezTo>
                    <a:pt x="216363" y="42418"/>
                    <a:pt x="213142" y="46512"/>
                    <a:pt x="209921" y="50607"/>
                  </a:cubicBezTo>
                  <a:cubicBezTo>
                    <a:pt x="205223" y="56704"/>
                    <a:pt x="200526" y="62845"/>
                    <a:pt x="196365" y="69431"/>
                  </a:cubicBezTo>
                  <a:cubicBezTo>
                    <a:pt x="193457" y="73837"/>
                    <a:pt x="190594" y="78332"/>
                    <a:pt x="187999" y="82960"/>
                  </a:cubicBezTo>
                  <a:cubicBezTo>
                    <a:pt x="186522" y="85586"/>
                    <a:pt x="185180" y="88301"/>
                    <a:pt x="183928" y="91060"/>
                  </a:cubicBezTo>
                  <a:cubicBezTo>
                    <a:pt x="188178" y="90303"/>
                    <a:pt x="192294" y="89191"/>
                    <a:pt x="196544" y="88479"/>
                  </a:cubicBezTo>
                  <a:cubicBezTo>
                    <a:pt x="208087" y="86654"/>
                    <a:pt x="219763" y="85007"/>
                    <a:pt x="231619" y="83628"/>
                  </a:cubicBezTo>
                  <a:cubicBezTo>
                    <a:pt x="243251" y="82248"/>
                    <a:pt x="255017" y="81091"/>
                    <a:pt x="266873" y="80157"/>
                  </a:cubicBezTo>
                  <a:cubicBezTo>
                    <a:pt x="268305" y="80068"/>
                    <a:pt x="269781" y="80068"/>
                    <a:pt x="271212" y="79979"/>
                  </a:cubicBezTo>
                  <a:cubicBezTo>
                    <a:pt x="279623" y="73437"/>
                    <a:pt x="287855" y="66806"/>
                    <a:pt x="295729" y="59774"/>
                  </a:cubicBezTo>
                  <a:cubicBezTo>
                    <a:pt x="299353" y="56615"/>
                    <a:pt x="302842" y="53366"/>
                    <a:pt x="306377" y="50073"/>
                  </a:cubicBezTo>
                  <a:cubicBezTo>
                    <a:pt x="311611" y="45222"/>
                    <a:pt x="316846" y="40371"/>
                    <a:pt x="321767" y="35031"/>
                  </a:cubicBezTo>
                  <a:lnTo>
                    <a:pt x="337828" y="17808"/>
                  </a:lnTo>
                  <a:lnTo>
                    <a:pt x="343241" y="11622"/>
                  </a:lnTo>
                  <a:cubicBezTo>
                    <a:pt x="344136" y="10643"/>
                    <a:pt x="346149" y="8151"/>
                    <a:pt x="346776" y="7617"/>
                  </a:cubicBezTo>
                  <a:cubicBezTo>
                    <a:pt x="348252" y="6415"/>
                    <a:pt x="349549" y="6193"/>
                    <a:pt x="350176" y="6193"/>
                  </a:cubicBezTo>
                  <a:cubicBezTo>
                    <a:pt x="351876" y="6237"/>
                    <a:pt x="353218" y="6727"/>
                    <a:pt x="354113" y="7884"/>
                  </a:cubicBezTo>
                  <a:cubicBezTo>
                    <a:pt x="354650" y="8507"/>
                    <a:pt x="355276" y="9263"/>
                    <a:pt x="355410" y="10465"/>
                  </a:cubicBezTo>
                  <a:cubicBezTo>
                    <a:pt x="355455" y="10910"/>
                    <a:pt x="355723" y="11978"/>
                    <a:pt x="354963" y="13491"/>
                  </a:cubicBezTo>
                  <a:cubicBezTo>
                    <a:pt x="354695" y="14114"/>
                    <a:pt x="354336" y="14648"/>
                    <a:pt x="353889" y="15093"/>
                  </a:cubicBezTo>
                  <a:cubicBezTo>
                    <a:pt x="353889" y="15093"/>
                    <a:pt x="353844" y="15049"/>
                    <a:pt x="353800" y="15004"/>
                  </a:cubicBezTo>
                  <a:cubicBezTo>
                    <a:pt x="353442" y="14737"/>
                    <a:pt x="353084" y="15138"/>
                    <a:pt x="352726" y="15716"/>
                  </a:cubicBezTo>
                  <a:lnTo>
                    <a:pt x="353218" y="15583"/>
                  </a:lnTo>
                  <a:lnTo>
                    <a:pt x="353397" y="15538"/>
                  </a:lnTo>
                  <a:cubicBezTo>
                    <a:pt x="353129" y="15761"/>
                    <a:pt x="352860" y="15939"/>
                    <a:pt x="352547" y="16072"/>
                  </a:cubicBezTo>
                  <a:cubicBezTo>
                    <a:pt x="352144" y="16873"/>
                    <a:pt x="351786" y="17897"/>
                    <a:pt x="351518" y="18253"/>
                  </a:cubicBezTo>
                  <a:lnTo>
                    <a:pt x="346731" y="24973"/>
                  </a:lnTo>
                  <a:lnTo>
                    <a:pt x="331788" y="43798"/>
                  </a:lnTo>
                  <a:cubicBezTo>
                    <a:pt x="328523" y="47714"/>
                    <a:pt x="325167" y="51541"/>
                    <a:pt x="321633" y="55146"/>
                  </a:cubicBezTo>
                  <a:cubicBezTo>
                    <a:pt x="318054" y="58795"/>
                    <a:pt x="314340" y="62222"/>
                    <a:pt x="310493" y="65515"/>
                  </a:cubicBezTo>
                  <a:cubicBezTo>
                    <a:pt x="305885" y="69431"/>
                    <a:pt x="301053" y="73125"/>
                    <a:pt x="296177" y="76641"/>
                  </a:cubicBezTo>
                  <a:cubicBezTo>
                    <a:pt x="294969" y="77531"/>
                    <a:pt x="293671" y="78287"/>
                    <a:pt x="292463" y="79133"/>
                  </a:cubicBezTo>
                  <a:cubicBezTo>
                    <a:pt x="315548" y="78020"/>
                    <a:pt x="338768" y="77798"/>
                    <a:pt x="362166" y="78421"/>
                  </a:cubicBezTo>
                  <a:cubicBezTo>
                    <a:pt x="368429" y="75350"/>
                    <a:pt x="374558" y="71924"/>
                    <a:pt x="380553" y="68274"/>
                  </a:cubicBezTo>
                  <a:cubicBezTo>
                    <a:pt x="388472" y="63423"/>
                    <a:pt x="396167" y="58083"/>
                    <a:pt x="403996" y="52921"/>
                  </a:cubicBezTo>
                  <a:cubicBezTo>
                    <a:pt x="412004" y="47669"/>
                    <a:pt x="420147" y="42685"/>
                    <a:pt x="428200" y="37834"/>
                  </a:cubicBezTo>
                  <a:cubicBezTo>
                    <a:pt x="431824" y="35743"/>
                    <a:pt x="435358" y="33473"/>
                    <a:pt x="438847" y="31114"/>
                  </a:cubicBezTo>
                  <a:cubicBezTo>
                    <a:pt x="442382" y="28667"/>
                    <a:pt x="445872" y="26174"/>
                    <a:pt x="449316" y="23638"/>
                  </a:cubicBezTo>
                  <a:lnTo>
                    <a:pt x="455982" y="18297"/>
                  </a:lnTo>
                  <a:cubicBezTo>
                    <a:pt x="457101" y="17274"/>
                    <a:pt x="459606" y="14515"/>
                    <a:pt x="460322" y="14159"/>
                  </a:cubicBezTo>
                  <a:cubicBezTo>
                    <a:pt x="463051" y="12735"/>
                    <a:pt x="465064" y="13536"/>
                    <a:pt x="466183" y="14515"/>
                  </a:cubicBezTo>
                  <a:cubicBezTo>
                    <a:pt x="466898" y="15138"/>
                    <a:pt x="469001" y="16740"/>
                    <a:pt x="467928" y="20122"/>
                  </a:cubicBezTo>
                  <a:cubicBezTo>
                    <a:pt x="467659" y="21146"/>
                    <a:pt x="467078" y="21991"/>
                    <a:pt x="466362" y="22659"/>
                  </a:cubicBezTo>
                  <a:cubicBezTo>
                    <a:pt x="466317" y="22570"/>
                    <a:pt x="466227" y="22481"/>
                    <a:pt x="466138" y="22392"/>
                  </a:cubicBezTo>
                  <a:cubicBezTo>
                    <a:pt x="465735" y="22036"/>
                    <a:pt x="465288" y="22614"/>
                    <a:pt x="464841" y="23371"/>
                  </a:cubicBezTo>
                  <a:lnTo>
                    <a:pt x="465377" y="23282"/>
                  </a:lnTo>
                  <a:cubicBezTo>
                    <a:pt x="465154" y="23415"/>
                    <a:pt x="464930" y="23504"/>
                    <a:pt x="464706" y="23593"/>
                  </a:cubicBezTo>
                  <a:cubicBezTo>
                    <a:pt x="464214" y="24439"/>
                    <a:pt x="463767" y="25462"/>
                    <a:pt x="463409" y="25818"/>
                  </a:cubicBezTo>
                  <a:lnTo>
                    <a:pt x="456475" y="32494"/>
                  </a:lnTo>
                  <a:cubicBezTo>
                    <a:pt x="452448" y="36010"/>
                    <a:pt x="448377" y="39481"/>
                    <a:pt x="444171" y="42730"/>
                  </a:cubicBezTo>
                  <a:cubicBezTo>
                    <a:pt x="441263" y="44999"/>
                    <a:pt x="438311" y="47091"/>
                    <a:pt x="435268" y="49094"/>
                  </a:cubicBezTo>
                  <a:cubicBezTo>
                    <a:pt x="428603" y="53455"/>
                    <a:pt x="422026" y="58172"/>
                    <a:pt x="415181" y="62622"/>
                  </a:cubicBezTo>
                  <a:cubicBezTo>
                    <a:pt x="408336" y="67073"/>
                    <a:pt x="401312" y="71345"/>
                    <a:pt x="394154" y="75350"/>
                  </a:cubicBezTo>
                  <a:cubicBezTo>
                    <a:pt x="391514" y="76819"/>
                    <a:pt x="388696" y="77753"/>
                    <a:pt x="386011" y="79133"/>
                  </a:cubicBezTo>
                  <a:cubicBezTo>
                    <a:pt x="389949" y="79356"/>
                    <a:pt x="393885" y="79222"/>
                    <a:pt x="397822" y="79489"/>
                  </a:cubicBezTo>
                  <a:cubicBezTo>
                    <a:pt x="442024" y="82471"/>
                    <a:pt x="485734" y="88968"/>
                    <a:pt x="527296" y="98848"/>
                  </a:cubicBezTo>
                  <a:cubicBezTo>
                    <a:pt x="534901" y="100672"/>
                    <a:pt x="542328" y="102942"/>
                    <a:pt x="549710" y="105434"/>
                  </a:cubicBezTo>
                  <a:cubicBezTo>
                    <a:pt x="566487" y="111086"/>
                    <a:pt x="582905" y="117940"/>
                    <a:pt x="599817" y="123147"/>
                  </a:cubicBezTo>
                  <a:cubicBezTo>
                    <a:pt x="602590" y="123992"/>
                    <a:pt x="604156" y="126929"/>
                    <a:pt x="603306" y="129688"/>
                  </a:cubicBezTo>
                  <a:close/>
                  <a:moveTo>
                    <a:pt x="5779" y="146155"/>
                  </a:moveTo>
                  <a:cubicBezTo>
                    <a:pt x="5108" y="145888"/>
                    <a:pt x="4258" y="145487"/>
                    <a:pt x="4392" y="146155"/>
                  </a:cubicBezTo>
                  <a:cubicBezTo>
                    <a:pt x="4750" y="146110"/>
                    <a:pt x="5108" y="146066"/>
                    <a:pt x="5466" y="146110"/>
                  </a:cubicBezTo>
                  <a:cubicBezTo>
                    <a:pt x="5555" y="146110"/>
                    <a:pt x="5690" y="146110"/>
                    <a:pt x="5779" y="146155"/>
                  </a:cubicBezTo>
                  <a:close/>
                  <a:moveTo>
                    <a:pt x="6226" y="146155"/>
                  </a:moveTo>
                  <a:cubicBezTo>
                    <a:pt x="6047" y="146066"/>
                    <a:pt x="6003" y="146244"/>
                    <a:pt x="5779" y="146155"/>
                  </a:cubicBezTo>
                  <a:cubicBezTo>
                    <a:pt x="5913" y="146155"/>
                    <a:pt x="6003" y="146155"/>
                    <a:pt x="6137" y="146199"/>
                  </a:cubicBezTo>
                  <a:lnTo>
                    <a:pt x="6226" y="14615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7" name="Google Shape;237;p2"/>
            <p:cNvSpPr/>
            <p:nvPr/>
          </p:nvSpPr>
          <p:spPr>
            <a:xfrm>
              <a:off x="5102150" y="1130506"/>
              <a:ext cx="208803" cy="113410"/>
            </a:xfrm>
            <a:custGeom>
              <a:avLst/>
              <a:gdLst/>
              <a:ahLst/>
              <a:cxnLst/>
              <a:rect l="l" t="t" r="r" b="b"/>
              <a:pathLst>
                <a:path w="417606" h="226820" extrusionOk="0">
                  <a:moveTo>
                    <a:pt x="219219" y="218727"/>
                  </a:moveTo>
                  <a:cubicBezTo>
                    <a:pt x="230538" y="229497"/>
                    <a:pt x="131800" y="234659"/>
                    <a:pt x="67824" y="200348"/>
                  </a:cubicBezTo>
                  <a:cubicBezTo>
                    <a:pt x="56013" y="194028"/>
                    <a:pt x="6935" y="147122"/>
                    <a:pt x="1" y="135907"/>
                  </a:cubicBezTo>
                  <a:cubicBezTo>
                    <a:pt x="-223" y="135551"/>
                    <a:pt x="65274" y="136174"/>
                    <a:pt x="120705" y="156468"/>
                  </a:cubicBezTo>
                  <a:cubicBezTo>
                    <a:pt x="172244" y="175248"/>
                    <a:pt x="213806" y="213565"/>
                    <a:pt x="219219" y="218727"/>
                  </a:cubicBezTo>
                  <a:close/>
                  <a:moveTo>
                    <a:pt x="59816" y="118774"/>
                  </a:moveTo>
                  <a:cubicBezTo>
                    <a:pt x="58205" y="118195"/>
                    <a:pt x="63127" y="119842"/>
                    <a:pt x="64872" y="119797"/>
                  </a:cubicBezTo>
                  <a:cubicBezTo>
                    <a:pt x="69301" y="119797"/>
                    <a:pt x="73640" y="119308"/>
                    <a:pt x="78025" y="118596"/>
                  </a:cubicBezTo>
                  <a:cubicBezTo>
                    <a:pt x="89299" y="116682"/>
                    <a:pt x="100170" y="112677"/>
                    <a:pt x="110192" y="107425"/>
                  </a:cubicBezTo>
                  <a:cubicBezTo>
                    <a:pt x="140524" y="91627"/>
                    <a:pt x="164593" y="62833"/>
                    <a:pt x="182041" y="34752"/>
                  </a:cubicBezTo>
                  <a:cubicBezTo>
                    <a:pt x="184994" y="29990"/>
                    <a:pt x="198818" y="11210"/>
                    <a:pt x="193316" y="5246"/>
                  </a:cubicBezTo>
                  <a:cubicBezTo>
                    <a:pt x="184234" y="-4544"/>
                    <a:pt x="155735" y="1864"/>
                    <a:pt x="145177" y="4579"/>
                  </a:cubicBezTo>
                  <a:cubicBezTo>
                    <a:pt x="107418" y="14325"/>
                    <a:pt x="75832" y="43697"/>
                    <a:pt x="59369" y="77430"/>
                  </a:cubicBezTo>
                  <a:cubicBezTo>
                    <a:pt x="54134" y="88155"/>
                    <a:pt x="46305" y="106713"/>
                    <a:pt x="53061" y="118596"/>
                  </a:cubicBezTo>
                  <a:lnTo>
                    <a:pt x="59816" y="118774"/>
                  </a:lnTo>
                  <a:close/>
                  <a:moveTo>
                    <a:pt x="408731" y="139690"/>
                  </a:moveTo>
                  <a:cubicBezTo>
                    <a:pt x="399068" y="129143"/>
                    <a:pt x="388912" y="118818"/>
                    <a:pt x="377057" y="110541"/>
                  </a:cubicBezTo>
                  <a:cubicBezTo>
                    <a:pt x="350392" y="91983"/>
                    <a:pt x="317599" y="87710"/>
                    <a:pt x="285611" y="85352"/>
                  </a:cubicBezTo>
                  <a:cubicBezTo>
                    <a:pt x="264718" y="83794"/>
                    <a:pt x="244273" y="82904"/>
                    <a:pt x="224230" y="89669"/>
                  </a:cubicBezTo>
                  <a:lnTo>
                    <a:pt x="205216" y="95899"/>
                  </a:lnTo>
                  <a:cubicBezTo>
                    <a:pt x="205306" y="95899"/>
                    <a:pt x="206514" y="100038"/>
                    <a:pt x="206603" y="100260"/>
                  </a:cubicBezTo>
                  <a:cubicBezTo>
                    <a:pt x="208258" y="103732"/>
                    <a:pt x="210316" y="106980"/>
                    <a:pt x="212688" y="110051"/>
                  </a:cubicBezTo>
                  <a:cubicBezTo>
                    <a:pt x="219488" y="118818"/>
                    <a:pt x="228570" y="126072"/>
                    <a:pt x="238323" y="131635"/>
                  </a:cubicBezTo>
                  <a:cubicBezTo>
                    <a:pt x="277424" y="154109"/>
                    <a:pt x="329723" y="155222"/>
                    <a:pt x="374014" y="154598"/>
                  </a:cubicBezTo>
                  <a:cubicBezTo>
                    <a:pt x="384707" y="154420"/>
                    <a:pt x="395399" y="153753"/>
                    <a:pt x="406092" y="152729"/>
                  </a:cubicBezTo>
                  <a:cubicBezTo>
                    <a:pt x="408463" y="152507"/>
                    <a:pt x="415621" y="152952"/>
                    <a:pt x="417411" y="150994"/>
                  </a:cubicBezTo>
                  <a:cubicBezTo>
                    <a:pt x="419066" y="149169"/>
                    <a:pt x="409716" y="140803"/>
                    <a:pt x="408731" y="13969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8" name="Google Shape;238;p2"/>
            <p:cNvSpPr/>
            <p:nvPr/>
          </p:nvSpPr>
          <p:spPr>
            <a:xfrm>
              <a:off x="5111770" y="1035783"/>
              <a:ext cx="475417" cy="317373"/>
            </a:xfrm>
            <a:custGeom>
              <a:avLst/>
              <a:gdLst/>
              <a:ahLst/>
              <a:cxnLst/>
              <a:rect l="l" t="t" r="r" b="b"/>
              <a:pathLst>
                <a:path w="950833" h="634746" extrusionOk="0">
                  <a:moveTo>
                    <a:pt x="948680" y="253836"/>
                  </a:moveTo>
                  <a:cubicBezTo>
                    <a:pt x="946577" y="252323"/>
                    <a:pt x="939419" y="250542"/>
                    <a:pt x="936376" y="249207"/>
                  </a:cubicBezTo>
                  <a:cubicBezTo>
                    <a:pt x="927876" y="245425"/>
                    <a:pt x="919421" y="241597"/>
                    <a:pt x="910652" y="238482"/>
                  </a:cubicBezTo>
                  <a:cubicBezTo>
                    <a:pt x="884525" y="229137"/>
                    <a:pt x="857905" y="223218"/>
                    <a:pt x="831017" y="216498"/>
                  </a:cubicBezTo>
                  <a:cubicBezTo>
                    <a:pt x="746551" y="195403"/>
                    <a:pt x="681412" y="125311"/>
                    <a:pt x="613633" y="75779"/>
                  </a:cubicBezTo>
                  <a:cubicBezTo>
                    <a:pt x="589743" y="58334"/>
                    <a:pt x="565226" y="41912"/>
                    <a:pt x="540083" y="26114"/>
                  </a:cubicBezTo>
                  <a:cubicBezTo>
                    <a:pt x="531851" y="20907"/>
                    <a:pt x="523530" y="15923"/>
                    <a:pt x="514851" y="11428"/>
                  </a:cubicBezTo>
                  <a:cubicBezTo>
                    <a:pt x="514135" y="11027"/>
                    <a:pt x="501339" y="4129"/>
                    <a:pt x="501876" y="3684"/>
                  </a:cubicBezTo>
                  <a:cubicBezTo>
                    <a:pt x="507424" y="-899"/>
                    <a:pt x="527243" y="1326"/>
                    <a:pt x="533775" y="1103"/>
                  </a:cubicBezTo>
                  <a:cubicBezTo>
                    <a:pt x="561781" y="124"/>
                    <a:pt x="589877" y="-321"/>
                    <a:pt x="617883" y="258"/>
                  </a:cubicBezTo>
                  <a:cubicBezTo>
                    <a:pt x="721140" y="2349"/>
                    <a:pt x="796121" y="7378"/>
                    <a:pt x="878664" y="82010"/>
                  </a:cubicBezTo>
                  <a:cubicBezTo>
                    <a:pt x="921523" y="120772"/>
                    <a:pt x="960535" y="199587"/>
                    <a:pt x="948680" y="253836"/>
                  </a:cubicBezTo>
                  <a:close/>
                  <a:moveTo>
                    <a:pt x="339207" y="428287"/>
                  </a:moveTo>
                  <a:cubicBezTo>
                    <a:pt x="317017" y="437856"/>
                    <a:pt x="294648" y="446756"/>
                    <a:pt x="271786" y="454722"/>
                  </a:cubicBezTo>
                  <a:cubicBezTo>
                    <a:pt x="206871" y="477374"/>
                    <a:pt x="127997" y="488589"/>
                    <a:pt x="76950" y="535718"/>
                  </a:cubicBezTo>
                  <a:cubicBezTo>
                    <a:pt x="60710" y="550760"/>
                    <a:pt x="45141" y="565935"/>
                    <a:pt x="27290" y="579197"/>
                  </a:cubicBezTo>
                  <a:cubicBezTo>
                    <a:pt x="21340" y="583647"/>
                    <a:pt x="14943" y="587608"/>
                    <a:pt x="8635" y="591569"/>
                  </a:cubicBezTo>
                  <a:cubicBezTo>
                    <a:pt x="6353" y="592949"/>
                    <a:pt x="2013" y="596954"/>
                    <a:pt x="0" y="597710"/>
                  </a:cubicBezTo>
                  <a:cubicBezTo>
                    <a:pt x="34851" y="631043"/>
                    <a:pt x="109162" y="641457"/>
                    <a:pt x="155690" y="630643"/>
                  </a:cubicBezTo>
                  <a:cubicBezTo>
                    <a:pt x="245256" y="609771"/>
                    <a:pt x="280466" y="561574"/>
                    <a:pt x="325472" y="492861"/>
                  </a:cubicBezTo>
                  <a:cubicBezTo>
                    <a:pt x="337686" y="474215"/>
                    <a:pt x="349184" y="455078"/>
                    <a:pt x="360234" y="435719"/>
                  </a:cubicBezTo>
                  <a:cubicBezTo>
                    <a:pt x="362829" y="431225"/>
                    <a:pt x="372761" y="418897"/>
                    <a:pt x="371777" y="413023"/>
                  </a:cubicBezTo>
                  <a:cubicBezTo>
                    <a:pt x="371643" y="412444"/>
                    <a:pt x="361219" y="417829"/>
                    <a:pt x="360592" y="418141"/>
                  </a:cubicBezTo>
                  <a:cubicBezTo>
                    <a:pt x="353658" y="421835"/>
                    <a:pt x="346500" y="425172"/>
                    <a:pt x="339207" y="42828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9" name="Google Shape;239;p2"/>
            <p:cNvSpPr/>
            <p:nvPr/>
          </p:nvSpPr>
          <p:spPr>
            <a:xfrm>
              <a:off x="5072688" y="1045774"/>
              <a:ext cx="536589" cy="294075"/>
            </a:xfrm>
            <a:custGeom>
              <a:avLst/>
              <a:gdLst/>
              <a:ahLst/>
              <a:cxnLst/>
              <a:rect l="l" t="t" r="r" b="b"/>
              <a:pathLst>
                <a:path w="1073177" h="588150" extrusionOk="0">
                  <a:moveTo>
                    <a:pt x="1072475" y="302301"/>
                  </a:moveTo>
                  <a:cubicBezTo>
                    <a:pt x="1074489" y="307330"/>
                    <a:pt x="1072028" y="313071"/>
                    <a:pt x="1066973" y="315073"/>
                  </a:cubicBezTo>
                  <a:cubicBezTo>
                    <a:pt x="1061917" y="317121"/>
                    <a:pt x="1056146" y="314628"/>
                    <a:pt x="1054088" y="309600"/>
                  </a:cubicBezTo>
                  <a:cubicBezTo>
                    <a:pt x="1031763" y="256730"/>
                    <a:pt x="995570" y="208667"/>
                    <a:pt x="952218" y="167546"/>
                  </a:cubicBezTo>
                  <a:cubicBezTo>
                    <a:pt x="935173" y="151347"/>
                    <a:pt x="917054" y="136216"/>
                    <a:pt x="898129" y="122286"/>
                  </a:cubicBezTo>
                  <a:cubicBezTo>
                    <a:pt x="869318" y="101059"/>
                    <a:pt x="838851" y="82501"/>
                    <a:pt x="807266" y="67948"/>
                  </a:cubicBezTo>
                  <a:cubicBezTo>
                    <a:pt x="787357" y="58647"/>
                    <a:pt x="767135" y="49925"/>
                    <a:pt x="746690" y="41736"/>
                  </a:cubicBezTo>
                  <a:cubicBezTo>
                    <a:pt x="726199" y="33458"/>
                    <a:pt x="705575" y="25715"/>
                    <a:pt x="684727" y="18372"/>
                  </a:cubicBezTo>
                  <a:cubicBezTo>
                    <a:pt x="679761" y="16770"/>
                    <a:pt x="677032" y="11429"/>
                    <a:pt x="678687" y="6490"/>
                  </a:cubicBezTo>
                  <a:cubicBezTo>
                    <a:pt x="680342" y="1550"/>
                    <a:pt x="685711" y="-1165"/>
                    <a:pt x="690677" y="482"/>
                  </a:cubicBezTo>
                  <a:cubicBezTo>
                    <a:pt x="712062" y="7024"/>
                    <a:pt x="733358" y="14011"/>
                    <a:pt x="754430" y="21532"/>
                  </a:cubicBezTo>
                  <a:cubicBezTo>
                    <a:pt x="775591" y="29142"/>
                    <a:pt x="796483" y="37286"/>
                    <a:pt x="817153" y="46053"/>
                  </a:cubicBezTo>
                  <a:cubicBezTo>
                    <a:pt x="850662" y="60561"/>
                    <a:pt x="883500" y="78852"/>
                    <a:pt x="913922" y="100880"/>
                  </a:cubicBezTo>
                  <a:cubicBezTo>
                    <a:pt x="933920" y="115388"/>
                    <a:pt x="952934" y="131499"/>
                    <a:pt x="970516" y="148855"/>
                  </a:cubicBezTo>
                  <a:cubicBezTo>
                    <a:pt x="1015255" y="193180"/>
                    <a:pt x="1050911" y="245782"/>
                    <a:pt x="1072475" y="302301"/>
                  </a:cubicBezTo>
                  <a:close/>
                  <a:moveTo>
                    <a:pt x="379834" y="446224"/>
                  </a:moveTo>
                  <a:cubicBezTo>
                    <a:pt x="365697" y="456815"/>
                    <a:pt x="351291" y="467051"/>
                    <a:pt x="336617" y="476931"/>
                  </a:cubicBezTo>
                  <a:cubicBezTo>
                    <a:pt x="322032" y="486811"/>
                    <a:pt x="307179" y="496290"/>
                    <a:pt x="292013" y="505279"/>
                  </a:cubicBezTo>
                  <a:cubicBezTo>
                    <a:pt x="267719" y="519921"/>
                    <a:pt x="240876" y="531803"/>
                    <a:pt x="212781" y="541282"/>
                  </a:cubicBezTo>
                  <a:cubicBezTo>
                    <a:pt x="194527" y="547468"/>
                    <a:pt x="175782" y="552586"/>
                    <a:pt x="156679" y="556458"/>
                  </a:cubicBezTo>
                  <a:cubicBezTo>
                    <a:pt x="109032" y="566159"/>
                    <a:pt x="59417" y="568251"/>
                    <a:pt x="11994" y="559083"/>
                  </a:cubicBezTo>
                  <a:cubicBezTo>
                    <a:pt x="6670" y="557926"/>
                    <a:pt x="1391" y="561309"/>
                    <a:pt x="228" y="566604"/>
                  </a:cubicBezTo>
                  <a:cubicBezTo>
                    <a:pt x="-935" y="571900"/>
                    <a:pt x="2465" y="577152"/>
                    <a:pt x="7789" y="578309"/>
                  </a:cubicBezTo>
                  <a:cubicBezTo>
                    <a:pt x="57762" y="590236"/>
                    <a:pt x="110688" y="591126"/>
                    <a:pt x="161600" y="582047"/>
                  </a:cubicBezTo>
                  <a:cubicBezTo>
                    <a:pt x="182045" y="578442"/>
                    <a:pt x="202133" y="573146"/>
                    <a:pt x="221505" y="566382"/>
                  </a:cubicBezTo>
                  <a:cubicBezTo>
                    <a:pt x="251345" y="555924"/>
                    <a:pt x="279351" y="541905"/>
                    <a:pt x="304763" y="525573"/>
                  </a:cubicBezTo>
                  <a:cubicBezTo>
                    <a:pt x="319929" y="515648"/>
                    <a:pt x="334738" y="505279"/>
                    <a:pt x="349233" y="494465"/>
                  </a:cubicBezTo>
                  <a:cubicBezTo>
                    <a:pt x="363639" y="483695"/>
                    <a:pt x="377776" y="472481"/>
                    <a:pt x="391600" y="460999"/>
                  </a:cubicBezTo>
                  <a:cubicBezTo>
                    <a:pt x="395716" y="457795"/>
                    <a:pt x="396387" y="451831"/>
                    <a:pt x="393166" y="447781"/>
                  </a:cubicBezTo>
                  <a:cubicBezTo>
                    <a:pt x="389900" y="443687"/>
                    <a:pt x="383950" y="442975"/>
                    <a:pt x="379834" y="446224"/>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0" name="Google Shape;240;p2"/>
            <p:cNvSpPr/>
            <p:nvPr/>
          </p:nvSpPr>
          <p:spPr>
            <a:xfrm>
              <a:off x="5413396" y="1228142"/>
              <a:ext cx="190587" cy="149291"/>
            </a:xfrm>
            <a:custGeom>
              <a:avLst/>
              <a:gdLst/>
              <a:ahLst/>
              <a:cxnLst/>
              <a:rect l="l" t="t" r="r" b="b"/>
              <a:pathLst>
                <a:path w="381174" h="298581" extrusionOk="0">
                  <a:moveTo>
                    <a:pt x="380188" y="195060"/>
                  </a:moveTo>
                  <a:cubicBezTo>
                    <a:pt x="369629" y="231997"/>
                    <a:pt x="310798" y="215709"/>
                    <a:pt x="286416" y="206764"/>
                  </a:cubicBezTo>
                  <a:cubicBezTo>
                    <a:pt x="279794" y="204316"/>
                    <a:pt x="273263" y="201513"/>
                    <a:pt x="266955" y="198397"/>
                  </a:cubicBezTo>
                  <a:cubicBezTo>
                    <a:pt x="256352" y="193102"/>
                    <a:pt x="247091" y="186560"/>
                    <a:pt x="239664" y="177526"/>
                  </a:cubicBezTo>
                  <a:cubicBezTo>
                    <a:pt x="237293" y="174677"/>
                    <a:pt x="235011" y="171696"/>
                    <a:pt x="233087" y="168492"/>
                  </a:cubicBezTo>
                  <a:cubicBezTo>
                    <a:pt x="232327" y="167290"/>
                    <a:pt x="230851" y="164264"/>
                    <a:pt x="230359" y="163329"/>
                  </a:cubicBezTo>
                  <a:lnTo>
                    <a:pt x="233938" y="156698"/>
                  </a:lnTo>
                  <a:cubicBezTo>
                    <a:pt x="233938" y="156609"/>
                    <a:pt x="242304" y="154918"/>
                    <a:pt x="242528" y="154874"/>
                  </a:cubicBezTo>
                  <a:cubicBezTo>
                    <a:pt x="253131" y="152559"/>
                    <a:pt x="264181" y="151491"/>
                    <a:pt x="275052" y="150779"/>
                  </a:cubicBezTo>
                  <a:cubicBezTo>
                    <a:pt x="301582" y="149044"/>
                    <a:pt x="334286" y="145172"/>
                    <a:pt x="358847" y="157099"/>
                  </a:cubicBezTo>
                  <a:cubicBezTo>
                    <a:pt x="373030" y="163997"/>
                    <a:pt x="384706" y="179128"/>
                    <a:pt x="380188" y="195060"/>
                  </a:cubicBezTo>
                  <a:close/>
                  <a:moveTo>
                    <a:pt x="292053" y="49535"/>
                  </a:moveTo>
                  <a:cubicBezTo>
                    <a:pt x="294603" y="36629"/>
                    <a:pt x="298451" y="12642"/>
                    <a:pt x="286103" y="2673"/>
                  </a:cubicBezTo>
                  <a:cubicBezTo>
                    <a:pt x="276439" y="-5115"/>
                    <a:pt x="262257" y="5967"/>
                    <a:pt x="255636" y="12330"/>
                  </a:cubicBezTo>
                  <a:cubicBezTo>
                    <a:pt x="235727" y="31511"/>
                    <a:pt x="225751" y="57813"/>
                    <a:pt x="221948" y="84203"/>
                  </a:cubicBezTo>
                  <a:cubicBezTo>
                    <a:pt x="218458" y="108012"/>
                    <a:pt x="221053" y="131687"/>
                    <a:pt x="219890" y="155541"/>
                  </a:cubicBezTo>
                  <a:lnTo>
                    <a:pt x="220561" y="147798"/>
                  </a:lnTo>
                  <a:cubicBezTo>
                    <a:pt x="257246" y="128795"/>
                    <a:pt x="283955" y="90700"/>
                    <a:pt x="292053" y="49535"/>
                  </a:cubicBezTo>
                  <a:close/>
                  <a:moveTo>
                    <a:pt x="124283" y="139654"/>
                  </a:moveTo>
                  <a:cubicBezTo>
                    <a:pt x="113546" y="124122"/>
                    <a:pt x="81156" y="130308"/>
                    <a:pt x="69971" y="139520"/>
                  </a:cubicBezTo>
                  <a:cubicBezTo>
                    <a:pt x="29885" y="172630"/>
                    <a:pt x="23980" y="196973"/>
                    <a:pt x="0" y="236492"/>
                  </a:cubicBezTo>
                  <a:cubicBezTo>
                    <a:pt x="134" y="232353"/>
                    <a:pt x="95293" y="201602"/>
                    <a:pt x="114531" y="177437"/>
                  </a:cubicBezTo>
                  <a:cubicBezTo>
                    <a:pt x="121957" y="168046"/>
                    <a:pt x="132471" y="151491"/>
                    <a:pt x="124283" y="139654"/>
                  </a:cubicBezTo>
                  <a:close/>
                  <a:moveTo>
                    <a:pt x="150724" y="254115"/>
                  </a:moveTo>
                  <a:cubicBezTo>
                    <a:pt x="125984" y="240853"/>
                    <a:pt x="27335" y="245081"/>
                    <a:pt x="26083" y="241877"/>
                  </a:cubicBezTo>
                  <a:cubicBezTo>
                    <a:pt x="59458" y="265820"/>
                    <a:pt x="71492" y="283220"/>
                    <a:pt x="118468" y="297283"/>
                  </a:cubicBezTo>
                  <a:cubicBezTo>
                    <a:pt x="131531" y="301199"/>
                    <a:pt x="163967" y="296393"/>
                    <a:pt x="170051" y="280951"/>
                  </a:cubicBezTo>
                  <a:cubicBezTo>
                    <a:pt x="174659" y="269157"/>
                    <a:pt x="160298" y="259278"/>
                    <a:pt x="150724" y="254115"/>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1" name="Google Shape;241;p2"/>
            <p:cNvSpPr/>
            <p:nvPr/>
          </p:nvSpPr>
          <p:spPr>
            <a:xfrm>
              <a:off x="5654921" y="1217909"/>
              <a:ext cx="92986" cy="109915"/>
            </a:xfrm>
            <a:custGeom>
              <a:avLst/>
              <a:gdLst/>
              <a:ahLst/>
              <a:cxnLst/>
              <a:rect l="l" t="t" r="r" b="b"/>
              <a:pathLst>
                <a:path w="185973" h="219829" extrusionOk="0">
                  <a:moveTo>
                    <a:pt x="5718" y="81081"/>
                  </a:moveTo>
                  <a:cubicBezTo>
                    <a:pt x="15740" y="52955"/>
                    <a:pt x="52291" y="38625"/>
                    <a:pt x="76718" y="23450"/>
                  </a:cubicBezTo>
                  <a:cubicBezTo>
                    <a:pt x="87903" y="16507"/>
                    <a:pt x="99848" y="10455"/>
                    <a:pt x="112330" y="5916"/>
                  </a:cubicBezTo>
                  <a:cubicBezTo>
                    <a:pt x="121770" y="2533"/>
                    <a:pt x="131523" y="887"/>
                    <a:pt x="141544" y="264"/>
                  </a:cubicBezTo>
                  <a:cubicBezTo>
                    <a:pt x="148344" y="-181"/>
                    <a:pt x="155234" y="-137"/>
                    <a:pt x="161945" y="976"/>
                  </a:cubicBezTo>
                  <a:cubicBezTo>
                    <a:pt x="167000" y="1821"/>
                    <a:pt x="171250" y="3646"/>
                    <a:pt x="175456" y="6361"/>
                  </a:cubicBezTo>
                  <a:cubicBezTo>
                    <a:pt x="187625" y="14193"/>
                    <a:pt x="187983" y="26609"/>
                    <a:pt x="182838" y="38803"/>
                  </a:cubicBezTo>
                  <a:cubicBezTo>
                    <a:pt x="175008" y="57272"/>
                    <a:pt x="153176" y="70222"/>
                    <a:pt x="150268" y="90694"/>
                  </a:cubicBezTo>
                  <a:cubicBezTo>
                    <a:pt x="146957" y="113702"/>
                    <a:pt x="180511" y="128566"/>
                    <a:pt x="166016" y="152375"/>
                  </a:cubicBezTo>
                  <a:cubicBezTo>
                    <a:pt x="154518" y="171289"/>
                    <a:pt x="127586" y="161498"/>
                    <a:pt x="110809" y="171600"/>
                  </a:cubicBezTo>
                  <a:cubicBezTo>
                    <a:pt x="91884" y="182993"/>
                    <a:pt x="96403" y="210852"/>
                    <a:pt x="71528" y="218106"/>
                  </a:cubicBezTo>
                  <a:cubicBezTo>
                    <a:pt x="48443" y="224826"/>
                    <a:pt x="27595" y="210985"/>
                    <a:pt x="16589" y="192294"/>
                  </a:cubicBezTo>
                  <a:cubicBezTo>
                    <a:pt x="-1440" y="161676"/>
                    <a:pt x="-4303" y="109252"/>
                    <a:pt x="5718" y="81081"/>
                  </a:cubicBezTo>
                  <a:lnTo>
                    <a:pt x="5718" y="81081"/>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2" name="Google Shape;242;p2"/>
            <p:cNvSpPr/>
            <p:nvPr/>
          </p:nvSpPr>
          <p:spPr>
            <a:xfrm>
              <a:off x="5308363" y="1241795"/>
              <a:ext cx="416975" cy="112245"/>
            </a:xfrm>
            <a:custGeom>
              <a:avLst/>
              <a:gdLst/>
              <a:ahLst/>
              <a:cxnLst/>
              <a:rect l="l" t="t" r="r" b="b"/>
              <a:pathLst>
                <a:path w="833950" h="224490" extrusionOk="0">
                  <a:moveTo>
                    <a:pt x="752477" y="117509"/>
                  </a:moveTo>
                  <a:cubicBezTo>
                    <a:pt x="752477" y="118132"/>
                    <a:pt x="752566" y="118755"/>
                    <a:pt x="752700" y="119378"/>
                  </a:cubicBezTo>
                  <a:cubicBezTo>
                    <a:pt x="751627" y="119645"/>
                    <a:pt x="751716" y="118488"/>
                    <a:pt x="752164" y="117153"/>
                  </a:cubicBezTo>
                  <a:lnTo>
                    <a:pt x="752477" y="117509"/>
                  </a:lnTo>
                  <a:close/>
                  <a:moveTo>
                    <a:pt x="823700" y="243"/>
                  </a:moveTo>
                  <a:cubicBezTo>
                    <a:pt x="809652" y="-335"/>
                    <a:pt x="795694" y="110"/>
                    <a:pt x="781736" y="1667"/>
                  </a:cubicBezTo>
                  <a:cubicBezTo>
                    <a:pt x="776233" y="2290"/>
                    <a:pt x="770775" y="3091"/>
                    <a:pt x="765317" y="4204"/>
                  </a:cubicBezTo>
                  <a:cubicBezTo>
                    <a:pt x="757309" y="5806"/>
                    <a:pt x="749434" y="8076"/>
                    <a:pt x="741516" y="10123"/>
                  </a:cubicBezTo>
                  <a:lnTo>
                    <a:pt x="716507" y="16887"/>
                  </a:lnTo>
                  <a:lnTo>
                    <a:pt x="708678" y="18489"/>
                  </a:lnTo>
                  <a:cubicBezTo>
                    <a:pt x="707112" y="18712"/>
                    <a:pt x="703891" y="18801"/>
                    <a:pt x="702415" y="19113"/>
                  </a:cubicBezTo>
                  <a:cubicBezTo>
                    <a:pt x="695793" y="18935"/>
                    <a:pt x="689172" y="18846"/>
                    <a:pt x="682551" y="18534"/>
                  </a:cubicBezTo>
                  <a:cubicBezTo>
                    <a:pt x="680895" y="18356"/>
                    <a:pt x="679508" y="19113"/>
                    <a:pt x="678121" y="19736"/>
                  </a:cubicBezTo>
                  <a:cubicBezTo>
                    <a:pt x="671321" y="19202"/>
                    <a:pt x="664655" y="18712"/>
                    <a:pt x="659242" y="19024"/>
                  </a:cubicBezTo>
                  <a:cubicBezTo>
                    <a:pt x="638707" y="20314"/>
                    <a:pt x="618619" y="23429"/>
                    <a:pt x="598934" y="28191"/>
                  </a:cubicBezTo>
                  <a:cubicBezTo>
                    <a:pt x="579160" y="32997"/>
                    <a:pt x="559878" y="39495"/>
                    <a:pt x="541043" y="47594"/>
                  </a:cubicBezTo>
                  <a:cubicBezTo>
                    <a:pt x="526011" y="54092"/>
                    <a:pt x="511873" y="61969"/>
                    <a:pt x="498183" y="70558"/>
                  </a:cubicBezTo>
                  <a:cubicBezTo>
                    <a:pt x="467448" y="89917"/>
                    <a:pt x="439307" y="113236"/>
                    <a:pt x="408348" y="132462"/>
                  </a:cubicBezTo>
                  <a:cubicBezTo>
                    <a:pt x="374168" y="153912"/>
                    <a:pt x="337572" y="171090"/>
                    <a:pt x="299321" y="182661"/>
                  </a:cubicBezTo>
                  <a:cubicBezTo>
                    <a:pt x="261427" y="194143"/>
                    <a:pt x="221968" y="200106"/>
                    <a:pt x="181390" y="198282"/>
                  </a:cubicBezTo>
                  <a:cubicBezTo>
                    <a:pt x="168640" y="197748"/>
                    <a:pt x="155531" y="196768"/>
                    <a:pt x="142691" y="194632"/>
                  </a:cubicBezTo>
                  <a:cubicBezTo>
                    <a:pt x="130299" y="192541"/>
                    <a:pt x="118174" y="189381"/>
                    <a:pt x="106900" y="184352"/>
                  </a:cubicBezTo>
                  <a:cubicBezTo>
                    <a:pt x="72631" y="169221"/>
                    <a:pt x="38495" y="135710"/>
                    <a:pt x="26013" y="98995"/>
                  </a:cubicBezTo>
                  <a:cubicBezTo>
                    <a:pt x="17826" y="74875"/>
                    <a:pt x="19213" y="49330"/>
                    <a:pt x="37466" y="27212"/>
                  </a:cubicBezTo>
                  <a:cubicBezTo>
                    <a:pt x="40956" y="23073"/>
                    <a:pt x="40419" y="16843"/>
                    <a:pt x="36258" y="13372"/>
                  </a:cubicBezTo>
                  <a:cubicBezTo>
                    <a:pt x="32053" y="9856"/>
                    <a:pt x="25834" y="10390"/>
                    <a:pt x="22300" y="14573"/>
                  </a:cubicBezTo>
                  <a:cubicBezTo>
                    <a:pt x="-1635" y="42210"/>
                    <a:pt x="-4498" y="74741"/>
                    <a:pt x="5210" y="105715"/>
                  </a:cubicBezTo>
                  <a:cubicBezTo>
                    <a:pt x="18676" y="148572"/>
                    <a:pt x="57375" y="188268"/>
                    <a:pt x="96655" y="206648"/>
                  </a:cubicBezTo>
                  <a:cubicBezTo>
                    <a:pt x="107169" y="211499"/>
                    <a:pt x="118354" y="215059"/>
                    <a:pt x="129851" y="217640"/>
                  </a:cubicBezTo>
                  <a:cubicBezTo>
                    <a:pt x="146360" y="221379"/>
                    <a:pt x="163539" y="223070"/>
                    <a:pt x="180093" y="224004"/>
                  </a:cubicBezTo>
                  <a:cubicBezTo>
                    <a:pt x="223757" y="226274"/>
                    <a:pt x="266393" y="220533"/>
                    <a:pt x="307105" y="208206"/>
                  </a:cubicBezTo>
                  <a:cubicBezTo>
                    <a:pt x="347638" y="195923"/>
                    <a:pt x="386203" y="177098"/>
                    <a:pt x="422217" y="154090"/>
                  </a:cubicBezTo>
                  <a:cubicBezTo>
                    <a:pt x="452908" y="134331"/>
                    <a:pt x="480780" y="110566"/>
                    <a:pt x="511247" y="90629"/>
                  </a:cubicBezTo>
                  <a:cubicBezTo>
                    <a:pt x="523729" y="82396"/>
                    <a:pt x="536614" y="74830"/>
                    <a:pt x="550438" y="68555"/>
                  </a:cubicBezTo>
                  <a:cubicBezTo>
                    <a:pt x="567930" y="60589"/>
                    <a:pt x="585915" y="54136"/>
                    <a:pt x="604303" y="49241"/>
                  </a:cubicBezTo>
                  <a:cubicBezTo>
                    <a:pt x="622690" y="44346"/>
                    <a:pt x="641525" y="41008"/>
                    <a:pt x="660763" y="39361"/>
                  </a:cubicBezTo>
                  <a:cubicBezTo>
                    <a:pt x="666579" y="38872"/>
                    <a:pt x="673603" y="39228"/>
                    <a:pt x="680985" y="39673"/>
                  </a:cubicBezTo>
                  <a:cubicBezTo>
                    <a:pt x="692303" y="44702"/>
                    <a:pt x="701967" y="50977"/>
                    <a:pt x="710512" y="58409"/>
                  </a:cubicBezTo>
                  <a:cubicBezTo>
                    <a:pt x="714181" y="61613"/>
                    <a:pt x="717625" y="65084"/>
                    <a:pt x="721026" y="68689"/>
                  </a:cubicBezTo>
                  <a:cubicBezTo>
                    <a:pt x="725992" y="73940"/>
                    <a:pt x="730913" y="79503"/>
                    <a:pt x="735252" y="86045"/>
                  </a:cubicBezTo>
                  <a:cubicBezTo>
                    <a:pt x="737579" y="89338"/>
                    <a:pt x="739726" y="92854"/>
                    <a:pt x="741695" y="96459"/>
                  </a:cubicBezTo>
                  <a:cubicBezTo>
                    <a:pt x="743797" y="100242"/>
                    <a:pt x="745766" y="104069"/>
                    <a:pt x="747555" y="107896"/>
                  </a:cubicBezTo>
                  <a:lnTo>
                    <a:pt x="751582" y="116263"/>
                  </a:lnTo>
                  <a:cubicBezTo>
                    <a:pt x="751671" y="116485"/>
                    <a:pt x="751895" y="116797"/>
                    <a:pt x="752164" y="117153"/>
                  </a:cubicBezTo>
                  <a:cubicBezTo>
                    <a:pt x="752298" y="116797"/>
                    <a:pt x="752432" y="116396"/>
                    <a:pt x="752566" y="116040"/>
                  </a:cubicBezTo>
                  <a:cubicBezTo>
                    <a:pt x="752477" y="116530"/>
                    <a:pt x="752477" y="117019"/>
                    <a:pt x="752477" y="117509"/>
                  </a:cubicBezTo>
                  <a:cubicBezTo>
                    <a:pt x="753058" y="118265"/>
                    <a:pt x="753595" y="119066"/>
                    <a:pt x="753014" y="119289"/>
                  </a:cubicBezTo>
                  <a:cubicBezTo>
                    <a:pt x="752879" y="119333"/>
                    <a:pt x="752790" y="119378"/>
                    <a:pt x="752700" y="119378"/>
                  </a:cubicBezTo>
                  <a:cubicBezTo>
                    <a:pt x="753192" y="121647"/>
                    <a:pt x="754490" y="123739"/>
                    <a:pt x="756548" y="125119"/>
                  </a:cubicBezTo>
                  <a:cubicBezTo>
                    <a:pt x="759993" y="127967"/>
                    <a:pt x="763124" y="126943"/>
                    <a:pt x="764869" y="126587"/>
                  </a:cubicBezTo>
                  <a:cubicBezTo>
                    <a:pt x="768001" y="126009"/>
                    <a:pt x="770193" y="123650"/>
                    <a:pt x="771580" y="119778"/>
                  </a:cubicBezTo>
                  <a:cubicBezTo>
                    <a:pt x="771938" y="118755"/>
                    <a:pt x="771938" y="117108"/>
                    <a:pt x="771670" y="115017"/>
                  </a:cubicBezTo>
                  <a:cubicBezTo>
                    <a:pt x="771535" y="113815"/>
                    <a:pt x="770640" y="111278"/>
                    <a:pt x="770372" y="110121"/>
                  </a:cubicBezTo>
                  <a:lnTo>
                    <a:pt x="767598" y="100464"/>
                  </a:lnTo>
                  <a:cubicBezTo>
                    <a:pt x="765988" y="94946"/>
                    <a:pt x="764109" y="89383"/>
                    <a:pt x="761872" y="83909"/>
                  </a:cubicBezTo>
                  <a:cubicBezTo>
                    <a:pt x="760351" y="80171"/>
                    <a:pt x="758516" y="76521"/>
                    <a:pt x="756593" y="73006"/>
                  </a:cubicBezTo>
                  <a:cubicBezTo>
                    <a:pt x="752387" y="65574"/>
                    <a:pt x="747600" y="58943"/>
                    <a:pt x="742366" y="52935"/>
                  </a:cubicBezTo>
                  <a:cubicBezTo>
                    <a:pt x="752656" y="56629"/>
                    <a:pt x="762901" y="60411"/>
                    <a:pt x="772877" y="64595"/>
                  </a:cubicBezTo>
                  <a:lnTo>
                    <a:pt x="795605" y="73896"/>
                  </a:lnTo>
                  <a:cubicBezTo>
                    <a:pt x="795739" y="73940"/>
                    <a:pt x="797081" y="74118"/>
                    <a:pt x="798423" y="74430"/>
                  </a:cubicBezTo>
                  <a:cubicBezTo>
                    <a:pt x="799049" y="77055"/>
                    <a:pt x="799944" y="78658"/>
                    <a:pt x="801197" y="76165"/>
                  </a:cubicBezTo>
                  <a:cubicBezTo>
                    <a:pt x="800660" y="75765"/>
                    <a:pt x="800123" y="75275"/>
                    <a:pt x="799676" y="74786"/>
                  </a:cubicBezTo>
                  <a:lnTo>
                    <a:pt x="799318" y="74652"/>
                  </a:lnTo>
                  <a:cubicBezTo>
                    <a:pt x="799139" y="74608"/>
                    <a:pt x="798960" y="74563"/>
                    <a:pt x="798781" y="74519"/>
                  </a:cubicBezTo>
                  <a:lnTo>
                    <a:pt x="798244" y="73718"/>
                  </a:lnTo>
                  <a:cubicBezTo>
                    <a:pt x="798200" y="73362"/>
                    <a:pt x="798110" y="72961"/>
                    <a:pt x="798020" y="72605"/>
                  </a:cubicBezTo>
                  <a:lnTo>
                    <a:pt x="797976" y="72116"/>
                  </a:lnTo>
                  <a:cubicBezTo>
                    <a:pt x="798378" y="73095"/>
                    <a:pt x="798960" y="73985"/>
                    <a:pt x="799676" y="74786"/>
                  </a:cubicBezTo>
                  <a:cubicBezTo>
                    <a:pt x="800750" y="75097"/>
                    <a:pt x="801510" y="75587"/>
                    <a:pt x="801242" y="76165"/>
                  </a:cubicBezTo>
                  <a:lnTo>
                    <a:pt x="801197" y="76165"/>
                  </a:lnTo>
                  <a:cubicBezTo>
                    <a:pt x="802226" y="76877"/>
                    <a:pt x="803434" y="77411"/>
                    <a:pt x="804731" y="77678"/>
                  </a:cubicBezTo>
                  <a:cubicBezTo>
                    <a:pt x="809831" y="78791"/>
                    <a:pt x="814887" y="75542"/>
                    <a:pt x="815961" y="70425"/>
                  </a:cubicBezTo>
                  <a:cubicBezTo>
                    <a:pt x="816274" y="69401"/>
                    <a:pt x="816676" y="63883"/>
                    <a:pt x="811039" y="59922"/>
                  </a:cubicBezTo>
                  <a:cubicBezTo>
                    <a:pt x="809518" y="58809"/>
                    <a:pt x="805268" y="56406"/>
                    <a:pt x="805000" y="56228"/>
                  </a:cubicBezTo>
                  <a:lnTo>
                    <a:pt x="783033" y="43278"/>
                  </a:lnTo>
                  <a:cubicBezTo>
                    <a:pt x="775651" y="39406"/>
                    <a:pt x="768001" y="35757"/>
                    <a:pt x="760306" y="32241"/>
                  </a:cubicBezTo>
                  <a:cubicBezTo>
                    <a:pt x="761111" y="32107"/>
                    <a:pt x="761916" y="31974"/>
                    <a:pt x="762767" y="31840"/>
                  </a:cubicBezTo>
                  <a:cubicBezTo>
                    <a:pt x="767956" y="30861"/>
                    <a:pt x="773146" y="29838"/>
                    <a:pt x="778336" y="28725"/>
                  </a:cubicBezTo>
                  <a:cubicBezTo>
                    <a:pt x="788536" y="26500"/>
                    <a:pt x="798647" y="24052"/>
                    <a:pt x="808981" y="22317"/>
                  </a:cubicBezTo>
                  <a:cubicBezTo>
                    <a:pt x="814126" y="21427"/>
                    <a:pt x="819182" y="20537"/>
                    <a:pt x="824372" y="19914"/>
                  </a:cubicBezTo>
                  <a:cubicBezTo>
                    <a:pt x="829830" y="19736"/>
                    <a:pt x="834125" y="15196"/>
                    <a:pt x="833945" y="9767"/>
                  </a:cubicBezTo>
                  <a:cubicBezTo>
                    <a:pt x="833767" y="4338"/>
                    <a:pt x="829159" y="65"/>
                    <a:pt x="823700" y="243"/>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3" name="Google Shape;243;p2"/>
            <p:cNvSpPr/>
            <p:nvPr/>
          </p:nvSpPr>
          <p:spPr>
            <a:xfrm>
              <a:off x="5101296" y="1033597"/>
              <a:ext cx="81682" cy="82406"/>
            </a:xfrm>
            <a:custGeom>
              <a:avLst/>
              <a:gdLst/>
              <a:ahLst/>
              <a:cxnLst/>
              <a:rect l="l" t="t" r="r" b="b"/>
              <a:pathLst>
                <a:path w="163364" h="164811" extrusionOk="0">
                  <a:moveTo>
                    <a:pt x="60273" y="164440"/>
                  </a:moveTo>
                  <a:cubicBezTo>
                    <a:pt x="33877" y="165508"/>
                    <a:pt x="-2138" y="166353"/>
                    <a:pt x="99" y="135513"/>
                  </a:cubicBezTo>
                  <a:cubicBezTo>
                    <a:pt x="949" y="123363"/>
                    <a:pt x="12268" y="115798"/>
                    <a:pt x="13655" y="104939"/>
                  </a:cubicBezTo>
                  <a:cubicBezTo>
                    <a:pt x="15221" y="92745"/>
                    <a:pt x="4215" y="80151"/>
                    <a:pt x="10836" y="68091"/>
                  </a:cubicBezTo>
                  <a:cubicBezTo>
                    <a:pt x="20634" y="50200"/>
                    <a:pt x="48909" y="56119"/>
                    <a:pt x="63091" y="44816"/>
                  </a:cubicBezTo>
                  <a:cubicBezTo>
                    <a:pt x="76333" y="34179"/>
                    <a:pt x="73023" y="14153"/>
                    <a:pt x="90024" y="4407"/>
                  </a:cubicBezTo>
                  <a:cubicBezTo>
                    <a:pt x="98837" y="-666"/>
                    <a:pt x="110648" y="-2135"/>
                    <a:pt x="119238" y="4184"/>
                  </a:cubicBezTo>
                  <a:cubicBezTo>
                    <a:pt x="141831" y="20739"/>
                    <a:pt x="171224" y="110057"/>
                    <a:pt x="161426" y="136759"/>
                  </a:cubicBezTo>
                  <a:cubicBezTo>
                    <a:pt x="151584" y="163461"/>
                    <a:pt x="80494" y="163594"/>
                    <a:pt x="60273" y="164440"/>
                  </a:cubicBezTo>
                  <a:lnTo>
                    <a:pt x="60273" y="164440"/>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4" name="Google Shape;244;p2"/>
            <p:cNvSpPr/>
            <p:nvPr/>
          </p:nvSpPr>
          <p:spPr>
            <a:xfrm>
              <a:off x="5114514" y="1054561"/>
              <a:ext cx="242725" cy="62767"/>
            </a:xfrm>
            <a:custGeom>
              <a:avLst/>
              <a:gdLst/>
              <a:ahLst/>
              <a:cxnLst/>
              <a:rect l="l" t="t" r="r" b="b"/>
              <a:pathLst>
                <a:path w="485450" h="125534" extrusionOk="0">
                  <a:moveTo>
                    <a:pt x="470438" y="86377"/>
                  </a:moveTo>
                  <a:cubicBezTo>
                    <a:pt x="470707" y="86555"/>
                    <a:pt x="470930" y="86733"/>
                    <a:pt x="471199" y="86867"/>
                  </a:cubicBezTo>
                  <a:cubicBezTo>
                    <a:pt x="470886" y="87267"/>
                    <a:pt x="470349" y="86911"/>
                    <a:pt x="469812" y="86288"/>
                  </a:cubicBezTo>
                  <a:lnTo>
                    <a:pt x="470438" y="86377"/>
                  </a:lnTo>
                  <a:close/>
                  <a:moveTo>
                    <a:pt x="475002" y="67864"/>
                  </a:moveTo>
                  <a:cubicBezTo>
                    <a:pt x="466412" y="65861"/>
                    <a:pt x="443282" y="66217"/>
                    <a:pt x="441000" y="66262"/>
                  </a:cubicBezTo>
                  <a:cubicBezTo>
                    <a:pt x="428384" y="66529"/>
                    <a:pt x="416171" y="68131"/>
                    <a:pt x="404091" y="70490"/>
                  </a:cubicBezTo>
                  <a:cubicBezTo>
                    <a:pt x="377203" y="75741"/>
                    <a:pt x="351345" y="84864"/>
                    <a:pt x="324144" y="89937"/>
                  </a:cubicBezTo>
                  <a:cubicBezTo>
                    <a:pt x="298195" y="95011"/>
                    <a:pt x="267639" y="98348"/>
                    <a:pt x="236232" y="98838"/>
                  </a:cubicBezTo>
                  <a:cubicBezTo>
                    <a:pt x="209300" y="99239"/>
                    <a:pt x="181875" y="97102"/>
                    <a:pt x="156016" y="91495"/>
                  </a:cubicBezTo>
                  <a:cubicBezTo>
                    <a:pt x="148008" y="84508"/>
                    <a:pt x="141074" y="76720"/>
                    <a:pt x="134363" y="68709"/>
                  </a:cubicBezTo>
                  <a:cubicBezTo>
                    <a:pt x="129755" y="63191"/>
                    <a:pt x="125460" y="57495"/>
                    <a:pt x="121165" y="51754"/>
                  </a:cubicBezTo>
                  <a:cubicBezTo>
                    <a:pt x="115707" y="44544"/>
                    <a:pt x="110294" y="37335"/>
                    <a:pt x="105462" y="29725"/>
                  </a:cubicBezTo>
                  <a:cubicBezTo>
                    <a:pt x="100496" y="21937"/>
                    <a:pt x="95709" y="14193"/>
                    <a:pt x="91548" y="5960"/>
                  </a:cubicBezTo>
                  <a:cubicBezTo>
                    <a:pt x="89624" y="1109"/>
                    <a:pt x="84122" y="-1249"/>
                    <a:pt x="79245" y="664"/>
                  </a:cubicBezTo>
                  <a:cubicBezTo>
                    <a:pt x="74413" y="2623"/>
                    <a:pt x="71997" y="8096"/>
                    <a:pt x="73966" y="12947"/>
                  </a:cubicBezTo>
                  <a:cubicBezTo>
                    <a:pt x="76874" y="22560"/>
                    <a:pt x="80274" y="31950"/>
                    <a:pt x="84479" y="41073"/>
                  </a:cubicBezTo>
                  <a:cubicBezTo>
                    <a:pt x="88774" y="50285"/>
                    <a:pt x="93651" y="59230"/>
                    <a:pt x="99601" y="67463"/>
                  </a:cubicBezTo>
                  <a:cubicBezTo>
                    <a:pt x="99735" y="67641"/>
                    <a:pt x="99959" y="67819"/>
                    <a:pt x="100093" y="67997"/>
                  </a:cubicBezTo>
                  <a:cubicBezTo>
                    <a:pt x="99556" y="67641"/>
                    <a:pt x="98975" y="67285"/>
                    <a:pt x="98438" y="66929"/>
                  </a:cubicBezTo>
                  <a:cubicBezTo>
                    <a:pt x="90206" y="61411"/>
                    <a:pt x="81616" y="56115"/>
                    <a:pt x="73071" y="50330"/>
                  </a:cubicBezTo>
                  <a:cubicBezTo>
                    <a:pt x="67255" y="44500"/>
                    <a:pt x="61753" y="38269"/>
                    <a:pt x="57100" y="31104"/>
                  </a:cubicBezTo>
                  <a:cubicBezTo>
                    <a:pt x="54236" y="26476"/>
                    <a:pt x="48152" y="25008"/>
                    <a:pt x="43499" y="27811"/>
                  </a:cubicBezTo>
                  <a:cubicBezTo>
                    <a:pt x="43320" y="27945"/>
                    <a:pt x="43320" y="28212"/>
                    <a:pt x="43141" y="28345"/>
                  </a:cubicBezTo>
                  <a:cubicBezTo>
                    <a:pt x="41709" y="27411"/>
                    <a:pt x="40323" y="26565"/>
                    <a:pt x="38891" y="26076"/>
                  </a:cubicBezTo>
                  <a:cubicBezTo>
                    <a:pt x="34015" y="24162"/>
                    <a:pt x="28512" y="26521"/>
                    <a:pt x="26588" y="31371"/>
                  </a:cubicBezTo>
                  <a:cubicBezTo>
                    <a:pt x="24664" y="36089"/>
                    <a:pt x="26901" y="41429"/>
                    <a:pt x="31554" y="43432"/>
                  </a:cubicBezTo>
                  <a:lnTo>
                    <a:pt x="31867" y="43610"/>
                  </a:lnTo>
                  <a:cubicBezTo>
                    <a:pt x="31822" y="43565"/>
                    <a:pt x="31777" y="43565"/>
                    <a:pt x="31733" y="43565"/>
                  </a:cubicBezTo>
                  <a:cubicBezTo>
                    <a:pt x="32225" y="43521"/>
                    <a:pt x="32807" y="45212"/>
                    <a:pt x="33388" y="45968"/>
                  </a:cubicBezTo>
                  <a:cubicBezTo>
                    <a:pt x="34909" y="47882"/>
                    <a:pt x="36430" y="49796"/>
                    <a:pt x="37728" y="51131"/>
                  </a:cubicBezTo>
                  <a:cubicBezTo>
                    <a:pt x="41486" y="54869"/>
                    <a:pt x="45244" y="58518"/>
                    <a:pt x="49181" y="62123"/>
                  </a:cubicBezTo>
                  <a:cubicBezTo>
                    <a:pt x="51821" y="64526"/>
                    <a:pt x="54549" y="66796"/>
                    <a:pt x="57278" y="69110"/>
                  </a:cubicBezTo>
                  <a:cubicBezTo>
                    <a:pt x="63497" y="74139"/>
                    <a:pt x="69492" y="79168"/>
                    <a:pt x="75755" y="83662"/>
                  </a:cubicBezTo>
                  <a:cubicBezTo>
                    <a:pt x="75934" y="83796"/>
                    <a:pt x="76158" y="83885"/>
                    <a:pt x="76337" y="84019"/>
                  </a:cubicBezTo>
                  <a:cubicBezTo>
                    <a:pt x="67613" y="83084"/>
                    <a:pt x="58934" y="82283"/>
                    <a:pt x="50299" y="81215"/>
                  </a:cubicBezTo>
                  <a:cubicBezTo>
                    <a:pt x="37638" y="79657"/>
                    <a:pt x="25067" y="78100"/>
                    <a:pt x="12227" y="75919"/>
                  </a:cubicBezTo>
                  <a:cubicBezTo>
                    <a:pt x="6903" y="74628"/>
                    <a:pt x="1579" y="77877"/>
                    <a:pt x="282" y="83173"/>
                  </a:cubicBezTo>
                  <a:cubicBezTo>
                    <a:pt x="-1016" y="88424"/>
                    <a:pt x="2295" y="93765"/>
                    <a:pt x="7574" y="95055"/>
                  </a:cubicBezTo>
                  <a:cubicBezTo>
                    <a:pt x="19161" y="98660"/>
                    <a:pt x="30525" y="102042"/>
                    <a:pt x="42112" y="104801"/>
                  </a:cubicBezTo>
                  <a:cubicBezTo>
                    <a:pt x="49942" y="106671"/>
                    <a:pt x="57815" y="108317"/>
                    <a:pt x="65779" y="109519"/>
                  </a:cubicBezTo>
                  <a:cubicBezTo>
                    <a:pt x="72400" y="110498"/>
                    <a:pt x="79066" y="111165"/>
                    <a:pt x="85822" y="111566"/>
                  </a:cubicBezTo>
                  <a:cubicBezTo>
                    <a:pt x="92532" y="111966"/>
                    <a:pt x="99243" y="111966"/>
                    <a:pt x="106044" y="111877"/>
                  </a:cubicBezTo>
                  <a:lnTo>
                    <a:pt x="130068" y="111388"/>
                  </a:lnTo>
                  <a:cubicBezTo>
                    <a:pt x="133647" y="112634"/>
                    <a:pt x="137003" y="114058"/>
                    <a:pt x="140716" y="115126"/>
                  </a:cubicBezTo>
                  <a:cubicBezTo>
                    <a:pt x="142818" y="115883"/>
                    <a:pt x="144832" y="115705"/>
                    <a:pt x="146711" y="115037"/>
                  </a:cubicBezTo>
                  <a:cubicBezTo>
                    <a:pt x="175388" y="122647"/>
                    <a:pt x="206347" y="125940"/>
                    <a:pt x="236680" y="125495"/>
                  </a:cubicBezTo>
                  <a:cubicBezTo>
                    <a:pt x="269786" y="125006"/>
                    <a:pt x="301953" y="120288"/>
                    <a:pt x="329244" y="114414"/>
                  </a:cubicBezTo>
                  <a:cubicBezTo>
                    <a:pt x="356311" y="108317"/>
                    <a:pt x="381990" y="98304"/>
                    <a:pt x="408789" y="91985"/>
                  </a:cubicBezTo>
                  <a:cubicBezTo>
                    <a:pt x="419571" y="89403"/>
                    <a:pt x="430532" y="87445"/>
                    <a:pt x="441850" y="86733"/>
                  </a:cubicBezTo>
                  <a:cubicBezTo>
                    <a:pt x="443729" y="86600"/>
                    <a:pt x="461670" y="85220"/>
                    <a:pt x="469812" y="86288"/>
                  </a:cubicBezTo>
                  <a:cubicBezTo>
                    <a:pt x="469409" y="85843"/>
                    <a:pt x="469007" y="85265"/>
                    <a:pt x="468693" y="84775"/>
                  </a:cubicBezTo>
                  <a:cubicBezTo>
                    <a:pt x="469186" y="85398"/>
                    <a:pt x="469812" y="85932"/>
                    <a:pt x="470438" y="86377"/>
                  </a:cubicBezTo>
                  <a:lnTo>
                    <a:pt x="470975" y="86466"/>
                  </a:lnTo>
                  <a:cubicBezTo>
                    <a:pt x="471109" y="86511"/>
                    <a:pt x="471378" y="86422"/>
                    <a:pt x="471333" y="86555"/>
                  </a:cubicBezTo>
                  <a:cubicBezTo>
                    <a:pt x="471289" y="86689"/>
                    <a:pt x="471244" y="86778"/>
                    <a:pt x="471199" y="86867"/>
                  </a:cubicBezTo>
                  <a:cubicBezTo>
                    <a:pt x="472988" y="87935"/>
                    <a:pt x="475181" y="88380"/>
                    <a:pt x="477418" y="88068"/>
                  </a:cubicBezTo>
                  <a:cubicBezTo>
                    <a:pt x="482607" y="87267"/>
                    <a:pt x="486142" y="82461"/>
                    <a:pt x="485336" y="77299"/>
                  </a:cubicBezTo>
                  <a:cubicBezTo>
                    <a:pt x="484978" y="74495"/>
                    <a:pt x="482339" y="69644"/>
                    <a:pt x="475002" y="67864"/>
                  </a:cubicBezTo>
                  <a:close/>
                  <a:moveTo>
                    <a:pt x="31464" y="43521"/>
                  </a:moveTo>
                  <a:cubicBezTo>
                    <a:pt x="31420" y="43565"/>
                    <a:pt x="31599" y="43565"/>
                    <a:pt x="31733" y="43565"/>
                  </a:cubicBezTo>
                  <a:cubicBezTo>
                    <a:pt x="31688" y="43565"/>
                    <a:pt x="31599" y="43387"/>
                    <a:pt x="31554" y="43432"/>
                  </a:cubicBezTo>
                  <a:lnTo>
                    <a:pt x="31464" y="4352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5" name="Google Shape;245;p2"/>
            <p:cNvSpPr/>
            <p:nvPr/>
          </p:nvSpPr>
          <p:spPr>
            <a:xfrm>
              <a:off x="5594341" y="1100575"/>
              <a:ext cx="101601" cy="103492"/>
            </a:xfrm>
            <a:custGeom>
              <a:avLst/>
              <a:gdLst/>
              <a:ahLst/>
              <a:cxnLst/>
              <a:rect l="l" t="t" r="r" b="b"/>
              <a:pathLst>
                <a:path w="203202" h="206983" extrusionOk="0">
                  <a:moveTo>
                    <a:pt x="203202" y="180549"/>
                  </a:moveTo>
                  <a:cubicBezTo>
                    <a:pt x="203202" y="195146"/>
                    <a:pt x="191391" y="206983"/>
                    <a:pt x="176806" y="206983"/>
                  </a:cubicBezTo>
                  <a:cubicBezTo>
                    <a:pt x="162222" y="206983"/>
                    <a:pt x="150411" y="195146"/>
                    <a:pt x="150411" y="180549"/>
                  </a:cubicBezTo>
                  <a:cubicBezTo>
                    <a:pt x="150411" y="165952"/>
                    <a:pt x="162222" y="154069"/>
                    <a:pt x="176806" y="154069"/>
                  </a:cubicBezTo>
                  <a:cubicBezTo>
                    <a:pt x="191391" y="154069"/>
                    <a:pt x="203202" y="165952"/>
                    <a:pt x="203202" y="180549"/>
                  </a:cubicBezTo>
                  <a:close/>
                  <a:moveTo>
                    <a:pt x="88716" y="100577"/>
                  </a:moveTo>
                  <a:cubicBezTo>
                    <a:pt x="73684" y="100577"/>
                    <a:pt x="61471" y="112504"/>
                    <a:pt x="61471" y="127234"/>
                  </a:cubicBezTo>
                  <a:cubicBezTo>
                    <a:pt x="61471" y="141920"/>
                    <a:pt x="73684" y="153847"/>
                    <a:pt x="88716" y="153847"/>
                  </a:cubicBezTo>
                  <a:cubicBezTo>
                    <a:pt x="103749" y="153847"/>
                    <a:pt x="115962" y="141920"/>
                    <a:pt x="115962" y="127234"/>
                  </a:cubicBezTo>
                  <a:cubicBezTo>
                    <a:pt x="115962" y="112504"/>
                    <a:pt x="103749" y="100577"/>
                    <a:pt x="88716" y="100577"/>
                  </a:cubicBezTo>
                  <a:close/>
                  <a:moveTo>
                    <a:pt x="25903" y="0"/>
                  </a:moveTo>
                  <a:cubicBezTo>
                    <a:pt x="11587" y="0"/>
                    <a:pt x="0" y="11393"/>
                    <a:pt x="0" y="25411"/>
                  </a:cubicBezTo>
                  <a:cubicBezTo>
                    <a:pt x="0" y="39474"/>
                    <a:pt x="11587" y="50867"/>
                    <a:pt x="25903" y="50867"/>
                  </a:cubicBezTo>
                  <a:cubicBezTo>
                    <a:pt x="40175" y="50867"/>
                    <a:pt x="51807" y="39474"/>
                    <a:pt x="51807" y="25411"/>
                  </a:cubicBezTo>
                  <a:cubicBezTo>
                    <a:pt x="51807" y="11393"/>
                    <a:pt x="40175" y="0"/>
                    <a:pt x="25903" y="0"/>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6" name="Google Shape;246;p2"/>
            <p:cNvSpPr/>
            <p:nvPr/>
          </p:nvSpPr>
          <p:spPr>
            <a:xfrm>
              <a:off x="4428400" y="1094896"/>
              <a:ext cx="248363" cy="227706"/>
            </a:xfrm>
            <a:custGeom>
              <a:avLst/>
              <a:gdLst/>
              <a:ahLst/>
              <a:cxnLst/>
              <a:rect l="l" t="t" r="r" b="b"/>
              <a:pathLst>
                <a:path w="496725" h="455411" extrusionOk="0">
                  <a:moveTo>
                    <a:pt x="368580" y="262445"/>
                  </a:moveTo>
                  <a:cubicBezTo>
                    <a:pt x="424100" y="271880"/>
                    <a:pt x="493534" y="271079"/>
                    <a:pt x="496621" y="209086"/>
                  </a:cubicBezTo>
                  <a:cubicBezTo>
                    <a:pt x="500111" y="139395"/>
                    <a:pt x="415063" y="151455"/>
                    <a:pt x="348940" y="178068"/>
                  </a:cubicBezTo>
                  <a:cubicBezTo>
                    <a:pt x="396676" y="148206"/>
                    <a:pt x="444859" y="103970"/>
                    <a:pt x="407905" y="60535"/>
                  </a:cubicBezTo>
                  <a:cubicBezTo>
                    <a:pt x="370012" y="16032"/>
                    <a:pt x="320486" y="59957"/>
                    <a:pt x="285993" y="113182"/>
                  </a:cubicBezTo>
                  <a:cubicBezTo>
                    <a:pt x="293777" y="50878"/>
                    <a:pt x="281966" y="-14808"/>
                    <a:pt x="216290" y="2948"/>
                  </a:cubicBezTo>
                  <a:cubicBezTo>
                    <a:pt x="159830" y="18257"/>
                    <a:pt x="165288" y="69658"/>
                    <a:pt x="183094" y="114873"/>
                  </a:cubicBezTo>
                  <a:cubicBezTo>
                    <a:pt x="148288" y="74465"/>
                    <a:pt x="100373" y="37883"/>
                    <a:pt x="58453" y="73085"/>
                  </a:cubicBezTo>
                  <a:cubicBezTo>
                    <a:pt x="14206" y="110201"/>
                    <a:pt x="61674" y="152701"/>
                    <a:pt x="119387" y="181628"/>
                  </a:cubicBezTo>
                  <a:cubicBezTo>
                    <a:pt x="57558" y="166052"/>
                    <a:pt x="-6687" y="168277"/>
                    <a:pt x="561" y="228579"/>
                  </a:cubicBezTo>
                  <a:cubicBezTo>
                    <a:pt x="8167" y="291639"/>
                    <a:pt x="80911" y="287234"/>
                    <a:pt x="136566" y="274150"/>
                  </a:cubicBezTo>
                  <a:cubicBezTo>
                    <a:pt x="82656" y="296090"/>
                    <a:pt x="22259" y="333294"/>
                    <a:pt x="52189" y="383405"/>
                  </a:cubicBezTo>
                  <a:cubicBezTo>
                    <a:pt x="85788" y="439745"/>
                    <a:pt x="154059" y="386119"/>
                    <a:pt x="198395" y="330579"/>
                  </a:cubicBezTo>
                  <a:cubicBezTo>
                    <a:pt x="183631" y="382114"/>
                    <a:pt x="180141" y="448201"/>
                    <a:pt x="255794" y="454921"/>
                  </a:cubicBezTo>
                  <a:cubicBezTo>
                    <a:pt x="338202" y="462264"/>
                    <a:pt x="330418" y="385763"/>
                    <a:pt x="303262" y="323103"/>
                  </a:cubicBezTo>
                  <a:cubicBezTo>
                    <a:pt x="336994" y="367205"/>
                    <a:pt x="386788" y="412242"/>
                    <a:pt x="432556" y="376195"/>
                  </a:cubicBezTo>
                  <a:cubicBezTo>
                    <a:pt x="479800" y="338991"/>
                    <a:pt x="428216" y="293152"/>
                    <a:pt x="368580" y="262445"/>
                  </a:cubicBezTo>
                  <a:lnTo>
                    <a:pt x="368580" y="262445"/>
                  </a:lnTo>
                  <a:close/>
                  <a:moveTo>
                    <a:pt x="296104" y="206550"/>
                  </a:moveTo>
                  <a:cubicBezTo>
                    <a:pt x="288498" y="215717"/>
                    <a:pt x="292211" y="226086"/>
                    <a:pt x="296104" y="233741"/>
                  </a:cubicBezTo>
                  <a:cubicBezTo>
                    <a:pt x="265145" y="226709"/>
                    <a:pt x="268724" y="263914"/>
                    <a:pt x="262908" y="259820"/>
                  </a:cubicBezTo>
                  <a:cubicBezTo>
                    <a:pt x="262908" y="259820"/>
                    <a:pt x="263937" y="261867"/>
                    <a:pt x="265860" y="265427"/>
                  </a:cubicBezTo>
                  <a:cubicBezTo>
                    <a:pt x="252528" y="258974"/>
                    <a:pt x="237094" y="266006"/>
                    <a:pt x="228817" y="268809"/>
                  </a:cubicBezTo>
                  <a:cubicBezTo>
                    <a:pt x="222330" y="257594"/>
                    <a:pt x="203137" y="254568"/>
                    <a:pt x="207029" y="251364"/>
                  </a:cubicBezTo>
                  <a:cubicBezTo>
                    <a:pt x="207029" y="251364"/>
                    <a:pt x="204390" y="251987"/>
                    <a:pt x="199826" y="253189"/>
                  </a:cubicBezTo>
                  <a:cubicBezTo>
                    <a:pt x="198171" y="248827"/>
                    <a:pt x="219690" y="225330"/>
                    <a:pt x="196247" y="210733"/>
                  </a:cubicBezTo>
                  <a:cubicBezTo>
                    <a:pt x="196605" y="210822"/>
                    <a:pt x="196963" y="210911"/>
                    <a:pt x="197276" y="211000"/>
                  </a:cubicBezTo>
                  <a:cubicBezTo>
                    <a:pt x="220988" y="216963"/>
                    <a:pt x="225461" y="199429"/>
                    <a:pt x="228146" y="189905"/>
                  </a:cubicBezTo>
                  <a:cubicBezTo>
                    <a:pt x="232664" y="190484"/>
                    <a:pt x="241567" y="193599"/>
                    <a:pt x="250336" y="192976"/>
                  </a:cubicBezTo>
                  <a:cubicBezTo>
                    <a:pt x="253289" y="210733"/>
                    <a:pt x="282235" y="209932"/>
                    <a:pt x="278342" y="214427"/>
                  </a:cubicBezTo>
                  <a:cubicBezTo>
                    <a:pt x="278342" y="214427"/>
                    <a:pt x="285277" y="211623"/>
                    <a:pt x="296104" y="206550"/>
                  </a:cubicBezTo>
                  <a:lnTo>
                    <a:pt x="296104" y="20655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7" name="Google Shape;247;p2"/>
            <p:cNvSpPr/>
            <p:nvPr/>
          </p:nvSpPr>
          <p:spPr>
            <a:xfrm>
              <a:off x="4521855" y="1180067"/>
              <a:ext cx="63760" cy="55633"/>
            </a:xfrm>
            <a:custGeom>
              <a:avLst/>
              <a:gdLst/>
              <a:ahLst/>
              <a:cxnLst/>
              <a:rect l="l" t="t" r="r" b="b"/>
              <a:pathLst>
                <a:path w="127520" h="111265" extrusionOk="0">
                  <a:moveTo>
                    <a:pt x="127490" y="53919"/>
                  </a:moveTo>
                  <a:cubicBezTo>
                    <a:pt x="128564" y="84582"/>
                    <a:pt x="100871" y="110260"/>
                    <a:pt x="65706" y="111239"/>
                  </a:cubicBezTo>
                  <a:cubicBezTo>
                    <a:pt x="30542" y="112174"/>
                    <a:pt x="1104" y="88009"/>
                    <a:pt x="30" y="57346"/>
                  </a:cubicBezTo>
                  <a:cubicBezTo>
                    <a:pt x="-1043" y="26639"/>
                    <a:pt x="26650" y="961"/>
                    <a:pt x="61814" y="26"/>
                  </a:cubicBezTo>
                  <a:cubicBezTo>
                    <a:pt x="96978" y="-908"/>
                    <a:pt x="126416" y="23212"/>
                    <a:pt x="127490" y="53919"/>
                  </a:cubicBezTo>
                  <a:lnTo>
                    <a:pt x="127490" y="53919"/>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248" name="Google Shape;248;p2"/>
          <p:cNvGrpSpPr/>
          <p:nvPr/>
        </p:nvGrpSpPr>
        <p:grpSpPr>
          <a:xfrm>
            <a:off x="3396092" y="3712804"/>
            <a:ext cx="2350283" cy="429228"/>
            <a:chOff x="3396092" y="3712804"/>
            <a:chExt cx="2350283" cy="429228"/>
          </a:xfrm>
        </p:grpSpPr>
        <p:sp>
          <p:nvSpPr>
            <p:cNvPr id="249" name="Google Shape;249;p2"/>
            <p:cNvSpPr/>
            <p:nvPr/>
          </p:nvSpPr>
          <p:spPr>
            <a:xfrm rot="10800000">
              <a:off x="4899989" y="3803089"/>
              <a:ext cx="626865" cy="169099"/>
            </a:xfrm>
            <a:custGeom>
              <a:avLst/>
              <a:gdLst/>
              <a:ahLst/>
              <a:cxnLst/>
              <a:rect l="l" t="t" r="r" b="b"/>
              <a:pathLst>
                <a:path w="1253730" h="338197" extrusionOk="0">
                  <a:moveTo>
                    <a:pt x="1239882" y="105370"/>
                  </a:moveTo>
                  <a:cubicBezTo>
                    <a:pt x="1234156" y="107773"/>
                    <a:pt x="1224447" y="116585"/>
                    <a:pt x="1222568" y="117564"/>
                  </a:cubicBezTo>
                  <a:cubicBezTo>
                    <a:pt x="1209147" y="124595"/>
                    <a:pt x="1195323" y="131004"/>
                    <a:pt x="1181364" y="137012"/>
                  </a:cubicBezTo>
                  <a:cubicBezTo>
                    <a:pt x="1167451" y="142930"/>
                    <a:pt x="1153313" y="148449"/>
                    <a:pt x="1139176" y="153611"/>
                  </a:cubicBezTo>
                  <a:cubicBezTo>
                    <a:pt x="1104190" y="166383"/>
                    <a:pt x="1068981" y="175151"/>
                    <a:pt x="1033191" y="180268"/>
                  </a:cubicBezTo>
                  <a:cubicBezTo>
                    <a:pt x="997444" y="185342"/>
                    <a:pt x="961162" y="186721"/>
                    <a:pt x="924073" y="184808"/>
                  </a:cubicBezTo>
                  <a:cubicBezTo>
                    <a:pt x="867927" y="181871"/>
                    <a:pt x="810840" y="174706"/>
                    <a:pt x="754649" y="163402"/>
                  </a:cubicBezTo>
                  <a:cubicBezTo>
                    <a:pt x="698368" y="152098"/>
                    <a:pt x="642982" y="136656"/>
                    <a:pt x="590101" y="117341"/>
                  </a:cubicBezTo>
                  <a:cubicBezTo>
                    <a:pt x="528898" y="94912"/>
                    <a:pt x="472796" y="71904"/>
                    <a:pt x="413920" y="54414"/>
                  </a:cubicBezTo>
                  <a:cubicBezTo>
                    <a:pt x="375759" y="43110"/>
                    <a:pt x="336433" y="34121"/>
                    <a:pt x="293708" y="29314"/>
                  </a:cubicBezTo>
                  <a:cubicBezTo>
                    <a:pt x="241633" y="23395"/>
                    <a:pt x="188304" y="26555"/>
                    <a:pt x="142000" y="43689"/>
                  </a:cubicBezTo>
                  <a:cubicBezTo>
                    <a:pt x="96098" y="60644"/>
                    <a:pt x="57265" y="91485"/>
                    <a:pt x="34180" y="141284"/>
                  </a:cubicBezTo>
                  <a:cubicBezTo>
                    <a:pt x="23980" y="163224"/>
                    <a:pt x="21475" y="198203"/>
                    <a:pt x="32257" y="230646"/>
                  </a:cubicBezTo>
                  <a:cubicBezTo>
                    <a:pt x="41159" y="257481"/>
                    <a:pt x="59413" y="282625"/>
                    <a:pt x="90640" y="297000"/>
                  </a:cubicBezTo>
                  <a:cubicBezTo>
                    <a:pt x="117394" y="309327"/>
                    <a:pt x="139763" y="314222"/>
                    <a:pt x="158106" y="314801"/>
                  </a:cubicBezTo>
                  <a:cubicBezTo>
                    <a:pt x="195731" y="316003"/>
                    <a:pt x="215326" y="298691"/>
                    <a:pt x="219755" y="294864"/>
                  </a:cubicBezTo>
                  <a:cubicBezTo>
                    <a:pt x="239261" y="278131"/>
                    <a:pt x="245256" y="257303"/>
                    <a:pt x="239306" y="239680"/>
                  </a:cubicBezTo>
                  <a:cubicBezTo>
                    <a:pt x="233266" y="221923"/>
                    <a:pt x="215684" y="208038"/>
                    <a:pt x="190183" y="204745"/>
                  </a:cubicBezTo>
                  <a:cubicBezTo>
                    <a:pt x="173720" y="202653"/>
                    <a:pt x="158687" y="213290"/>
                    <a:pt x="150411" y="227486"/>
                  </a:cubicBezTo>
                  <a:cubicBezTo>
                    <a:pt x="142268" y="241416"/>
                    <a:pt x="140434" y="259217"/>
                    <a:pt x="151395" y="273057"/>
                  </a:cubicBezTo>
                  <a:cubicBezTo>
                    <a:pt x="154795" y="277329"/>
                    <a:pt x="154079" y="283515"/>
                    <a:pt x="149784" y="286898"/>
                  </a:cubicBezTo>
                  <a:cubicBezTo>
                    <a:pt x="145534" y="290280"/>
                    <a:pt x="139316" y="289568"/>
                    <a:pt x="135916" y="285340"/>
                  </a:cubicBezTo>
                  <a:cubicBezTo>
                    <a:pt x="119318" y="264869"/>
                    <a:pt x="120704" y="238300"/>
                    <a:pt x="132650" y="217339"/>
                  </a:cubicBezTo>
                  <a:cubicBezTo>
                    <a:pt x="144819" y="195889"/>
                    <a:pt x="167993" y="180936"/>
                    <a:pt x="192778" y="183873"/>
                  </a:cubicBezTo>
                  <a:cubicBezTo>
                    <a:pt x="227987" y="188056"/>
                    <a:pt x="251520" y="208216"/>
                    <a:pt x="260065" y="232604"/>
                  </a:cubicBezTo>
                  <a:cubicBezTo>
                    <a:pt x="268789" y="257615"/>
                    <a:pt x="262168" y="287832"/>
                    <a:pt x="234698" y="311908"/>
                  </a:cubicBezTo>
                  <a:cubicBezTo>
                    <a:pt x="229822" y="316181"/>
                    <a:pt x="210495" y="333893"/>
                    <a:pt x="173854" y="337542"/>
                  </a:cubicBezTo>
                  <a:cubicBezTo>
                    <a:pt x="150456" y="339901"/>
                    <a:pt x="119586" y="336385"/>
                    <a:pt x="80574" y="318851"/>
                  </a:cubicBezTo>
                  <a:cubicBezTo>
                    <a:pt x="42323" y="301628"/>
                    <a:pt x="19685" y="271233"/>
                    <a:pt x="8545" y="238523"/>
                  </a:cubicBezTo>
                  <a:cubicBezTo>
                    <a:pt x="-4787" y="199494"/>
                    <a:pt x="-1342" y="157260"/>
                    <a:pt x="10782" y="130603"/>
                  </a:cubicBezTo>
                  <a:cubicBezTo>
                    <a:pt x="36686" y="73862"/>
                    <a:pt x="80574" y="38348"/>
                    <a:pt x="132694" y="18901"/>
                  </a:cubicBezTo>
                  <a:cubicBezTo>
                    <a:pt x="182712" y="209"/>
                    <a:pt x="240425" y="-3484"/>
                    <a:pt x="296750" y="2879"/>
                  </a:cubicBezTo>
                  <a:cubicBezTo>
                    <a:pt x="341131" y="7953"/>
                    <a:pt x="381977" y="17343"/>
                    <a:pt x="421526" y="29270"/>
                  </a:cubicBezTo>
                  <a:cubicBezTo>
                    <a:pt x="480849" y="47160"/>
                    <a:pt x="537264" y="70791"/>
                    <a:pt x="598914" y="93755"/>
                  </a:cubicBezTo>
                  <a:cubicBezTo>
                    <a:pt x="650453" y="113069"/>
                    <a:pt x="704586" y="128511"/>
                    <a:pt x="759481" y="140038"/>
                  </a:cubicBezTo>
                  <a:cubicBezTo>
                    <a:pt x="814509" y="151564"/>
                    <a:pt x="870342" y="159129"/>
                    <a:pt x="925326" y="162512"/>
                  </a:cubicBezTo>
                  <a:cubicBezTo>
                    <a:pt x="960983" y="164692"/>
                    <a:pt x="995879" y="163713"/>
                    <a:pt x="1030282" y="159174"/>
                  </a:cubicBezTo>
                  <a:cubicBezTo>
                    <a:pt x="1064686" y="154635"/>
                    <a:pt x="1098598" y="146580"/>
                    <a:pt x="1132286" y="134653"/>
                  </a:cubicBezTo>
                  <a:cubicBezTo>
                    <a:pt x="1146155" y="129758"/>
                    <a:pt x="1160024" y="124551"/>
                    <a:pt x="1173669" y="118899"/>
                  </a:cubicBezTo>
                  <a:cubicBezTo>
                    <a:pt x="1187225" y="113247"/>
                    <a:pt x="1200647" y="107194"/>
                    <a:pt x="1213710" y="100564"/>
                  </a:cubicBezTo>
                  <a:cubicBezTo>
                    <a:pt x="1216708" y="99050"/>
                    <a:pt x="1232142" y="89660"/>
                    <a:pt x="1238898" y="87836"/>
                  </a:cubicBezTo>
                  <a:cubicBezTo>
                    <a:pt x="1245654" y="85967"/>
                    <a:pt x="1250038" y="88904"/>
                    <a:pt x="1251827" y="91351"/>
                  </a:cubicBezTo>
                  <a:cubicBezTo>
                    <a:pt x="1254959" y="95490"/>
                    <a:pt x="1254154" y="101409"/>
                    <a:pt x="1249948" y="104524"/>
                  </a:cubicBezTo>
                  <a:cubicBezTo>
                    <a:pt x="1248159" y="105859"/>
                    <a:pt x="1246056" y="106482"/>
                    <a:pt x="1243998" y="106438"/>
                  </a:cubicBezTo>
                  <a:cubicBezTo>
                    <a:pt x="1244043" y="106349"/>
                    <a:pt x="1244088" y="106215"/>
                    <a:pt x="1243998" y="105993"/>
                  </a:cubicBezTo>
                  <a:cubicBezTo>
                    <a:pt x="1243596" y="104480"/>
                    <a:pt x="1242030" y="104480"/>
                    <a:pt x="1240016" y="105325"/>
                  </a:cubicBezTo>
                  <a:cubicBezTo>
                    <a:pt x="1240374" y="105503"/>
                    <a:pt x="1240732" y="105637"/>
                    <a:pt x="1241135" y="105770"/>
                  </a:cubicBezTo>
                  <a:cubicBezTo>
                    <a:pt x="1241403" y="105815"/>
                    <a:pt x="1241940" y="106082"/>
                    <a:pt x="1242477" y="106260"/>
                  </a:cubicBezTo>
                  <a:cubicBezTo>
                    <a:pt x="1242969" y="106349"/>
                    <a:pt x="1243461" y="106393"/>
                    <a:pt x="1243998" y="106438"/>
                  </a:cubicBezTo>
                  <a:cubicBezTo>
                    <a:pt x="1243775" y="106660"/>
                    <a:pt x="1243148" y="106482"/>
                    <a:pt x="1242477" y="106260"/>
                  </a:cubicBezTo>
                  <a:cubicBezTo>
                    <a:pt x="1241582" y="106082"/>
                    <a:pt x="1240732" y="105815"/>
                    <a:pt x="1239882" y="105370"/>
                  </a:cubicBezTo>
                  <a:lnTo>
                    <a:pt x="1239882" y="105370"/>
                  </a:lnTo>
                  <a:close/>
                  <a:moveTo>
                    <a:pt x="1237064" y="103145"/>
                  </a:moveTo>
                  <a:lnTo>
                    <a:pt x="1237108" y="103189"/>
                  </a:lnTo>
                  <a:lnTo>
                    <a:pt x="1237064" y="103145"/>
                  </a:lnTo>
                  <a:lnTo>
                    <a:pt x="1237064" y="10314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0" name="Google Shape;250;p2"/>
            <p:cNvSpPr/>
            <p:nvPr/>
          </p:nvSpPr>
          <p:spPr>
            <a:xfrm rot="10800000">
              <a:off x="4845903" y="3921678"/>
              <a:ext cx="262736" cy="220353"/>
            </a:xfrm>
            <a:custGeom>
              <a:avLst/>
              <a:gdLst/>
              <a:ahLst/>
              <a:cxnLst/>
              <a:rect l="l" t="t" r="r" b="b"/>
              <a:pathLst>
                <a:path w="525472" h="440707" extrusionOk="0">
                  <a:moveTo>
                    <a:pt x="409895" y="400200"/>
                  </a:moveTo>
                  <a:cubicBezTo>
                    <a:pt x="418306" y="404695"/>
                    <a:pt x="277470" y="424544"/>
                    <a:pt x="210317" y="432599"/>
                  </a:cubicBezTo>
                  <a:cubicBezTo>
                    <a:pt x="105450" y="445237"/>
                    <a:pt x="449" y="447552"/>
                    <a:pt x="2" y="406253"/>
                  </a:cubicBezTo>
                  <a:cubicBezTo>
                    <a:pt x="-401" y="368603"/>
                    <a:pt x="79412" y="362061"/>
                    <a:pt x="169516" y="366645"/>
                  </a:cubicBezTo>
                  <a:cubicBezTo>
                    <a:pt x="84557" y="346708"/>
                    <a:pt x="13513" y="319650"/>
                    <a:pt x="24339" y="285828"/>
                  </a:cubicBezTo>
                  <a:cubicBezTo>
                    <a:pt x="34674" y="253429"/>
                    <a:pt x="97889" y="264911"/>
                    <a:pt x="171037" y="290946"/>
                  </a:cubicBezTo>
                  <a:cubicBezTo>
                    <a:pt x="106479" y="249602"/>
                    <a:pt x="59369" y="207636"/>
                    <a:pt x="78339" y="181068"/>
                  </a:cubicBezTo>
                  <a:cubicBezTo>
                    <a:pt x="101647" y="148447"/>
                    <a:pt x="174571" y="195620"/>
                    <a:pt x="246779" y="256411"/>
                  </a:cubicBezTo>
                  <a:cubicBezTo>
                    <a:pt x="181640" y="187877"/>
                    <a:pt x="129430" y="117784"/>
                    <a:pt x="159494" y="93441"/>
                  </a:cubicBezTo>
                  <a:cubicBezTo>
                    <a:pt x="190006" y="68698"/>
                    <a:pt x="244810" y="130379"/>
                    <a:pt x="296081" y="206167"/>
                  </a:cubicBezTo>
                  <a:cubicBezTo>
                    <a:pt x="260290" y="121567"/>
                    <a:pt x="237608" y="41284"/>
                    <a:pt x="273130" y="28600"/>
                  </a:cubicBezTo>
                  <a:cubicBezTo>
                    <a:pt x="307086" y="16406"/>
                    <a:pt x="335137" y="80268"/>
                    <a:pt x="356433" y="159751"/>
                  </a:cubicBezTo>
                  <a:cubicBezTo>
                    <a:pt x="346009" y="76174"/>
                    <a:pt x="347172" y="3456"/>
                    <a:pt x="381979" y="118"/>
                  </a:cubicBezTo>
                  <a:cubicBezTo>
                    <a:pt x="420677" y="-3531"/>
                    <a:pt x="430117" y="77732"/>
                    <a:pt x="428686" y="169185"/>
                  </a:cubicBezTo>
                  <a:cubicBezTo>
                    <a:pt x="446357" y="79601"/>
                    <a:pt x="472171" y="1542"/>
                    <a:pt x="507962" y="9998"/>
                  </a:cubicBezTo>
                  <a:cubicBezTo>
                    <a:pt x="577844" y="26509"/>
                    <a:pt x="416427" y="397842"/>
                    <a:pt x="410030" y="399177"/>
                  </a:cubicBezTo>
                  <a:lnTo>
                    <a:pt x="409895" y="400200"/>
                  </a:lnTo>
                  <a:lnTo>
                    <a:pt x="409895" y="40020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1" name="Google Shape;251;p2"/>
            <p:cNvSpPr/>
            <p:nvPr/>
          </p:nvSpPr>
          <p:spPr>
            <a:xfrm rot="10800000">
              <a:off x="4787377" y="3802312"/>
              <a:ext cx="84981" cy="104456"/>
            </a:xfrm>
            <a:custGeom>
              <a:avLst/>
              <a:gdLst/>
              <a:ahLst/>
              <a:cxnLst/>
              <a:rect l="l" t="t" r="r" b="b"/>
              <a:pathLst>
                <a:path w="169962" h="208912" extrusionOk="0">
                  <a:moveTo>
                    <a:pt x="1936" y="15385"/>
                  </a:moveTo>
                  <a:cubicBezTo>
                    <a:pt x="-1240" y="11157"/>
                    <a:pt x="-435" y="5149"/>
                    <a:pt x="3815" y="1945"/>
                  </a:cubicBezTo>
                  <a:cubicBezTo>
                    <a:pt x="8065" y="-1259"/>
                    <a:pt x="14105" y="-414"/>
                    <a:pt x="17326" y="3814"/>
                  </a:cubicBezTo>
                  <a:cubicBezTo>
                    <a:pt x="17326" y="3814"/>
                    <a:pt x="33835" y="23306"/>
                    <a:pt x="56025" y="50186"/>
                  </a:cubicBezTo>
                  <a:cubicBezTo>
                    <a:pt x="67702" y="64383"/>
                    <a:pt x="81078" y="80404"/>
                    <a:pt x="94187" y="97003"/>
                  </a:cubicBezTo>
                  <a:cubicBezTo>
                    <a:pt x="104342" y="109776"/>
                    <a:pt x="114230" y="122904"/>
                    <a:pt x="123535" y="135231"/>
                  </a:cubicBezTo>
                  <a:cubicBezTo>
                    <a:pt x="142146" y="159886"/>
                    <a:pt x="158029" y="181515"/>
                    <a:pt x="167245" y="192062"/>
                  </a:cubicBezTo>
                  <a:cubicBezTo>
                    <a:pt x="171047" y="196067"/>
                    <a:pt x="170824" y="202431"/>
                    <a:pt x="166797" y="206214"/>
                  </a:cubicBezTo>
                  <a:cubicBezTo>
                    <a:pt x="162726" y="209996"/>
                    <a:pt x="156373" y="209774"/>
                    <a:pt x="152571" y="205724"/>
                  </a:cubicBezTo>
                  <a:cubicBezTo>
                    <a:pt x="142325" y="195711"/>
                    <a:pt x="123714" y="175418"/>
                    <a:pt x="103313" y="151208"/>
                  </a:cubicBezTo>
                  <a:cubicBezTo>
                    <a:pt x="93337" y="139326"/>
                    <a:pt x="82823" y="126553"/>
                    <a:pt x="72757" y="113558"/>
                  </a:cubicBezTo>
                  <a:cubicBezTo>
                    <a:pt x="59783" y="96825"/>
                    <a:pt x="47524" y="79825"/>
                    <a:pt x="36787" y="64872"/>
                  </a:cubicBezTo>
                  <a:cubicBezTo>
                    <a:pt x="16342" y="36524"/>
                    <a:pt x="1936" y="15385"/>
                    <a:pt x="1936" y="15385"/>
                  </a:cubicBezTo>
                  <a:lnTo>
                    <a:pt x="1936" y="1538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2" name="Google Shape;252;p2"/>
            <p:cNvSpPr/>
            <p:nvPr/>
          </p:nvSpPr>
          <p:spPr>
            <a:xfrm rot="10800000">
              <a:off x="4841099" y="3875226"/>
              <a:ext cx="99965" cy="111274"/>
            </a:xfrm>
            <a:custGeom>
              <a:avLst/>
              <a:gdLst/>
              <a:ahLst/>
              <a:cxnLst/>
              <a:rect l="l" t="t" r="r" b="b"/>
              <a:pathLst>
                <a:path w="199930" h="222548" extrusionOk="0">
                  <a:moveTo>
                    <a:pt x="194734" y="220019"/>
                  </a:moveTo>
                  <a:cubicBezTo>
                    <a:pt x="175273" y="237019"/>
                    <a:pt x="60429" y="163589"/>
                    <a:pt x="30812" y="141516"/>
                  </a:cubicBezTo>
                  <a:cubicBezTo>
                    <a:pt x="16988" y="131235"/>
                    <a:pt x="-862" y="114280"/>
                    <a:pt x="32" y="95144"/>
                  </a:cubicBezTo>
                  <a:cubicBezTo>
                    <a:pt x="838" y="76986"/>
                    <a:pt x="38865" y="67730"/>
                    <a:pt x="52600" y="69777"/>
                  </a:cubicBezTo>
                  <a:cubicBezTo>
                    <a:pt x="54747" y="70088"/>
                    <a:pt x="74701" y="76808"/>
                    <a:pt x="75059" y="76319"/>
                  </a:cubicBezTo>
                  <a:cubicBezTo>
                    <a:pt x="76938" y="73871"/>
                    <a:pt x="73090" y="60743"/>
                    <a:pt x="73090" y="57583"/>
                  </a:cubicBezTo>
                  <a:cubicBezTo>
                    <a:pt x="72956" y="39292"/>
                    <a:pt x="75104" y="15795"/>
                    <a:pt x="91881" y="4268"/>
                  </a:cubicBezTo>
                  <a:cubicBezTo>
                    <a:pt x="115637" y="-12020"/>
                    <a:pt x="138677" y="22337"/>
                    <a:pt x="147490" y="39737"/>
                  </a:cubicBezTo>
                  <a:cubicBezTo>
                    <a:pt x="174870" y="94031"/>
                    <a:pt x="214151" y="203063"/>
                    <a:pt x="194734" y="220019"/>
                  </a:cubicBezTo>
                  <a:lnTo>
                    <a:pt x="194734" y="220019"/>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3" name="Google Shape;253;p2"/>
            <p:cNvSpPr/>
            <p:nvPr/>
          </p:nvSpPr>
          <p:spPr>
            <a:xfrm rot="10800000">
              <a:off x="4891656" y="3942836"/>
              <a:ext cx="127963" cy="116325"/>
            </a:xfrm>
            <a:custGeom>
              <a:avLst/>
              <a:gdLst/>
              <a:ahLst/>
              <a:cxnLst/>
              <a:rect l="l" t="t" r="r" b="b"/>
              <a:pathLst>
                <a:path w="255926" h="232650" extrusionOk="0">
                  <a:moveTo>
                    <a:pt x="255880" y="72912"/>
                  </a:moveTo>
                  <a:cubicBezTo>
                    <a:pt x="255791" y="78163"/>
                    <a:pt x="255433" y="83415"/>
                    <a:pt x="255209" y="88666"/>
                  </a:cubicBezTo>
                  <a:lnTo>
                    <a:pt x="253822" y="112297"/>
                  </a:lnTo>
                  <a:cubicBezTo>
                    <a:pt x="253733" y="114166"/>
                    <a:pt x="252615" y="118439"/>
                    <a:pt x="252212" y="121420"/>
                  </a:cubicBezTo>
                  <a:cubicBezTo>
                    <a:pt x="252391" y="121821"/>
                    <a:pt x="252570" y="122177"/>
                    <a:pt x="252704" y="122577"/>
                  </a:cubicBezTo>
                  <a:lnTo>
                    <a:pt x="252122" y="121954"/>
                  </a:lnTo>
                  <a:cubicBezTo>
                    <a:pt x="251943" y="123556"/>
                    <a:pt x="252033" y="124714"/>
                    <a:pt x="252704" y="124625"/>
                  </a:cubicBezTo>
                  <a:cubicBezTo>
                    <a:pt x="252928" y="124625"/>
                    <a:pt x="253062" y="124580"/>
                    <a:pt x="253196" y="124536"/>
                  </a:cubicBezTo>
                  <a:cubicBezTo>
                    <a:pt x="253375" y="125782"/>
                    <a:pt x="253330" y="127072"/>
                    <a:pt x="252972" y="128407"/>
                  </a:cubicBezTo>
                  <a:cubicBezTo>
                    <a:pt x="252301" y="132413"/>
                    <a:pt x="249975" y="133792"/>
                    <a:pt x="249304" y="134460"/>
                  </a:cubicBezTo>
                  <a:cubicBezTo>
                    <a:pt x="247112" y="136507"/>
                    <a:pt x="244562" y="136507"/>
                    <a:pt x="242369" y="136507"/>
                  </a:cubicBezTo>
                  <a:cubicBezTo>
                    <a:pt x="240445" y="136507"/>
                    <a:pt x="235211" y="135083"/>
                    <a:pt x="233287" y="127962"/>
                  </a:cubicBezTo>
                  <a:cubicBezTo>
                    <a:pt x="232661" y="125693"/>
                    <a:pt x="232124" y="116659"/>
                    <a:pt x="231677" y="113009"/>
                  </a:cubicBezTo>
                  <a:lnTo>
                    <a:pt x="229529" y="88844"/>
                  </a:lnTo>
                  <a:cubicBezTo>
                    <a:pt x="229261" y="83593"/>
                    <a:pt x="228814" y="78386"/>
                    <a:pt x="228635" y="73135"/>
                  </a:cubicBezTo>
                  <a:cubicBezTo>
                    <a:pt x="228456" y="67839"/>
                    <a:pt x="228366" y="62543"/>
                    <a:pt x="228590" y="57292"/>
                  </a:cubicBezTo>
                  <a:cubicBezTo>
                    <a:pt x="229171" y="41270"/>
                    <a:pt x="231095" y="25472"/>
                    <a:pt x="233243" y="9495"/>
                  </a:cubicBezTo>
                  <a:cubicBezTo>
                    <a:pt x="233556" y="3932"/>
                    <a:pt x="238388" y="-295"/>
                    <a:pt x="243980" y="16"/>
                  </a:cubicBezTo>
                  <a:cubicBezTo>
                    <a:pt x="249528" y="372"/>
                    <a:pt x="253822" y="5134"/>
                    <a:pt x="253464" y="10697"/>
                  </a:cubicBezTo>
                  <a:cubicBezTo>
                    <a:pt x="253733" y="20043"/>
                    <a:pt x="254404" y="29299"/>
                    <a:pt x="254896" y="38600"/>
                  </a:cubicBezTo>
                  <a:cubicBezTo>
                    <a:pt x="255209" y="44831"/>
                    <a:pt x="255612" y="51061"/>
                    <a:pt x="255791" y="57292"/>
                  </a:cubicBezTo>
                  <a:cubicBezTo>
                    <a:pt x="255925" y="62498"/>
                    <a:pt x="255970" y="67705"/>
                    <a:pt x="255880" y="72912"/>
                  </a:cubicBezTo>
                  <a:close/>
                  <a:moveTo>
                    <a:pt x="217360" y="98946"/>
                  </a:moveTo>
                  <a:cubicBezTo>
                    <a:pt x="215929" y="90313"/>
                    <a:pt x="214900" y="81635"/>
                    <a:pt x="213334" y="73046"/>
                  </a:cubicBezTo>
                  <a:cubicBezTo>
                    <a:pt x="212305" y="67216"/>
                    <a:pt x="211008" y="61475"/>
                    <a:pt x="209621" y="55734"/>
                  </a:cubicBezTo>
                  <a:cubicBezTo>
                    <a:pt x="206131" y="41092"/>
                    <a:pt x="201881" y="26762"/>
                    <a:pt x="197049" y="12566"/>
                  </a:cubicBezTo>
                  <a:cubicBezTo>
                    <a:pt x="195618" y="7181"/>
                    <a:pt x="190070" y="3932"/>
                    <a:pt x="184657" y="5357"/>
                  </a:cubicBezTo>
                  <a:cubicBezTo>
                    <a:pt x="179243" y="6736"/>
                    <a:pt x="176022" y="12254"/>
                    <a:pt x="177409" y="17639"/>
                  </a:cubicBezTo>
                  <a:cubicBezTo>
                    <a:pt x="179646" y="29611"/>
                    <a:pt x="180988" y="41582"/>
                    <a:pt x="182688" y="53642"/>
                  </a:cubicBezTo>
                  <a:cubicBezTo>
                    <a:pt x="183807" y="61742"/>
                    <a:pt x="184836" y="69886"/>
                    <a:pt x="186312" y="77941"/>
                  </a:cubicBezTo>
                  <a:cubicBezTo>
                    <a:pt x="187878" y="86664"/>
                    <a:pt x="190070" y="95297"/>
                    <a:pt x="192083" y="103975"/>
                  </a:cubicBezTo>
                  <a:lnTo>
                    <a:pt x="199152" y="131790"/>
                  </a:lnTo>
                  <a:cubicBezTo>
                    <a:pt x="199644" y="133659"/>
                    <a:pt x="201568" y="137753"/>
                    <a:pt x="202597" y="140735"/>
                  </a:cubicBezTo>
                  <a:cubicBezTo>
                    <a:pt x="202418" y="141180"/>
                    <a:pt x="202328" y="141669"/>
                    <a:pt x="202239" y="142159"/>
                  </a:cubicBezTo>
                  <a:lnTo>
                    <a:pt x="202328" y="141981"/>
                  </a:lnTo>
                  <a:lnTo>
                    <a:pt x="202776" y="141313"/>
                  </a:lnTo>
                  <a:cubicBezTo>
                    <a:pt x="203268" y="142871"/>
                    <a:pt x="203402" y="144028"/>
                    <a:pt x="202686" y="144117"/>
                  </a:cubicBezTo>
                  <a:cubicBezTo>
                    <a:pt x="202463" y="144117"/>
                    <a:pt x="202239" y="144117"/>
                    <a:pt x="202105" y="144072"/>
                  </a:cubicBezTo>
                  <a:cubicBezTo>
                    <a:pt x="202149" y="145452"/>
                    <a:pt x="202507" y="146832"/>
                    <a:pt x="203178" y="148122"/>
                  </a:cubicBezTo>
                  <a:cubicBezTo>
                    <a:pt x="204968" y="152483"/>
                    <a:pt x="208100" y="153240"/>
                    <a:pt x="209084" y="153685"/>
                  </a:cubicBezTo>
                  <a:cubicBezTo>
                    <a:pt x="212618" y="155287"/>
                    <a:pt x="221655" y="155065"/>
                    <a:pt x="222371" y="143805"/>
                  </a:cubicBezTo>
                  <a:cubicBezTo>
                    <a:pt x="222550" y="141358"/>
                    <a:pt x="221163" y="131968"/>
                    <a:pt x="220805" y="128140"/>
                  </a:cubicBezTo>
                  <a:lnTo>
                    <a:pt x="217360" y="98946"/>
                  </a:lnTo>
                  <a:close/>
                  <a:moveTo>
                    <a:pt x="201612" y="165745"/>
                  </a:moveTo>
                  <a:cubicBezTo>
                    <a:pt x="201076" y="170685"/>
                    <a:pt x="197989" y="172465"/>
                    <a:pt x="196289" y="173578"/>
                  </a:cubicBezTo>
                  <a:cubicBezTo>
                    <a:pt x="193515" y="175447"/>
                    <a:pt x="190115" y="175313"/>
                    <a:pt x="186223" y="173533"/>
                  </a:cubicBezTo>
                  <a:cubicBezTo>
                    <a:pt x="184970" y="172999"/>
                    <a:pt x="183449" y="171575"/>
                    <a:pt x="181749" y="169484"/>
                  </a:cubicBezTo>
                  <a:cubicBezTo>
                    <a:pt x="179646" y="166858"/>
                    <a:pt x="176380" y="160360"/>
                    <a:pt x="174233" y="157824"/>
                  </a:cubicBezTo>
                  <a:lnTo>
                    <a:pt x="155487" y="134816"/>
                  </a:lnTo>
                  <a:cubicBezTo>
                    <a:pt x="151282" y="129253"/>
                    <a:pt x="147121" y="123690"/>
                    <a:pt x="143318" y="117860"/>
                  </a:cubicBezTo>
                  <a:cubicBezTo>
                    <a:pt x="140768" y="114033"/>
                    <a:pt x="138397" y="110072"/>
                    <a:pt x="136160" y="106067"/>
                  </a:cubicBezTo>
                  <a:cubicBezTo>
                    <a:pt x="127884" y="91247"/>
                    <a:pt x="120904" y="75849"/>
                    <a:pt x="113120" y="60718"/>
                  </a:cubicBezTo>
                  <a:cubicBezTo>
                    <a:pt x="110257" y="55912"/>
                    <a:pt x="111822" y="49726"/>
                    <a:pt x="116609" y="46878"/>
                  </a:cubicBezTo>
                  <a:cubicBezTo>
                    <a:pt x="121441" y="44030"/>
                    <a:pt x="127660" y="45587"/>
                    <a:pt x="130523" y="50349"/>
                  </a:cubicBezTo>
                  <a:cubicBezTo>
                    <a:pt x="138666" y="61920"/>
                    <a:pt x="146808" y="73402"/>
                    <a:pt x="154637" y="85150"/>
                  </a:cubicBezTo>
                  <a:cubicBezTo>
                    <a:pt x="158485" y="90891"/>
                    <a:pt x="162332" y="96677"/>
                    <a:pt x="166001" y="102507"/>
                  </a:cubicBezTo>
                  <a:cubicBezTo>
                    <a:pt x="169669" y="108292"/>
                    <a:pt x="173069" y="114211"/>
                    <a:pt x="176828" y="119952"/>
                  </a:cubicBezTo>
                  <a:lnTo>
                    <a:pt x="192396" y="145051"/>
                  </a:lnTo>
                  <a:cubicBezTo>
                    <a:pt x="193425" y="146787"/>
                    <a:pt x="194141" y="151504"/>
                    <a:pt x="195215" y="154842"/>
                  </a:cubicBezTo>
                  <a:cubicBezTo>
                    <a:pt x="199689" y="156355"/>
                    <a:pt x="202507" y="160939"/>
                    <a:pt x="201612" y="165745"/>
                  </a:cubicBezTo>
                  <a:close/>
                  <a:moveTo>
                    <a:pt x="198212" y="158224"/>
                  </a:moveTo>
                  <a:cubicBezTo>
                    <a:pt x="199152" y="157690"/>
                    <a:pt x="196781" y="157067"/>
                    <a:pt x="196333" y="156711"/>
                  </a:cubicBezTo>
                  <a:cubicBezTo>
                    <a:pt x="196155" y="156578"/>
                    <a:pt x="195931" y="156444"/>
                    <a:pt x="195752" y="156311"/>
                  </a:cubicBezTo>
                  <a:cubicBezTo>
                    <a:pt x="196378" y="157868"/>
                    <a:pt x="197183" y="158758"/>
                    <a:pt x="198212" y="158224"/>
                  </a:cubicBezTo>
                  <a:close/>
                  <a:moveTo>
                    <a:pt x="154324" y="159737"/>
                  </a:moveTo>
                  <a:cubicBezTo>
                    <a:pt x="147837" y="151549"/>
                    <a:pt x="141395" y="143360"/>
                    <a:pt x="134460" y="135528"/>
                  </a:cubicBezTo>
                  <a:cubicBezTo>
                    <a:pt x="128912" y="129297"/>
                    <a:pt x="123007" y="123334"/>
                    <a:pt x="117012" y="117504"/>
                  </a:cubicBezTo>
                  <a:cubicBezTo>
                    <a:pt x="107930" y="108692"/>
                    <a:pt x="98446" y="100504"/>
                    <a:pt x="88961" y="92137"/>
                  </a:cubicBezTo>
                  <a:cubicBezTo>
                    <a:pt x="85069" y="88132"/>
                    <a:pt x="78627" y="88043"/>
                    <a:pt x="74600" y="91915"/>
                  </a:cubicBezTo>
                  <a:cubicBezTo>
                    <a:pt x="70618" y="95831"/>
                    <a:pt x="70484" y="102195"/>
                    <a:pt x="74421" y="106200"/>
                  </a:cubicBezTo>
                  <a:cubicBezTo>
                    <a:pt x="82385" y="115724"/>
                    <a:pt x="89901" y="125515"/>
                    <a:pt x="97864" y="135083"/>
                  </a:cubicBezTo>
                  <a:cubicBezTo>
                    <a:pt x="103188" y="141447"/>
                    <a:pt x="108512" y="147722"/>
                    <a:pt x="114149" y="153819"/>
                  </a:cubicBezTo>
                  <a:cubicBezTo>
                    <a:pt x="121218" y="161429"/>
                    <a:pt x="128644" y="168638"/>
                    <a:pt x="136071" y="175937"/>
                  </a:cubicBezTo>
                  <a:cubicBezTo>
                    <a:pt x="143542" y="183280"/>
                    <a:pt x="151148" y="190311"/>
                    <a:pt x="158753" y="197476"/>
                  </a:cubicBezTo>
                  <a:cubicBezTo>
                    <a:pt x="162332" y="201481"/>
                    <a:pt x="168461" y="201793"/>
                    <a:pt x="172488" y="198233"/>
                  </a:cubicBezTo>
                  <a:cubicBezTo>
                    <a:pt x="176469" y="194672"/>
                    <a:pt x="176828" y="188575"/>
                    <a:pt x="173248" y="184615"/>
                  </a:cubicBezTo>
                  <a:cubicBezTo>
                    <a:pt x="166896" y="176293"/>
                    <a:pt x="160766" y="167971"/>
                    <a:pt x="154324" y="159737"/>
                  </a:cubicBezTo>
                  <a:close/>
                  <a:moveTo>
                    <a:pt x="146092" y="200502"/>
                  </a:moveTo>
                  <a:cubicBezTo>
                    <a:pt x="151013" y="202594"/>
                    <a:pt x="153295" y="208290"/>
                    <a:pt x="151148" y="213186"/>
                  </a:cubicBezTo>
                  <a:cubicBezTo>
                    <a:pt x="150745" y="214476"/>
                    <a:pt x="146629" y="221063"/>
                    <a:pt x="137950" y="218125"/>
                  </a:cubicBezTo>
                  <a:cubicBezTo>
                    <a:pt x="137905" y="218125"/>
                    <a:pt x="137815" y="218081"/>
                    <a:pt x="137815" y="218081"/>
                  </a:cubicBezTo>
                  <a:cubicBezTo>
                    <a:pt x="140410" y="222798"/>
                    <a:pt x="138084" y="228717"/>
                    <a:pt x="136697" y="229830"/>
                  </a:cubicBezTo>
                  <a:cubicBezTo>
                    <a:pt x="136160" y="230230"/>
                    <a:pt x="134281" y="232811"/>
                    <a:pt x="129449" y="232633"/>
                  </a:cubicBezTo>
                  <a:cubicBezTo>
                    <a:pt x="128689" y="232678"/>
                    <a:pt x="127928" y="232633"/>
                    <a:pt x="127212" y="232500"/>
                  </a:cubicBezTo>
                  <a:cubicBezTo>
                    <a:pt x="127257" y="232411"/>
                    <a:pt x="127257" y="232322"/>
                    <a:pt x="127302" y="232233"/>
                  </a:cubicBezTo>
                  <a:cubicBezTo>
                    <a:pt x="127392" y="231521"/>
                    <a:pt x="126184" y="231254"/>
                    <a:pt x="124439" y="231209"/>
                  </a:cubicBezTo>
                  <a:lnTo>
                    <a:pt x="124841" y="231654"/>
                  </a:lnTo>
                  <a:lnTo>
                    <a:pt x="125065" y="231832"/>
                  </a:lnTo>
                  <a:cubicBezTo>
                    <a:pt x="124618" y="231654"/>
                    <a:pt x="124215" y="231432"/>
                    <a:pt x="123812" y="231209"/>
                  </a:cubicBezTo>
                  <a:cubicBezTo>
                    <a:pt x="120636" y="231209"/>
                    <a:pt x="116028" y="231788"/>
                    <a:pt x="114104" y="231565"/>
                  </a:cubicBezTo>
                  <a:lnTo>
                    <a:pt x="87887" y="227560"/>
                  </a:lnTo>
                  <a:cubicBezTo>
                    <a:pt x="79834" y="226047"/>
                    <a:pt x="71647" y="224667"/>
                    <a:pt x="63550" y="222709"/>
                  </a:cubicBezTo>
                  <a:cubicBezTo>
                    <a:pt x="54468" y="220484"/>
                    <a:pt x="45475" y="217769"/>
                    <a:pt x="36349" y="215455"/>
                  </a:cubicBezTo>
                  <a:cubicBezTo>
                    <a:pt x="27401" y="213230"/>
                    <a:pt x="18587" y="210916"/>
                    <a:pt x="9461" y="209581"/>
                  </a:cubicBezTo>
                  <a:cubicBezTo>
                    <a:pt x="3913" y="209225"/>
                    <a:pt x="-337" y="204418"/>
                    <a:pt x="21" y="198856"/>
                  </a:cubicBezTo>
                  <a:cubicBezTo>
                    <a:pt x="379" y="193293"/>
                    <a:pt x="5211" y="189065"/>
                    <a:pt x="10758" y="189421"/>
                  </a:cubicBezTo>
                  <a:cubicBezTo>
                    <a:pt x="25119" y="189287"/>
                    <a:pt x="39391" y="190489"/>
                    <a:pt x="53618" y="192803"/>
                  </a:cubicBezTo>
                  <a:cubicBezTo>
                    <a:pt x="59121" y="193738"/>
                    <a:pt x="64579" y="194806"/>
                    <a:pt x="69992" y="196096"/>
                  </a:cubicBezTo>
                  <a:cubicBezTo>
                    <a:pt x="78000" y="198055"/>
                    <a:pt x="85829" y="200591"/>
                    <a:pt x="93659" y="202727"/>
                  </a:cubicBezTo>
                  <a:lnTo>
                    <a:pt x="118488" y="210159"/>
                  </a:lnTo>
                  <a:cubicBezTo>
                    <a:pt x="119473" y="210426"/>
                    <a:pt x="121262" y="210827"/>
                    <a:pt x="122873" y="211183"/>
                  </a:cubicBezTo>
                  <a:cubicBezTo>
                    <a:pt x="110615" y="205175"/>
                    <a:pt x="94956" y="197209"/>
                    <a:pt x="93390" y="196408"/>
                  </a:cubicBezTo>
                  <a:cubicBezTo>
                    <a:pt x="86098" y="192314"/>
                    <a:pt x="78492" y="188842"/>
                    <a:pt x="71021" y="185060"/>
                  </a:cubicBezTo>
                  <a:cubicBezTo>
                    <a:pt x="63415" y="181143"/>
                    <a:pt x="55855" y="177049"/>
                    <a:pt x="48339" y="172955"/>
                  </a:cubicBezTo>
                  <a:cubicBezTo>
                    <a:pt x="37959" y="167347"/>
                    <a:pt x="27848" y="161429"/>
                    <a:pt x="17872" y="155243"/>
                  </a:cubicBezTo>
                  <a:cubicBezTo>
                    <a:pt x="12906" y="152661"/>
                    <a:pt x="11027" y="146520"/>
                    <a:pt x="13621" y="141625"/>
                  </a:cubicBezTo>
                  <a:cubicBezTo>
                    <a:pt x="16216" y="136685"/>
                    <a:pt x="22390" y="134771"/>
                    <a:pt x="27311" y="137397"/>
                  </a:cubicBezTo>
                  <a:cubicBezTo>
                    <a:pt x="43149" y="144428"/>
                    <a:pt x="59478" y="149991"/>
                    <a:pt x="75361" y="156934"/>
                  </a:cubicBezTo>
                  <a:cubicBezTo>
                    <a:pt x="79700" y="158847"/>
                    <a:pt x="83995" y="160895"/>
                    <a:pt x="88156" y="163120"/>
                  </a:cubicBezTo>
                  <a:cubicBezTo>
                    <a:pt x="94553" y="166502"/>
                    <a:pt x="100683" y="170285"/>
                    <a:pt x="106767" y="174156"/>
                  </a:cubicBezTo>
                  <a:cubicBezTo>
                    <a:pt x="108691" y="175492"/>
                    <a:pt x="132939" y="192047"/>
                    <a:pt x="142781" y="198411"/>
                  </a:cubicBezTo>
                  <a:cubicBezTo>
                    <a:pt x="143318" y="198767"/>
                    <a:pt x="143810" y="199167"/>
                    <a:pt x="144213" y="199523"/>
                  </a:cubicBezTo>
                  <a:cubicBezTo>
                    <a:pt x="143632" y="199568"/>
                    <a:pt x="143005" y="199701"/>
                    <a:pt x="142737" y="199701"/>
                  </a:cubicBezTo>
                  <a:cubicBezTo>
                    <a:pt x="143408" y="199746"/>
                    <a:pt x="144124" y="199835"/>
                    <a:pt x="144839" y="200057"/>
                  </a:cubicBezTo>
                  <a:lnTo>
                    <a:pt x="144660" y="199879"/>
                  </a:lnTo>
                  <a:lnTo>
                    <a:pt x="144213" y="199523"/>
                  </a:lnTo>
                  <a:cubicBezTo>
                    <a:pt x="145153" y="199434"/>
                    <a:pt x="146092" y="199479"/>
                    <a:pt x="145645" y="200324"/>
                  </a:cubicBezTo>
                  <a:lnTo>
                    <a:pt x="146092" y="200502"/>
                  </a:lnTo>
                  <a:close/>
                  <a:moveTo>
                    <a:pt x="142424" y="199701"/>
                  </a:moveTo>
                  <a:cubicBezTo>
                    <a:pt x="138129" y="199256"/>
                    <a:pt x="135892" y="201437"/>
                    <a:pt x="134460" y="203573"/>
                  </a:cubicBezTo>
                  <a:cubicBezTo>
                    <a:pt x="136339" y="201081"/>
                    <a:pt x="139337" y="199657"/>
                    <a:pt x="142424" y="199701"/>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4" name="Google Shape;254;p2"/>
            <p:cNvSpPr/>
            <p:nvPr/>
          </p:nvSpPr>
          <p:spPr>
            <a:xfrm rot="10800000">
              <a:off x="4701290" y="3880083"/>
              <a:ext cx="139692" cy="205957"/>
            </a:xfrm>
            <a:custGeom>
              <a:avLst/>
              <a:gdLst/>
              <a:ahLst/>
              <a:cxnLst/>
              <a:rect l="l" t="t" r="r" b="b"/>
              <a:pathLst>
                <a:path w="279384" h="411913" extrusionOk="0">
                  <a:moveTo>
                    <a:pt x="213565" y="351232"/>
                  </a:moveTo>
                  <a:cubicBezTo>
                    <a:pt x="220812" y="366541"/>
                    <a:pt x="204796" y="383230"/>
                    <a:pt x="193298" y="391863"/>
                  </a:cubicBezTo>
                  <a:cubicBezTo>
                    <a:pt x="167842" y="410999"/>
                    <a:pt x="127309" y="419010"/>
                    <a:pt x="96842" y="404369"/>
                  </a:cubicBezTo>
                  <a:lnTo>
                    <a:pt x="96529" y="400230"/>
                  </a:lnTo>
                  <a:cubicBezTo>
                    <a:pt x="93710" y="400452"/>
                    <a:pt x="89371" y="400096"/>
                    <a:pt x="89102" y="400096"/>
                  </a:cubicBezTo>
                  <a:cubicBezTo>
                    <a:pt x="79662" y="398806"/>
                    <a:pt x="70446" y="394266"/>
                    <a:pt x="62393" y="389683"/>
                  </a:cubicBezTo>
                  <a:cubicBezTo>
                    <a:pt x="36132" y="374641"/>
                    <a:pt x="13986" y="349719"/>
                    <a:pt x="3696" y="322483"/>
                  </a:cubicBezTo>
                  <a:cubicBezTo>
                    <a:pt x="2265" y="318611"/>
                    <a:pt x="1057" y="314695"/>
                    <a:pt x="431" y="310690"/>
                  </a:cubicBezTo>
                  <a:cubicBezTo>
                    <a:pt x="-3864" y="284121"/>
                    <a:pt x="25081" y="294357"/>
                    <a:pt x="38100" y="304860"/>
                  </a:cubicBezTo>
                  <a:cubicBezTo>
                    <a:pt x="64943" y="326533"/>
                    <a:pt x="80020" y="359198"/>
                    <a:pt x="93621" y="389060"/>
                  </a:cubicBezTo>
                  <a:lnTo>
                    <a:pt x="96037" y="393821"/>
                  </a:lnTo>
                  <a:lnTo>
                    <a:pt x="95813" y="391107"/>
                  </a:lnTo>
                  <a:cubicBezTo>
                    <a:pt x="94784" y="390929"/>
                    <a:pt x="120866" y="366407"/>
                    <a:pt x="123193" y="364805"/>
                  </a:cubicBezTo>
                  <a:cubicBezTo>
                    <a:pt x="139746" y="353235"/>
                    <a:pt x="198443" y="319323"/>
                    <a:pt x="213565" y="351232"/>
                  </a:cubicBezTo>
                  <a:close/>
                  <a:moveTo>
                    <a:pt x="106819" y="303169"/>
                  </a:moveTo>
                  <a:cubicBezTo>
                    <a:pt x="104805" y="285368"/>
                    <a:pt x="103374" y="264140"/>
                    <a:pt x="97200" y="247184"/>
                  </a:cubicBezTo>
                  <a:cubicBezTo>
                    <a:pt x="92860" y="235346"/>
                    <a:pt x="87849" y="223642"/>
                    <a:pt x="81497" y="212605"/>
                  </a:cubicBezTo>
                  <a:cubicBezTo>
                    <a:pt x="73891" y="199432"/>
                    <a:pt x="39666" y="157955"/>
                    <a:pt x="34611" y="195204"/>
                  </a:cubicBezTo>
                  <a:cubicBezTo>
                    <a:pt x="34074" y="199254"/>
                    <a:pt x="34029" y="203393"/>
                    <a:pt x="34342" y="207443"/>
                  </a:cubicBezTo>
                  <a:cubicBezTo>
                    <a:pt x="36445" y="234545"/>
                    <a:pt x="51074" y="261514"/>
                    <a:pt x="69015" y="282475"/>
                  </a:cubicBezTo>
                  <a:cubicBezTo>
                    <a:pt x="73846" y="288082"/>
                    <a:pt x="96350" y="313449"/>
                    <a:pt x="106819" y="303169"/>
                  </a:cubicBezTo>
                  <a:close/>
                  <a:moveTo>
                    <a:pt x="126638" y="220260"/>
                  </a:moveTo>
                  <a:cubicBezTo>
                    <a:pt x="127890" y="221194"/>
                    <a:pt x="132006" y="168592"/>
                    <a:pt x="119927" y="129874"/>
                  </a:cubicBezTo>
                  <a:cubicBezTo>
                    <a:pt x="111113" y="101659"/>
                    <a:pt x="86731" y="83635"/>
                    <a:pt x="80736" y="85149"/>
                  </a:cubicBezTo>
                  <a:cubicBezTo>
                    <a:pt x="74249" y="86795"/>
                    <a:pt x="66241" y="113719"/>
                    <a:pt x="73220" y="142023"/>
                  </a:cubicBezTo>
                  <a:cubicBezTo>
                    <a:pt x="81362" y="175000"/>
                    <a:pt x="118943" y="214652"/>
                    <a:pt x="126638" y="220260"/>
                  </a:cubicBezTo>
                  <a:close/>
                  <a:moveTo>
                    <a:pt x="120151" y="305616"/>
                  </a:moveTo>
                  <a:cubicBezTo>
                    <a:pt x="115945" y="308554"/>
                    <a:pt x="149678" y="313671"/>
                    <a:pt x="160371" y="313093"/>
                  </a:cubicBezTo>
                  <a:cubicBezTo>
                    <a:pt x="187169" y="311669"/>
                    <a:pt x="214996" y="306017"/>
                    <a:pt x="236605" y="290352"/>
                  </a:cubicBezTo>
                  <a:cubicBezTo>
                    <a:pt x="244210" y="284833"/>
                    <a:pt x="256021" y="275087"/>
                    <a:pt x="252442" y="264941"/>
                  </a:cubicBezTo>
                  <a:cubicBezTo>
                    <a:pt x="237723" y="223642"/>
                    <a:pt x="131470" y="304014"/>
                    <a:pt x="120151" y="305616"/>
                  </a:cubicBezTo>
                  <a:close/>
                  <a:moveTo>
                    <a:pt x="229760" y="154084"/>
                  </a:moveTo>
                  <a:cubicBezTo>
                    <a:pt x="193432" y="164720"/>
                    <a:pt x="167976" y="193024"/>
                    <a:pt x="152899" y="224621"/>
                  </a:cubicBezTo>
                  <a:lnTo>
                    <a:pt x="146502" y="253192"/>
                  </a:lnTo>
                  <a:cubicBezTo>
                    <a:pt x="147217" y="251634"/>
                    <a:pt x="154733" y="251145"/>
                    <a:pt x="156076" y="250878"/>
                  </a:cubicBezTo>
                  <a:cubicBezTo>
                    <a:pt x="166947" y="248653"/>
                    <a:pt x="177729" y="246027"/>
                    <a:pt x="188377" y="243134"/>
                  </a:cubicBezTo>
                  <a:cubicBezTo>
                    <a:pt x="218396" y="234901"/>
                    <a:pt x="263269" y="221105"/>
                    <a:pt x="276556" y="191377"/>
                  </a:cubicBezTo>
                  <a:cubicBezTo>
                    <a:pt x="278212" y="187683"/>
                    <a:pt x="279151" y="183634"/>
                    <a:pt x="279330" y="179584"/>
                  </a:cubicBezTo>
                  <a:cubicBezTo>
                    <a:pt x="280806" y="152793"/>
                    <a:pt x="251771" y="147631"/>
                    <a:pt x="229760" y="154084"/>
                  </a:cubicBezTo>
                  <a:close/>
                  <a:moveTo>
                    <a:pt x="216294" y="101971"/>
                  </a:moveTo>
                  <a:cubicBezTo>
                    <a:pt x="221528" y="96986"/>
                    <a:pt x="226628" y="91913"/>
                    <a:pt x="231460" y="86617"/>
                  </a:cubicBezTo>
                  <a:cubicBezTo>
                    <a:pt x="235173" y="82523"/>
                    <a:pt x="238797" y="78384"/>
                    <a:pt x="242242" y="74067"/>
                  </a:cubicBezTo>
                  <a:cubicBezTo>
                    <a:pt x="255977" y="57023"/>
                    <a:pt x="281970" y="22622"/>
                    <a:pt x="254232" y="5221"/>
                  </a:cubicBezTo>
                  <a:cubicBezTo>
                    <a:pt x="233965" y="-7418"/>
                    <a:pt x="214504" y="4910"/>
                    <a:pt x="201933" y="20708"/>
                  </a:cubicBezTo>
                  <a:cubicBezTo>
                    <a:pt x="177774" y="50926"/>
                    <a:pt x="168468" y="89688"/>
                    <a:pt x="171779" y="126759"/>
                  </a:cubicBezTo>
                  <a:cubicBezTo>
                    <a:pt x="170168" y="125735"/>
                    <a:pt x="208330" y="109492"/>
                    <a:pt x="216294" y="10197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5" name="Google Shape;255;p2"/>
            <p:cNvSpPr/>
            <p:nvPr/>
          </p:nvSpPr>
          <p:spPr>
            <a:xfrm rot="10800000">
              <a:off x="4716230" y="3802924"/>
              <a:ext cx="113332" cy="266449"/>
            </a:xfrm>
            <a:custGeom>
              <a:avLst/>
              <a:gdLst/>
              <a:ahLst/>
              <a:cxnLst/>
              <a:rect l="l" t="t" r="r" b="b"/>
              <a:pathLst>
                <a:path w="226665" h="532898" extrusionOk="0">
                  <a:moveTo>
                    <a:pt x="67517" y="526084"/>
                  </a:moveTo>
                  <a:cubicBezTo>
                    <a:pt x="67383" y="526485"/>
                    <a:pt x="67249" y="526885"/>
                    <a:pt x="67204" y="527241"/>
                  </a:cubicBezTo>
                  <a:cubicBezTo>
                    <a:pt x="66354" y="527197"/>
                    <a:pt x="67070" y="526218"/>
                    <a:pt x="67651" y="525550"/>
                  </a:cubicBezTo>
                  <a:lnTo>
                    <a:pt x="67696" y="525728"/>
                  </a:lnTo>
                  <a:cubicBezTo>
                    <a:pt x="67651" y="525817"/>
                    <a:pt x="67562" y="525951"/>
                    <a:pt x="67517" y="526084"/>
                  </a:cubicBezTo>
                  <a:close/>
                  <a:moveTo>
                    <a:pt x="96686" y="259778"/>
                  </a:moveTo>
                  <a:cubicBezTo>
                    <a:pt x="97984" y="259066"/>
                    <a:pt x="98968" y="257820"/>
                    <a:pt x="99460" y="255995"/>
                  </a:cubicBezTo>
                  <a:cubicBezTo>
                    <a:pt x="99684" y="255283"/>
                    <a:pt x="99773" y="253503"/>
                    <a:pt x="99818" y="252702"/>
                  </a:cubicBezTo>
                  <a:cubicBezTo>
                    <a:pt x="100400" y="251634"/>
                    <a:pt x="101071" y="250611"/>
                    <a:pt x="101787" y="249631"/>
                  </a:cubicBezTo>
                  <a:cubicBezTo>
                    <a:pt x="102995" y="247807"/>
                    <a:pt x="104337" y="246071"/>
                    <a:pt x="105634" y="244336"/>
                  </a:cubicBezTo>
                  <a:cubicBezTo>
                    <a:pt x="108587" y="240508"/>
                    <a:pt x="111808" y="236904"/>
                    <a:pt x="115208" y="233388"/>
                  </a:cubicBezTo>
                  <a:cubicBezTo>
                    <a:pt x="120353" y="228092"/>
                    <a:pt x="125856" y="223063"/>
                    <a:pt x="131448" y="218212"/>
                  </a:cubicBezTo>
                  <a:cubicBezTo>
                    <a:pt x="139725" y="210869"/>
                    <a:pt x="148628" y="204149"/>
                    <a:pt x="157665" y="197563"/>
                  </a:cubicBezTo>
                  <a:cubicBezTo>
                    <a:pt x="163705" y="193202"/>
                    <a:pt x="169834" y="188885"/>
                    <a:pt x="176008" y="184702"/>
                  </a:cubicBezTo>
                  <a:cubicBezTo>
                    <a:pt x="191622" y="174154"/>
                    <a:pt x="207727" y="164186"/>
                    <a:pt x="223923" y="154751"/>
                  </a:cubicBezTo>
                  <a:cubicBezTo>
                    <a:pt x="226473" y="153327"/>
                    <a:pt x="227412" y="150123"/>
                    <a:pt x="226025" y="147586"/>
                  </a:cubicBezTo>
                  <a:cubicBezTo>
                    <a:pt x="224594" y="145049"/>
                    <a:pt x="221417" y="144115"/>
                    <a:pt x="218823" y="145539"/>
                  </a:cubicBezTo>
                  <a:cubicBezTo>
                    <a:pt x="206609" y="151725"/>
                    <a:pt x="194351" y="158044"/>
                    <a:pt x="182361" y="164898"/>
                  </a:cubicBezTo>
                  <a:cubicBezTo>
                    <a:pt x="174308" y="169526"/>
                    <a:pt x="166389" y="174332"/>
                    <a:pt x="158739" y="179450"/>
                  </a:cubicBezTo>
                  <a:cubicBezTo>
                    <a:pt x="152296" y="183767"/>
                    <a:pt x="146033" y="188351"/>
                    <a:pt x="139993" y="193113"/>
                  </a:cubicBezTo>
                  <a:cubicBezTo>
                    <a:pt x="133909" y="198008"/>
                    <a:pt x="128048" y="203126"/>
                    <a:pt x="122456" y="208466"/>
                  </a:cubicBezTo>
                  <a:cubicBezTo>
                    <a:pt x="117803" y="212961"/>
                    <a:pt x="113150" y="217545"/>
                    <a:pt x="108811" y="222351"/>
                  </a:cubicBezTo>
                  <a:cubicBezTo>
                    <a:pt x="107200" y="224131"/>
                    <a:pt x="105858" y="226178"/>
                    <a:pt x="104292" y="228048"/>
                  </a:cubicBezTo>
                  <a:cubicBezTo>
                    <a:pt x="109750" y="209000"/>
                    <a:pt x="115835" y="190042"/>
                    <a:pt x="122545" y="171395"/>
                  </a:cubicBezTo>
                  <a:cubicBezTo>
                    <a:pt x="135967" y="134191"/>
                    <a:pt x="151849" y="98099"/>
                    <a:pt x="170371" y="64811"/>
                  </a:cubicBezTo>
                  <a:cubicBezTo>
                    <a:pt x="173637" y="58936"/>
                    <a:pt x="177261" y="53284"/>
                    <a:pt x="181019" y="47721"/>
                  </a:cubicBezTo>
                  <a:cubicBezTo>
                    <a:pt x="190100" y="34415"/>
                    <a:pt x="200122" y="21687"/>
                    <a:pt x="208801" y="8114"/>
                  </a:cubicBezTo>
                  <a:cubicBezTo>
                    <a:pt x="210412" y="5666"/>
                    <a:pt x="209696" y="2417"/>
                    <a:pt x="207280" y="860"/>
                  </a:cubicBezTo>
                  <a:cubicBezTo>
                    <a:pt x="204819" y="-742"/>
                    <a:pt x="201554" y="-30"/>
                    <a:pt x="199988" y="2373"/>
                  </a:cubicBezTo>
                  <a:cubicBezTo>
                    <a:pt x="191040" y="15724"/>
                    <a:pt x="180795" y="28140"/>
                    <a:pt x="171534" y="41179"/>
                  </a:cubicBezTo>
                  <a:cubicBezTo>
                    <a:pt x="167463" y="46965"/>
                    <a:pt x="163526" y="52839"/>
                    <a:pt x="159991" y="58981"/>
                  </a:cubicBezTo>
                  <a:cubicBezTo>
                    <a:pt x="140575" y="92536"/>
                    <a:pt x="123574" y="128939"/>
                    <a:pt x="109571" y="166678"/>
                  </a:cubicBezTo>
                  <a:cubicBezTo>
                    <a:pt x="108632" y="169170"/>
                    <a:pt x="107961" y="171796"/>
                    <a:pt x="107066" y="174332"/>
                  </a:cubicBezTo>
                  <a:cubicBezTo>
                    <a:pt x="106663" y="172419"/>
                    <a:pt x="106663" y="170461"/>
                    <a:pt x="106216" y="168547"/>
                  </a:cubicBezTo>
                  <a:cubicBezTo>
                    <a:pt x="104605" y="161204"/>
                    <a:pt x="102681" y="153906"/>
                    <a:pt x="100489" y="146741"/>
                  </a:cubicBezTo>
                  <a:cubicBezTo>
                    <a:pt x="98387" y="139620"/>
                    <a:pt x="95881" y="132633"/>
                    <a:pt x="93823" y="125602"/>
                  </a:cubicBezTo>
                  <a:cubicBezTo>
                    <a:pt x="92794" y="122442"/>
                    <a:pt x="91721" y="119282"/>
                    <a:pt x="90468" y="116167"/>
                  </a:cubicBezTo>
                  <a:cubicBezTo>
                    <a:pt x="88678" y="111583"/>
                    <a:pt x="86620" y="107133"/>
                    <a:pt x="84562" y="102638"/>
                  </a:cubicBezTo>
                  <a:lnTo>
                    <a:pt x="80446" y="94806"/>
                  </a:lnTo>
                  <a:cubicBezTo>
                    <a:pt x="80223" y="94405"/>
                    <a:pt x="79462" y="93737"/>
                    <a:pt x="78836" y="93114"/>
                  </a:cubicBezTo>
                  <a:cubicBezTo>
                    <a:pt x="78836" y="92892"/>
                    <a:pt x="78791" y="92714"/>
                    <a:pt x="78746" y="92536"/>
                  </a:cubicBezTo>
                  <a:lnTo>
                    <a:pt x="78702" y="92981"/>
                  </a:lnTo>
                  <a:cubicBezTo>
                    <a:pt x="78120" y="92358"/>
                    <a:pt x="77717" y="91779"/>
                    <a:pt x="78120" y="91512"/>
                  </a:cubicBezTo>
                  <a:cubicBezTo>
                    <a:pt x="78254" y="91423"/>
                    <a:pt x="78299" y="91423"/>
                    <a:pt x="78388" y="91379"/>
                  </a:cubicBezTo>
                  <a:cubicBezTo>
                    <a:pt x="77986" y="90533"/>
                    <a:pt x="77360" y="89732"/>
                    <a:pt x="76465" y="89198"/>
                  </a:cubicBezTo>
                  <a:cubicBezTo>
                    <a:pt x="73422" y="87107"/>
                    <a:pt x="71230" y="88798"/>
                    <a:pt x="70425" y="89332"/>
                  </a:cubicBezTo>
                  <a:cubicBezTo>
                    <a:pt x="69217" y="90177"/>
                    <a:pt x="67964" y="91824"/>
                    <a:pt x="68546" y="94761"/>
                  </a:cubicBezTo>
                  <a:cubicBezTo>
                    <a:pt x="68680" y="95518"/>
                    <a:pt x="70470" y="98455"/>
                    <a:pt x="71051" y="99701"/>
                  </a:cubicBezTo>
                  <a:lnTo>
                    <a:pt x="74004" y="106955"/>
                  </a:lnTo>
                  <a:cubicBezTo>
                    <a:pt x="75301" y="110649"/>
                    <a:pt x="76599" y="114342"/>
                    <a:pt x="77807" y="118081"/>
                  </a:cubicBezTo>
                  <a:cubicBezTo>
                    <a:pt x="78970" y="121730"/>
                    <a:pt x="80044" y="125424"/>
                    <a:pt x="80894" y="129162"/>
                  </a:cubicBezTo>
                  <a:cubicBezTo>
                    <a:pt x="83086" y="137484"/>
                    <a:pt x="85323" y="145939"/>
                    <a:pt x="87918" y="154351"/>
                  </a:cubicBezTo>
                  <a:cubicBezTo>
                    <a:pt x="90423" y="162539"/>
                    <a:pt x="93152" y="170639"/>
                    <a:pt x="95389" y="178827"/>
                  </a:cubicBezTo>
                  <a:cubicBezTo>
                    <a:pt x="97044" y="184924"/>
                    <a:pt x="98476" y="190977"/>
                    <a:pt x="99595" y="197118"/>
                  </a:cubicBezTo>
                  <a:cubicBezTo>
                    <a:pt x="93242" y="216655"/>
                    <a:pt x="87649" y="236281"/>
                    <a:pt x="82773" y="256084"/>
                  </a:cubicBezTo>
                  <a:cubicBezTo>
                    <a:pt x="82549" y="255461"/>
                    <a:pt x="82415" y="254794"/>
                    <a:pt x="82191" y="254126"/>
                  </a:cubicBezTo>
                  <a:cubicBezTo>
                    <a:pt x="80402" y="248875"/>
                    <a:pt x="78388" y="243668"/>
                    <a:pt x="76152" y="238595"/>
                  </a:cubicBezTo>
                  <a:cubicBezTo>
                    <a:pt x="74273" y="234322"/>
                    <a:pt x="72215" y="230184"/>
                    <a:pt x="69933" y="226045"/>
                  </a:cubicBezTo>
                  <a:cubicBezTo>
                    <a:pt x="67651" y="221995"/>
                    <a:pt x="65146" y="218079"/>
                    <a:pt x="62506" y="214118"/>
                  </a:cubicBezTo>
                  <a:lnTo>
                    <a:pt x="49756" y="196094"/>
                  </a:lnTo>
                  <a:lnTo>
                    <a:pt x="45103" y="190131"/>
                  </a:lnTo>
                  <a:cubicBezTo>
                    <a:pt x="44835" y="189775"/>
                    <a:pt x="44074" y="189196"/>
                    <a:pt x="43448" y="188662"/>
                  </a:cubicBezTo>
                  <a:cubicBezTo>
                    <a:pt x="43403" y="188395"/>
                    <a:pt x="43313" y="188084"/>
                    <a:pt x="43224" y="187817"/>
                  </a:cubicBezTo>
                  <a:lnTo>
                    <a:pt x="43224" y="188440"/>
                  </a:lnTo>
                  <a:cubicBezTo>
                    <a:pt x="42732" y="187950"/>
                    <a:pt x="42464" y="187505"/>
                    <a:pt x="42821" y="187283"/>
                  </a:cubicBezTo>
                  <a:cubicBezTo>
                    <a:pt x="42866" y="187238"/>
                    <a:pt x="42866" y="187238"/>
                    <a:pt x="42911" y="187194"/>
                  </a:cubicBezTo>
                  <a:cubicBezTo>
                    <a:pt x="42642" y="186660"/>
                    <a:pt x="42240" y="186170"/>
                    <a:pt x="41748" y="185770"/>
                  </a:cubicBezTo>
                  <a:cubicBezTo>
                    <a:pt x="40450" y="184568"/>
                    <a:pt x="39332" y="184568"/>
                    <a:pt x="38884" y="184479"/>
                  </a:cubicBezTo>
                  <a:cubicBezTo>
                    <a:pt x="37632" y="184257"/>
                    <a:pt x="36603" y="184657"/>
                    <a:pt x="35797" y="185058"/>
                  </a:cubicBezTo>
                  <a:cubicBezTo>
                    <a:pt x="34545" y="185636"/>
                    <a:pt x="33740" y="186793"/>
                    <a:pt x="33292" y="188440"/>
                  </a:cubicBezTo>
                  <a:cubicBezTo>
                    <a:pt x="33113" y="189018"/>
                    <a:pt x="33024" y="190220"/>
                    <a:pt x="33695" y="191867"/>
                  </a:cubicBezTo>
                  <a:cubicBezTo>
                    <a:pt x="34008" y="192579"/>
                    <a:pt x="35663" y="195026"/>
                    <a:pt x="36290" y="196050"/>
                  </a:cubicBezTo>
                  <a:lnTo>
                    <a:pt x="40316" y="202458"/>
                  </a:lnTo>
                  <a:lnTo>
                    <a:pt x="51188" y="221150"/>
                  </a:lnTo>
                  <a:cubicBezTo>
                    <a:pt x="54588" y="226890"/>
                    <a:pt x="57496" y="232765"/>
                    <a:pt x="60359" y="238595"/>
                  </a:cubicBezTo>
                  <a:cubicBezTo>
                    <a:pt x="62327" y="242555"/>
                    <a:pt x="64296" y="246472"/>
                    <a:pt x="66175" y="250433"/>
                  </a:cubicBezTo>
                  <a:cubicBezTo>
                    <a:pt x="70246" y="259111"/>
                    <a:pt x="74004" y="267922"/>
                    <a:pt x="77583" y="276867"/>
                  </a:cubicBezTo>
                  <a:cubicBezTo>
                    <a:pt x="77315" y="278158"/>
                    <a:pt x="76867" y="279493"/>
                    <a:pt x="76599" y="280784"/>
                  </a:cubicBezTo>
                  <a:cubicBezTo>
                    <a:pt x="74362" y="291375"/>
                    <a:pt x="72349" y="301923"/>
                    <a:pt x="70559" y="312470"/>
                  </a:cubicBezTo>
                  <a:cubicBezTo>
                    <a:pt x="68770" y="323150"/>
                    <a:pt x="67204" y="333787"/>
                    <a:pt x="65862" y="344334"/>
                  </a:cubicBezTo>
                  <a:cubicBezTo>
                    <a:pt x="65414" y="347805"/>
                    <a:pt x="65370" y="351321"/>
                    <a:pt x="64967" y="354792"/>
                  </a:cubicBezTo>
                  <a:cubicBezTo>
                    <a:pt x="63222" y="353190"/>
                    <a:pt x="61477" y="351543"/>
                    <a:pt x="59822" y="349852"/>
                  </a:cubicBezTo>
                  <a:cubicBezTo>
                    <a:pt x="56467" y="346337"/>
                    <a:pt x="53290" y="342643"/>
                    <a:pt x="50203" y="338949"/>
                  </a:cubicBezTo>
                  <a:cubicBezTo>
                    <a:pt x="45506" y="333520"/>
                    <a:pt x="41345" y="327779"/>
                    <a:pt x="37229" y="322038"/>
                  </a:cubicBezTo>
                  <a:cubicBezTo>
                    <a:pt x="34455" y="318122"/>
                    <a:pt x="31726" y="314250"/>
                    <a:pt x="29042" y="310289"/>
                  </a:cubicBezTo>
                  <a:cubicBezTo>
                    <a:pt x="22286" y="300231"/>
                    <a:pt x="15934" y="289951"/>
                    <a:pt x="9983" y="279448"/>
                  </a:cubicBezTo>
                  <a:cubicBezTo>
                    <a:pt x="8686" y="276823"/>
                    <a:pt x="5510" y="275799"/>
                    <a:pt x="2915" y="277134"/>
                  </a:cubicBezTo>
                  <a:cubicBezTo>
                    <a:pt x="275" y="278425"/>
                    <a:pt x="-754" y="281585"/>
                    <a:pt x="588" y="284166"/>
                  </a:cubicBezTo>
                  <a:cubicBezTo>
                    <a:pt x="4257" y="292310"/>
                    <a:pt x="8015" y="300454"/>
                    <a:pt x="12220" y="308375"/>
                  </a:cubicBezTo>
                  <a:cubicBezTo>
                    <a:pt x="15039" y="313671"/>
                    <a:pt x="18036" y="318923"/>
                    <a:pt x="21347" y="323996"/>
                  </a:cubicBezTo>
                  <a:cubicBezTo>
                    <a:pt x="24076" y="328268"/>
                    <a:pt x="27029" y="332363"/>
                    <a:pt x="30160" y="336368"/>
                  </a:cubicBezTo>
                  <a:cubicBezTo>
                    <a:pt x="33337" y="340329"/>
                    <a:pt x="36737" y="344111"/>
                    <a:pt x="40271" y="347850"/>
                  </a:cubicBezTo>
                  <a:cubicBezTo>
                    <a:pt x="43224" y="350876"/>
                    <a:pt x="46266" y="353947"/>
                    <a:pt x="49398" y="356839"/>
                  </a:cubicBezTo>
                  <a:cubicBezTo>
                    <a:pt x="52664" y="359821"/>
                    <a:pt x="56019" y="362669"/>
                    <a:pt x="59598" y="365250"/>
                  </a:cubicBezTo>
                  <a:lnTo>
                    <a:pt x="63848" y="368009"/>
                  </a:lnTo>
                  <a:cubicBezTo>
                    <a:pt x="62730" y="380070"/>
                    <a:pt x="61298" y="392130"/>
                    <a:pt x="60806" y="404235"/>
                  </a:cubicBezTo>
                  <a:cubicBezTo>
                    <a:pt x="60046" y="424217"/>
                    <a:pt x="60135" y="444243"/>
                    <a:pt x="61119" y="464314"/>
                  </a:cubicBezTo>
                  <a:cubicBezTo>
                    <a:pt x="61477" y="471701"/>
                    <a:pt x="62014" y="479133"/>
                    <a:pt x="62685" y="486521"/>
                  </a:cubicBezTo>
                  <a:cubicBezTo>
                    <a:pt x="63312" y="493908"/>
                    <a:pt x="64117" y="501251"/>
                    <a:pt x="65012" y="508639"/>
                  </a:cubicBezTo>
                  <a:lnTo>
                    <a:pt x="66891" y="522524"/>
                  </a:lnTo>
                  <a:cubicBezTo>
                    <a:pt x="66891" y="522613"/>
                    <a:pt x="67472" y="524215"/>
                    <a:pt x="67651" y="525550"/>
                  </a:cubicBezTo>
                  <a:lnTo>
                    <a:pt x="68099" y="525061"/>
                  </a:lnTo>
                  <a:cubicBezTo>
                    <a:pt x="67964" y="525283"/>
                    <a:pt x="67830" y="525461"/>
                    <a:pt x="67696" y="525728"/>
                  </a:cubicBezTo>
                  <a:cubicBezTo>
                    <a:pt x="67830" y="526574"/>
                    <a:pt x="67785" y="527286"/>
                    <a:pt x="67293" y="527241"/>
                  </a:cubicBezTo>
                  <a:lnTo>
                    <a:pt x="67204" y="527241"/>
                  </a:lnTo>
                  <a:cubicBezTo>
                    <a:pt x="66846" y="529511"/>
                    <a:pt x="68099" y="531736"/>
                    <a:pt x="70291" y="532671"/>
                  </a:cubicBezTo>
                  <a:cubicBezTo>
                    <a:pt x="71588" y="533205"/>
                    <a:pt x="77136" y="533249"/>
                    <a:pt x="77404" y="527597"/>
                  </a:cubicBezTo>
                  <a:cubicBezTo>
                    <a:pt x="77494" y="525951"/>
                    <a:pt x="77046" y="521545"/>
                    <a:pt x="77046" y="521278"/>
                  </a:cubicBezTo>
                  <a:lnTo>
                    <a:pt x="75480" y="507437"/>
                  </a:lnTo>
                  <a:cubicBezTo>
                    <a:pt x="74720" y="500183"/>
                    <a:pt x="74094" y="492929"/>
                    <a:pt x="73601" y="485675"/>
                  </a:cubicBezTo>
                  <a:cubicBezTo>
                    <a:pt x="73109" y="478421"/>
                    <a:pt x="72751" y="471123"/>
                    <a:pt x="72528" y="463869"/>
                  </a:cubicBezTo>
                  <a:cubicBezTo>
                    <a:pt x="71901" y="444154"/>
                    <a:pt x="72170" y="424439"/>
                    <a:pt x="73288" y="404813"/>
                  </a:cubicBezTo>
                  <a:cubicBezTo>
                    <a:pt x="73959" y="393287"/>
                    <a:pt x="75480" y="381805"/>
                    <a:pt x="76688" y="370324"/>
                  </a:cubicBezTo>
                  <a:cubicBezTo>
                    <a:pt x="77091" y="370324"/>
                    <a:pt x="77583" y="370279"/>
                    <a:pt x="77896" y="370324"/>
                  </a:cubicBezTo>
                  <a:lnTo>
                    <a:pt x="85457" y="370324"/>
                  </a:lnTo>
                  <a:cubicBezTo>
                    <a:pt x="89260" y="370190"/>
                    <a:pt x="93018" y="369968"/>
                    <a:pt x="96821" y="369612"/>
                  </a:cubicBezTo>
                  <a:cubicBezTo>
                    <a:pt x="100534" y="369256"/>
                    <a:pt x="104292" y="368811"/>
                    <a:pt x="108005" y="368276"/>
                  </a:cubicBezTo>
                  <a:cubicBezTo>
                    <a:pt x="114671" y="367208"/>
                    <a:pt x="121203" y="365918"/>
                    <a:pt x="127556" y="364004"/>
                  </a:cubicBezTo>
                  <a:cubicBezTo>
                    <a:pt x="131806" y="362669"/>
                    <a:pt x="136012" y="361067"/>
                    <a:pt x="140038" y="359287"/>
                  </a:cubicBezTo>
                  <a:cubicBezTo>
                    <a:pt x="150194" y="354748"/>
                    <a:pt x="159634" y="348918"/>
                    <a:pt x="168492" y="342064"/>
                  </a:cubicBezTo>
                  <a:cubicBezTo>
                    <a:pt x="170908" y="340373"/>
                    <a:pt x="171445" y="337124"/>
                    <a:pt x="169789" y="334721"/>
                  </a:cubicBezTo>
                  <a:cubicBezTo>
                    <a:pt x="168134" y="332363"/>
                    <a:pt x="164823" y="331784"/>
                    <a:pt x="162452" y="333475"/>
                  </a:cubicBezTo>
                  <a:cubicBezTo>
                    <a:pt x="153728" y="338904"/>
                    <a:pt x="144467" y="343088"/>
                    <a:pt x="134848" y="346559"/>
                  </a:cubicBezTo>
                  <a:cubicBezTo>
                    <a:pt x="131046" y="347939"/>
                    <a:pt x="127198" y="349185"/>
                    <a:pt x="123306" y="350386"/>
                  </a:cubicBezTo>
                  <a:cubicBezTo>
                    <a:pt x="117535" y="352211"/>
                    <a:pt x="111674" y="353902"/>
                    <a:pt x="105590" y="355148"/>
                  </a:cubicBezTo>
                  <a:cubicBezTo>
                    <a:pt x="101429" y="356127"/>
                    <a:pt x="97223" y="356973"/>
                    <a:pt x="92973" y="357729"/>
                  </a:cubicBezTo>
                  <a:cubicBezTo>
                    <a:pt x="90155" y="358219"/>
                    <a:pt x="87381" y="358708"/>
                    <a:pt x="84562" y="359064"/>
                  </a:cubicBezTo>
                  <a:lnTo>
                    <a:pt x="78120" y="359865"/>
                  </a:lnTo>
                  <a:cubicBezTo>
                    <a:pt x="78031" y="359865"/>
                    <a:pt x="77852" y="359954"/>
                    <a:pt x="77717" y="359954"/>
                  </a:cubicBezTo>
                  <a:cubicBezTo>
                    <a:pt x="78299" y="355326"/>
                    <a:pt x="78433" y="350698"/>
                    <a:pt x="79104" y="346114"/>
                  </a:cubicBezTo>
                  <a:cubicBezTo>
                    <a:pt x="80536" y="335745"/>
                    <a:pt x="82281" y="325287"/>
                    <a:pt x="84160" y="314784"/>
                  </a:cubicBezTo>
                  <a:cubicBezTo>
                    <a:pt x="86039" y="304504"/>
                    <a:pt x="88097" y="294090"/>
                    <a:pt x="90378" y="283721"/>
                  </a:cubicBezTo>
                  <a:cubicBezTo>
                    <a:pt x="90557" y="282875"/>
                    <a:pt x="90826" y="282030"/>
                    <a:pt x="91005" y="281184"/>
                  </a:cubicBezTo>
                  <a:cubicBezTo>
                    <a:pt x="92749" y="280962"/>
                    <a:pt x="94584" y="280739"/>
                    <a:pt x="94807" y="280739"/>
                  </a:cubicBezTo>
                  <a:cubicBezTo>
                    <a:pt x="98566" y="280339"/>
                    <a:pt x="102324" y="279894"/>
                    <a:pt x="106037" y="279404"/>
                  </a:cubicBezTo>
                  <a:cubicBezTo>
                    <a:pt x="109840" y="278914"/>
                    <a:pt x="113598" y="278336"/>
                    <a:pt x="117356" y="277668"/>
                  </a:cubicBezTo>
                  <a:cubicBezTo>
                    <a:pt x="128585" y="275443"/>
                    <a:pt x="139814" y="272996"/>
                    <a:pt x="150731" y="269569"/>
                  </a:cubicBezTo>
                  <a:cubicBezTo>
                    <a:pt x="161647" y="266142"/>
                    <a:pt x="172250" y="261736"/>
                    <a:pt x="182719" y="257286"/>
                  </a:cubicBezTo>
                  <a:lnTo>
                    <a:pt x="202359" y="247184"/>
                  </a:lnTo>
                  <a:cubicBezTo>
                    <a:pt x="205088" y="246116"/>
                    <a:pt x="206385" y="243045"/>
                    <a:pt x="205312" y="240375"/>
                  </a:cubicBezTo>
                  <a:cubicBezTo>
                    <a:pt x="204193" y="237660"/>
                    <a:pt x="201106" y="236370"/>
                    <a:pt x="198422" y="237438"/>
                  </a:cubicBezTo>
                  <a:lnTo>
                    <a:pt x="178066" y="245671"/>
                  </a:lnTo>
                  <a:cubicBezTo>
                    <a:pt x="170550" y="248385"/>
                    <a:pt x="162944" y="250789"/>
                    <a:pt x="155294" y="253192"/>
                  </a:cubicBezTo>
                  <a:cubicBezTo>
                    <a:pt x="150239" y="254794"/>
                    <a:pt x="145183" y="256396"/>
                    <a:pt x="140083" y="257954"/>
                  </a:cubicBezTo>
                  <a:cubicBezTo>
                    <a:pt x="131627" y="260579"/>
                    <a:pt x="123172" y="263160"/>
                    <a:pt x="114582" y="265341"/>
                  </a:cubicBezTo>
                  <a:lnTo>
                    <a:pt x="93779" y="270058"/>
                  </a:lnTo>
                  <a:cubicBezTo>
                    <a:pt x="94584" y="266632"/>
                    <a:pt x="95479" y="263249"/>
                    <a:pt x="96329" y="259867"/>
                  </a:cubicBezTo>
                  <a:cubicBezTo>
                    <a:pt x="96418" y="259778"/>
                    <a:pt x="96597" y="259823"/>
                    <a:pt x="96686" y="259778"/>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6" name="Google Shape;256;p2"/>
            <p:cNvSpPr/>
            <p:nvPr/>
          </p:nvSpPr>
          <p:spPr>
            <a:xfrm rot="10800000">
              <a:off x="4868827" y="3767952"/>
              <a:ext cx="229543" cy="127541"/>
            </a:xfrm>
            <a:custGeom>
              <a:avLst/>
              <a:gdLst/>
              <a:ahLst/>
              <a:cxnLst/>
              <a:rect l="l" t="t" r="r" b="b"/>
              <a:pathLst>
                <a:path w="459086" h="255082" extrusionOk="0">
                  <a:moveTo>
                    <a:pt x="458256" y="132532"/>
                  </a:moveTo>
                  <a:cubicBezTo>
                    <a:pt x="463579" y="168891"/>
                    <a:pt x="442642" y="208810"/>
                    <a:pt x="415083" y="229548"/>
                  </a:cubicBezTo>
                  <a:cubicBezTo>
                    <a:pt x="402690" y="238894"/>
                    <a:pt x="380590" y="250465"/>
                    <a:pt x="367258" y="238182"/>
                  </a:cubicBezTo>
                  <a:cubicBezTo>
                    <a:pt x="339430" y="212548"/>
                    <a:pt x="392535" y="161637"/>
                    <a:pt x="409535" y="147885"/>
                  </a:cubicBezTo>
                  <a:cubicBezTo>
                    <a:pt x="411906" y="145972"/>
                    <a:pt x="445147" y="126212"/>
                    <a:pt x="445013" y="127370"/>
                  </a:cubicBezTo>
                  <a:lnTo>
                    <a:pt x="447697" y="128438"/>
                  </a:lnTo>
                  <a:lnTo>
                    <a:pt x="443626" y="124432"/>
                  </a:lnTo>
                  <a:cubicBezTo>
                    <a:pt x="417409" y="100979"/>
                    <a:pt x="388821" y="75168"/>
                    <a:pt x="375131" y="40411"/>
                  </a:cubicBezTo>
                  <a:cubicBezTo>
                    <a:pt x="368510" y="23589"/>
                    <a:pt x="367168" y="-9878"/>
                    <a:pt x="392937" y="2806"/>
                  </a:cubicBezTo>
                  <a:cubicBezTo>
                    <a:pt x="396830" y="4719"/>
                    <a:pt x="400498" y="7167"/>
                    <a:pt x="403943" y="9882"/>
                  </a:cubicBezTo>
                  <a:cubicBezTo>
                    <a:pt x="428504" y="29062"/>
                    <a:pt x="447026" y="59903"/>
                    <a:pt x="454050" y="91990"/>
                  </a:cubicBezTo>
                  <a:cubicBezTo>
                    <a:pt x="456198" y="101825"/>
                    <a:pt x="457942" y="112862"/>
                    <a:pt x="456287" y="123142"/>
                  </a:cubicBezTo>
                  <a:cubicBezTo>
                    <a:pt x="456242" y="123409"/>
                    <a:pt x="455213" y="128037"/>
                    <a:pt x="454140" y="130930"/>
                  </a:cubicBezTo>
                  <a:lnTo>
                    <a:pt x="458256" y="132532"/>
                  </a:lnTo>
                  <a:close/>
                  <a:moveTo>
                    <a:pt x="276886" y="6455"/>
                  </a:moveTo>
                  <a:cubicBezTo>
                    <a:pt x="272859" y="4897"/>
                    <a:pt x="268609" y="3651"/>
                    <a:pt x="264314" y="2984"/>
                  </a:cubicBezTo>
                  <a:cubicBezTo>
                    <a:pt x="224721" y="-3247"/>
                    <a:pt x="256261" y="45351"/>
                    <a:pt x="267312" y="57366"/>
                  </a:cubicBezTo>
                  <a:cubicBezTo>
                    <a:pt x="276617" y="67424"/>
                    <a:pt x="286952" y="76280"/>
                    <a:pt x="297689" y="84424"/>
                  </a:cubicBezTo>
                  <a:cubicBezTo>
                    <a:pt x="313079" y="96128"/>
                    <a:pt x="334240" y="104139"/>
                    <a:pt x="351778" y="111749"/>
                  </a:cubicBezTo>
                  <a:cubicBezTo>
                    <a:pt x="365602" y="104005"/>
                    <a:pt x="346767" y="72631"/>
                    <a:pt x="342562" y="65866"/>
                  </a:cubicBezTo>
                  <a:cubicBezTo>
                    <a:pt x="326814" y="40633"/>
                    <a:pt x="303908" y="17002"/>
                    <a:pt x="276886" y="6455"/>
                  </a:cubicBezTo>
                  <a:close/>
                  <a:moveTo>
                    <a:pt x="170811" y="72008"/>
                  </a:moveTo>
                  <a:cubicBezTo>
                    <a:pt x="206512" y="96573"/>
                    <a:pt x="261496" y="108545"/>
                    <a:pt x="260959" y="106943"/>
                  </a:cubicBezTo>
                  <a:cubicBezTo>
                    <a:pt x="257648" y="97152"/>
                    <a:pt x="228971" y="45618"/>
                    <a:pt x="197877" y="26926"/>
                  </a:cubicBezTo>
                  <a:cubicBezTo>
                    <a:pt x="171214" y="10905"/>
                    <a:pt x="141194" y="10994"/>
                    <a:pt x="137481" y="17269"/>
                  </a:cubicBezTo>
                  <a:cubicBezTo>
                    <a:pt x="134036" y="23099"/>
                    <a:pt x="144773" y="54118"/>
                    <a:pt x="170811" y="72008"/>
                  </a:cubicBezTo>
                  <a:close/>
                  <a:moveTo>
                    <a:pt x="350123" y="126479"/>
                  </a:moveTo>
                  <a:cubicBezTo>
                    <a:pt x="344888" y="137828"/>
                    <a:pt x="229418" y="224119"/>
                    <a:pt x="266954" y="252245"/>
                  </a:cubicBezTo>
                  <a:cubicBezTo>
                    <a:pt x="276170" y="259143"/>
                    <a:pt x="289815" y="249753"/>
                    <a:pt x="297868" y="243522"/>
                  </a:cubicBezTo>
                  <a:cubicBezTo>
                    <a:pt x="320685" y="225766"/>
                    <a:pt x="335135" y="198396"/>
                    <a:pt x="345067" y="170804"/>
                  </a:cubicBezTo>
                  <a:cubicBezTo>
                    <a:pt x="349004" y="159768"/>
                    <a:pt x="354417" y="122964"/>
                    <a:pt x="350123" y="126479"/>
                  </a:cubicBezTo>
                  <a:close/>
                  <a:moveTo>
                    <a:pt x="282925" y="147173"/>
                  </a:moveTo>
                  <a:cubicBezTo>
                    <a:pt x="283641" y="145794"/>
                    <a:pt x="286460" y="138139"/>
                    <a:pt x="288294" y="137872"/>
                  </a:cubicBezTo>
                  <a:lnTo>
                    <a:pt x="257156" y="135736"/>
                  </a:lnTo>
                  <a:cubicBezTo>
                    <a:pt x="220113" y="141744"/>
                    <a:pt x="183248" y="159634"/>
                    <a:pt x="160924" y="194347"/>
                  </a:cubicBezTo>
                  <a:cubicBezTo>
                    <a:pt x="147413" y="215352"/>
                    <a:pt x="143565" y="247305"/>
                    <a:pt x="171392" y="254070"/>
                  </a:cubicBezTo>
                  <a:cubicBezTo>
                    <a:pt x="175553" y="255093"/>
                    <a:pt x="179982" y="255360"/>
                    <a:pt x="184322" y="254782"/>
                  </a:cubicBezTo>
                  <a:cubicBezTo>
                    <a:pt x="218770" y="250020"/>
                    <a:pt x="247000" y="207386"/>
                    <a:pt x="264851" y="178503"/>
                  </a:cubicBezTo>
                  <a:cubicBezTo>
                    <a:pt x="271159" y="168268"/>
                    <a:pt x="277244" y="157810"/>
                    <a:pt x="282925" y="147173"/>
                  </a:cubicBezTo>
                  <a:close/>
                  <a:moveTo>
                    <a:pt x="33553" y="124121"/>
                  </a:moveTo>
                  <a:cubicBezTo>
                    <a:pt x="13466" y="132443"/>
                    <a:pt x="-5235" y="148954"/>
                    <a:pt x="1341" y="174009"/>
                  </a:cubicBezTo>
                  <a:cubicBezTo>
                    <a:pt x="10289" y="208409"/>
                    <a:pt x="53641" y="191810"/>
                    <a:pt x="75384" y="182731"/>
                  </a:cubicBezTo>
                  <a:cubicBezTo>
                    <a:pt x="80842" y="180462"/>
                    <a:pt x="86210" y="177969"/>
                    <a:pt x="91534" y="175344"/>
                  </a:cubicBezTo>
                  <a:cubicBezTo>
                    <a:pt x="98469" y="171873"/>
                    <a:pt x="105269" y="168134"/>
                    <a:pt x="111980" y="164174"/>
                  </a:cubicBezTo>
                  <a:cubicBezTo>
                    <a:pt x="122180" y="158210"/>
                    <a:pt x="150768" y="123275"/>
                    <a:pt x="151305" y="125278"/>
                  </a:cubicBezTo>
                  <a:cubicBezTo>
                    <a:pt x="114485" y="110414"/>
                    <a:pt x="72028" y="108189"/>
                    <a:pt x="33553" y="12412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7" name="Google Shape;257;p2"/>
            <p:cNvSpPr/>
            <p:nvPr/>
          </p:nvSpPr>
          <p:spPr>
            <a:xfrm rot="10800000">
              <a:off x="4786349" y="3780364"/>
              <a:ext cx="292743" cy="101177"/>
            </a:xfrm>
            <a:custGeom>
              <a:avLst/>
              <a:gdLst/>
              <a:ahLst/>
              <a:cxnLst/>
              <a:rect l="l" t="t" r="r" b="b"/>
              <a:pathLst>
                <a:path w="585487" h="202354" extrusionOk="0">
                  <a:moveTo>
                    <a:pt x="579997" y="146104"/>
                  </a:moveTo>
                  <a:cubicBezTo>
                    <a:pt x="579953" y="146104"/>
                    <a:pt x="579953" y="146104"/>
                    <a:pt x="579908" y="146104"/>
                  </a:cubicBezTo>
                  <a:cubicBezTo>
                    <a:pt x="580489" y="145926"/>
                    <a:pt x="581250" y="145569"/>
                    <a:pt x="581116" y="146148"/>
                  </a:cubicBezTo>
                  <a:cubicBezTo>
                    <a:pt x="580758" y="146104"/>
                    <a:pt x="580400" y="146059"/>
                    <a:pt x="579997" y="146104"/>
                  </a:cubicBezTo>
                  <a:close/>
                  <a:moveTo>
                    <a:pt x="581116" y="146148"/>
                  </a:moveTo>
                  <a:lnTo>
                    <a:pt x="581116" y="146237"/>
                  </a:lnTo>
                  <a:cubicBezTo>
                    <a:pt x="580982" y="146727"/>
                    <a:pt x="580266" y="146593"/>
                    <a:pt x="579460" y="146193"/>
                  </a:cubicBezTo>
                  <a:cubicBezTo>
                    <a:pt x="579192" y="146237"/>
                    <a:pt x="578924" y="146326"/>
                    <a:pt x="578700" y="146415"/>
                  </a:cubicBezTo>
                  <a:lnTo>
                    <a:pt x="579281" y="146104"/>
                  </a:lnTo>
                  <a:cubicBezTo>
                    <a:pt x="577984" y="145480"/>
                    <a:pt x="576508" y="144412"/>
                    <a:pt x="576374" y="144323"/>
                  </a:cubicBezTo>
                  <a:lnTo>
                    <a:pt x="562773" y="138137"/>
                  </a:lnTo>
                  <a:cubicBezTo>
                    <a:pt x="555570" y="134933"/>
                    <a:pt x="548278" y="131818"/>
                    <a:pt x="540941" y="128881"/>
                  </a:cubicBezTo>
                  <a:cubicBezTo>
                    <a:pt x="533603" y="125899"/>
                    <a:pt x="526222" y="123095"/>
                    <a:pt x="518795" y="120425"/>
                  </a:cubicBezTo>
                  <a:cubicBezTo>
                    <a:pt x="498618" y="113260"/>
                    <a:pt x="478217" y="106985"/>
                    <a:pt x="457548" y="101645"/>
                  </a:cubicBezTo>
                  <a:cubicBezTo>
                    <a:pt x="445021" y="98441"/>
                    <a:pt x="432271" y="96216"/>
                    <a:pt x="419565" y="93679"/>
                  </a:cubicBezTo>
                  <a:lnTo>
                    <a:pt x="417955" y="88116"/>
                  </a:lnTo>
                  <a:cubicBezTo>
                    <a:pt x="416433" y="83577"/>
                    <a:pt x="414644" y="79216"/>
                    <a:pt x="412631" y="74988"/>
                  </a:cubicBezTo>
                  <a:cubicBezTo>
                    <a:pt x="410662" y="70760"/>
                    <a:pt x="408470" y="66710"/>
                    <a:pt x="406278" y="62660"/>
                  </a:cubicBezTo>
                  <a:cubicBezTo>
                    <a:pt x="403638" y="57854"/>
                    <a:pt x="400820" y="53181"/>
                    <a:pt x="397777" y="48686"/>
                  </a:cubicBezTo>
                  <a:cubicBezTo>
                    <a:pt x="394691" y="44192"/>
                    <a:pt x="391425" y="39830"/>
                    <a:pt x="387980" y="35647"/>
                  </a:cubicBezTo>
                  <a:cubicBezTo>
                    <a:pt x="383864" y="30663"/>
                    <a:pt x="379435" y="25901"/>
                    <a:pt x="374916" y="21273"/>
                  </a:cubicBezTo>
                  <a:cubicBezTo>
                    <a:pt x="368161" y="14419"/>
                    <a:pt x="361047" y="7922"/>
                    <a:pt x="353934" y="1513"/>
                  </a:cubicBezTo>
                  <a:cubicBezTo>
                    <a:pt x="351831" y="-534"/>
                    <a:pt x="348476" y="-489"/>
                    <a:pt x="346462" y="1558"/>
                  </a:cubicBezTo>
                  <a:cubicBezTo>
                    <a:pt x="344404" y="3649"/>
                    <a:pt x="344449" y="6943"/>
                    <a:pt x="346507" y="8990"/>
                  </a:cubicBezTo>
                  <a:cubicBezTo>
                    <a:pt x="355410" y="18424"/>
                    <a:pt x="363955" y="28215"/>
                    <a:pt x="372142" y="38406"/>
                  </a:cubicBezTo>
                  <a:cubicBezTo>
                    <a:pt x="375364" y="42412"/>
                    <a:pt x="378495" y="46461"/>
                    <a:pt x="381582" y="50556"/>
                  </a:cubicBezTo>
                  <a:cubicBezTo>
                    <a:pt x="386146" y="56652"/>
                    <a:pt x="390709" y="62794"/>
                    <a:pt x="394735" y="69380"/>
                  </a:cubicBezTo>
                  <a:cubicBezTo>
                    <a:pt x="397554" y="73786"/>
                    <a:pt x="400283" y="78236"/>
                    <a:pt x="402833" y="82909"/>
                  </a:cubicBezTo>
                  <a:cubicBezTo>
                    <a:pt x="404309" y="85535"/>
                    <a:pt x="405607" y="88250"/>
                    <a:pt x="406859" y="91053"/>
                  </a:cubicBezTo>
                  <a:cubicBezTo>
                    <a:pt x="402833" y="90341"/>
                    <a:pt x="398896" y="89184"/>
                    <a:pt x="394825" y="88517"/>
                  </a:cubicBezTo>
                  <a:cubicBezTo>
                    <a:pt x="383640" y="86648"/>
                    <a:pt x="372321" y="85001"/>
                    <a:pt x="360823" y="83621"/>
                  </a:cubicBezTo>
                  <a:cubicBezTo>
                    <a:pt x="349549" y="82242"/>
                    <a:pt x="338096" y="81085"/>
                    <a:pt x="326599" y="80150"/>
                  </a:cubicBezTo>
                  <a:cubicBezTo>
                    <a:pt x="325256" y="80061"/>
                    <a:pt x="323825" y="80061"/>
                    <a:pt x="322483" y="79972"/>
                  </a:cubicBezTo>
                  <a:cubicBezTo>
                    <a:pt x="314340" y="73430"/>
                    <a:pt x="306422" y="66799"/>
                    <a:pt x="298726" y="59812"/>
                  </a:cubicBezTo>
                  <a:cubicBezTo>
                    <a:pt x="295282" y="56608"/>
                    <a:pt x="291881" y="53359"/>
                    <a:pt x="288437" y="50111"/>
                  </a:cubicBezTo>
                  <a:cubicBezTo>
                    <a:pt x="283426" y="45260"/>
                    <a:pt x="278371" y="40409"/>
                    <a:pt x="273583" y="35069"/>
                  </a:cubicBezTo>
                  <a:lnTo>
                    <a:pt x="257970" y="17846"/>
                  </a:lnTo>
                  <a:lnTo>
                    <a:pt x="252691" y="11660"/>
                  </a:lnTo>
                  <a:cubicBezTo>
                    <a:pt x="251885" y="10681"/>
                    <a:pt x="249872" y="8189"/>
                    <a:pt x="249290" y="7655"/>
                  </a:cubicBezTo>
                  <a:cubicBezTo>
                    <a:pt x="247635" y="6275"/>
                    <a:pt x="246114" y="6142"/>
                    <a:pt x="245443" y="6186"/>
                  </a:cubicBezTo>
                  <a:cubicBezTo>
                    <a:pt x="244011" y="6320"/>
                    <a:pt x="242848" y="6765"/>
                    <a:pt x="241998" y="7699"/>
                  </a:cubicBezTo>
                  <a:cubicBezTo>
                    <a:pt x="241417" y="8411"/>
                    <a:pt x="240656" y="9257"/>
                    <a:pt x="240566" y="10681"/>
                  </a:cubicBezTo>
                  <a:cubicBezTo>
                    <a:pt x="240566" y="11081"/>
                    <a:pt x="240343" y="12060"/>
                    <a:pt x="241014" y="13440"/>
                  </a:cubicBezTo>
                  <a:cubicBezTo>
                    <a:pt x="241238" y="14063"/>
                    <a:pt x="241595" y="14597"/>
                    <a:pt x="242043" y="15042"/>
                  </a:cubicBezTo>
                  <a:cubicBezTo>
                    <a:pt x="242043" y="14998"/>
                    <a:pt x="242088" y="14953"/>
                    <a:pt x="242132" y="14909"/>
                  </a:cubicBezTo>
                  <a:cubicBezTo>
                    <a:pt x="242490" y="14686"/>
                    <a:pt x="242848" y="15087"/>
                    <a:pt x="243206" y="15710"/>
                  </a:cubicBezTo>
                  <a:lnTo>
                    <a:pt x="242580" y="15532"/>
                  </a:lnTo>
                  <a:cubicBezTo>
                    <a:pt x="242803" y="15710"/>
                    <a:pt x="243072" y="15888"/>
                    <a:pt x="243340" y="16021"/>
                  </a:cubicBezTo>
                  <a:cubicBezTo>
                    <a:pt x="243743" y="16822"/>
                    <a:pt x="244101" y="17801"/>
                    <a:pt x="244324" y="18202"/>
                  </a:cubicBezTo>
                  <a:lnTo>
                    <a:pt x="248977" y="24877"/>
                  </a:lnTo>
                  <a:lnTo>
                    <a:pt x="263428" y="43702"/>
                  </a:lnTo>
                  <a:cubicBezTo>
                    <a:pt x="266604" y="47618"/>
                    <a:pt x="269825" y="51446"/>
                    <a:pt x="273226" y="55006"/>
                  </a:cubicBezTo>
                  <a:cubicBezTo>
                    <a:pt x="276715" y="58655"/>
                    <a:pt x="280294" y="62082"/>
                    <a:pt x="284008" y="65375"/>
                  </a:cubicBezTo>
                  <a:cubicBezTo>
                    <a:pt x="288526" y="69291"/>
                    <a:pt x="293179" y="72985"/>
                    <a:pt x="297966" y="76545"/>
                  </a:cubicBezTo>
                  <a:cubicBezTo>
                    <a:pt x="299174" y="77435"/>
                    <a:pt x="300471" y="78236"/>
                    <a:pt x="301724" y="79127"/>
                  </a:cubicBezTo>
                  <a:cubicBezTo>
                    <a:pt x="279355" y="78014"/>
                    <a:pt x="256896" y="77791"/>
                    <a:pt x="234303" y="78414"/>
                  </a:cubicBezTo>
                  <a:cubicBezTo>
                    <a:pt x="228263" y="75344"/>
                    <a:pt x="222358" y="71962"/>
                    <a:pt x="216587" y="68312"/>
                  </a:cubicBezTo>
                  <a:cubicBezTo>
                    <a:pt x="208936" y="63417"/>
                    <a:pt x="201465" y="58121"/>
                    <a:pt x="193904" y="52959"/>
                  </a:cubicBezTo>
                  <a:cubicBezTo>
                    <a:pt x="186165" y="47707"/>
                    <a:pt x="178246" y="42723"/>
                    <a:pt x="170461" y="37872"/>
                  </a:cubicBezTo>
                  <a:cubicBezTo>
                    <a:pt x="166927" y="35781"/>
                    <a:pt x="163482" y="33511"/>
                    <a:pt x="160127" y="31152"/>
                  </a:cubicBezTo>
                  <a:cubicBezTo>
                    <a:pt x="156682" y="28705"/>
                    <a:pt x="153326" y="26212"/>
                    <a:pt x="149971" y="23676"/>
                  </a:cubicBezTo>
                  <a:lnTo>
                    <a:pt x="143484" y="18335"/>
                  </a:lnTo>
                  <a:cubicBezTo>
                    <a:pt x="142366" y="17312"/>
                    <a:pt x="139950" y="14553"/>
                    <a:pt x="139234" y="14152"/>
                  </a:cubicBezTo>
                  <a:cubicBezTo>
                    <a:pt x="136281" y="12595"/>
                    <a:pt x="134178" y="13574"/>
                    <a:pt x="132970" y="14820"/>
                  </a:cubicBezTo>
                  <a:cubicBezTo>
                    <a:pt x="132389" y="15443"/>
                    <a:pt x="130644" y="17000"/>
                    <a:pt x="131584" y="20071"/>
                  </a:cubicBezTo>
                  <a:cubicBezTo>
                    <a:pt x="131852" y="21050"/>
                    <a:pt x="132389" y="21940"/>
                    <a:pt x="133105" y="22563"/>
                  </a:cubicBezTo>
                  <a:cubicBezTo>
                    <a:pt x="133149" y="22474"/>
                    <a:pt x="133194" y="22430"/>
                    <a:pt x="133284" y="22341"/>
                  </a:cubicBezTo>
                  <a:cubicBezTo>
                    <a:pt x="133686" y="21985"/>
                    <a:pt x="134178" y="22563"/>
                    <a:pt x="134626" y="23364"/>
                  </a:cubicBezTo>
                  <a:lnTo>
                    <a:pt x="134178" y="23275"/>
                  </a:lnTo>
                  <a:lnTo>
                    <a:pt x="134357" y="23364"/>
                  </a:lnTo>
                  <a:lnTo>
                    <a:pt x="134715" y="23542"/>
                  </a:lnTo>
                  <a:cubicBezTo>
                    <a:pt x="135163" y="24388"/>
                    <a:pt x="135610" y="25367"/>
                    <a:pt x="135923" y="25723"/>
                  </a:cubicBezTo>
                  <a:lnTo>
                    <a:pt x="142679" y="32443"/>
                  </a:lnTo>
                  <a:cubicBezTo>
                    <a:pt x="146571" y="35959"/>
                    <a:pt x="150508" y="39430"/>
                    <a:pt x="154579" y="42679"/>
                  </a:cubicBezTo>
                  <a:cubicBezTo>
                    <a:pt x="157398" y="44904"/>
                    <a:pt x="160261" y="47040"/>
                    <a:pt x="163214" y="49042"/>
                  </a:cubicBezTo>
                  <a:cubicBezTo>
                    <a:pt x="169701" y="53404"/>
                    <a:pt x="176054" y="58077"/>
                    <a:pt x="182630" y="62527"/>
                  </a:cubicBezTo>
                  <a:cubicBezTo>
                    <a:pt x="189296" y="66977"/>
                    <a:pt x="196141" y="71249"/>
                    <a:pt x="203076" y="75255"/>
                  </a:cubicBezTo>
                  <a:cubicBezTo>
                    <a:pt x="205671" y="76768"/>
                    <a:pt x="208489" y="77747"/>
                    <a:pt x="211129" y="79127"/>
                  </a:cubicBezTo>
                  <a:cubicBezTo>
                    <a:pt x="207326" y="79349"/>
                    <a:pt x="203478" y="79216"/>
                    <a:pt x="199675" y="79483"/>
                  </a:cubicBezTo>
                  <a:cubicBezTo>
                    <a:pt x="156816" y="82464"/>
                    <a:pt x="114404" y="88962"/>
                    <a:pt x="74095" y="98886"/>
                  </a:cubicBezTo>
                  <a:cubicBezTo>
                    <a:pt x="66713" y="100710"/>
                    <a:pt x="59465" y="102936"/>
                    <a:pt x="52307" y="105472"/>
                  </a:cubicBezTo>
                  <a:cubicBezTo>
                    <a:pt x="36022" y="111124"/>
                    <a:pt x="20140" y="117978"/>
                    <a:pt x="3721" y="123185"/>
                  </a:cubicBezTo>
                  <a:cubicBezTo>
                    <a:pt x="947" y="124030"/>
                    <a:pt x="-619" y="126967"/>
                    <a:pt x="231" y="129726"/>
                  </a:cubicBezTo>
                  <a:cubicBezTo>
                    <a:pt x="1126" y="132486"/>
                    <a:pt x="4079" y="134043"/>
                    <a:pt x="6853" y="133198"/>
                  </a:cubicBezTo>
                  <a:cubicBezTo>
                    <a:pt x="23451" y="128258"/>
                    <a:pt x="39556" y="121716"/>
                    <a:pt x="56020" y="116331"/>
                  </a:cubicBezTo>
                  <a:cubicBezTo>
                    <a:pt x="62865" y="114106"/>
                    <a:pt x="69800" y="112059"/>
                    <a:pt x="76868" y="110412"/>
                  </a:cubicBezTo>
                  <a:cubicBezTo>
                    <a:pt x="116596" y="101289"/>
                    <a:pt x="158382" y="95771"/>
                    <a:pt x="200526" y="93189"/>
                  </a:cubicBezTo>
                  <a:cubicBezTo>
                    <a:pt x="222626" y="91810"/>
                    <a:pt x="244817" y="91365"/>
                    <a:pt x="266873" y="91632"/>
                  </a:cubicBezTo>
                  <a:cubicBezTo>
                    <a:pt x="263562" y="93011"/>
                    <a:pt x="260207" y="94169"/>
                    <a:pt x="256941" y="95726"/>
                  </a:cubicBezTo>
                  <a:cubicBezTo>
                    <a:pt x="250722" y="98797"/>
                    <a:pt x="244593" y="102224"/>
                    <a:pt x="238598" y="105739"/>
                  </a:cubicBezTo>
                  <a:cubicBezTo>
                    <a:pt x="231350" y="109967"/>
                    <a:pt x="224237" y="114506"/>
                    <a:pt x="217347" y="119402"/>
                  </a:cubicBezTo>
                  <a:cubicBezTo>
                    <a:pt x="210547" y="124253"/>
                    <a:pt x="203926" y="129415"/>
                    <a:pt x="197483" y="134800"/>
                  </a:cubicBezTo>
                  <a:cubicBezTo>
                    <a:pt x="189878" y="141208"/>
                    <a:pt x="182496" y="147973"/>
                    <a:pt x="175293" y="154915"/>
                  </a:cubicBezTo>
                  <a:cubicBezTo>
                    <a:pt x="164556" y="165284"/>
                    <a:pt x="154221" y="176099"/>
                    <a:pt x="144066" y="186913"/>
                  </a:cubicBezTo>
                  <a:cubicBezTo>
                    <a:pt x="142008" y="189004"/>
                    <a:pt x="142052" y="192298"/>
                    <a:pt x="144110" y="194345"/>
                  </a:cubicBezTo>
                  <a:cubicBezTo>
                    <a:pt x="146168" y="196392"/>
                    <a:pt x="149524" y="196392"/>
                    <a:pt x="151582" y="194300"/>
                  </a:cubicBezTo>
                  <a:cubicBezTo>
                    <a:pt x="166301" y="180282"/>
                    <a:pt x="181512" y="166486"/>
                    <a:pt x="197125" y="153402"/>
                  </a:cubicBezTo>
                  <a:cubicBezTo>
                    <a:pt x="203389" y="148151"/>
                    <a:pt x="209697" y="143077"/>
                    <a:pt x="216050" y="138137"/>
                  </a:cubicBezTo>
                  <a:cubicBezTo>
                    <a:pt x="225669" y="130661"/>
                    <a:pt x="235377" y="123407"/>
                    <a:pt x="245532" y="116999"/>
                  </a:cubicBezTo>
                  <a:cubicBezTo>
                    <a:pt x="252288" y="112682"/>
                    <a:pt x="259133" y="108454"/>
                    <a:pt x="266157" y="104716"/>
                  </a:cubicBezTo>
                  <a:cubicBezTo>
                    <a:pt x="270810" y="102268"/>
                    <a:pt x="275552" y="99998"/>
                    <a:pt x="280428" y="98129"/>
                  </a:cubicBezTo>
                  <a:cubicBezTo>
                    <a:pt x="282576" y="97284"/>
                    <a:pt x="284813" y="96438"/>
                    <a:pt x="287050" y="95726"/>
                  </a:cubicBezTo>
                  <a:cubicBezTo>
                    <a:pt x="288303" y="95326"/>
                    <a:pt x="289555" y="94925"/>
                    <a:pt x="290853" y="94614"/>
                  </a:cubicBezTo>
                  <a:cubicBezTo>
                    <a:pt x="291881" y="94836"/>
                    <a:pt x="294432" y="95415"/>
                    <a:pt x="295371" y="95281"/>
                  </a:cubicBezTo>
                  <a:cubicBezTo>
                    <a:pt x="297071" y="95014"/>
                    <a:pt x="298324" y="94213"/>
                    <a:pt x="299263" y="93011"/>
                  </a:cubicBezTo>
                  <a:cubicBezTo>
                    <a:pt x="303200" y="93189"/>
                    <a:pt x="307182" y="93278"/>
                    <a:pt x="311119" y="93501"/>
                  </a:cubicBezTo>
                  <a:cubicBezTo>
                    <a:pt x="311074" y="93545"/>
                    <a:pt x="310985" y="93768"/>
                    <a:pt x="310940" y="93812"/>
                  </a:cubicBezTo>
                  <a:cubicBezTo>
                    <a:pt x="308703" y="98085"/>
                    <a:pt x="306466" y="102313"/>
                    <a:pt x="304095" y="106496"/>
                  </a:cubicBezTo>
                  <a:cubicBezTo>
                    <a:pt x="302529" y="109300"/>
                    <a:pt x="300963" y="112059"/>
                    <a:pt x="299308" y="114773"/>
                  </a:cubicBezTo>
                  <a:cubicBezTo>
                    <a:pt x="294387" y="123095"/>
                    <a:pt x="289108" y="131151"/>
                    <a:pt x="283784" y="139206"/>
                  </a:cubicBezTo>
                  <a:cubicBezTo>
                    <a:pt x="280563" y="144056"/>
                    <a:pt x="277341" y="148907"/>
                    <a:pt x="274120" y="153669"/>
                  </a:cubicBezTo>
                  <a:cubicBezTo>
                    <a:pt x="269199" y="160923"/>
                    <a:pt x="264323" y="168133"/>
                    <a:pt x="259178" y="175164"/>
                  </a:cubicBezTo>
                  <a:lnTo>
                    <a:pt x="244369" y="193855"/>
                  </a:lnTo>
                  <a:cubicBezTo>
                    <a:pt x="242580" y="196169"/>
                    <a:pt x="242982" y="199463"/>
                    <a:pt x="245264" y="201243"/>
                  </a:cubicBezTo>
                  <a:cubicBezTo>
                    <a:pt x="247546" y="203023"/>
                    <a:pt x="250901" y="202622"/>
                    <a:pt x="252691" y="200353"/>
                  </a:cubicBezTo>
                  <a:lnTo>
                    <a:pt x="269110" y="182818"/>
                  </a:lnTo>
                  <a:cubicBezTo>
                    <a:pt x="276984" y="173250"/>
                    <a:pt x="284723" y="163504"/>
                    <a:pt x="291658" y="153135"/>
                  </a:cubicBezTo>
                  <a:cubicBezTo>
                    <a:pt x="298592" y="142810"/>
                    <a:pt x="304632" y="131907"/>
                    <a:pt x="310403" y="120870"/>
                  </a:cubicBezTo>
                  <a:cubicBezTo>
                    <a:pt x="312282" y="117132"/>
                    <a:pt x="314072" y="113394"/>
                    <a:pt x="315772" y="109611"/>
                  </a:cubicBezTo>
                  <a:cubicBezTo>
                    <a:pt x="317472" y="105873"/>
                    <a:pt x="319083" y="102135"/>
                    <a:pt x="320693" y="98352"/>
                  </a:cubicBezTo>
                  <a:cubicBezTo>
                    <a:pt x="320783" y="98085"/>
                    <a:pt x="321767" y="95860"/>
                    <a:pt x="322572" y="93991"/>
                  </a:cubicBezTo>
                  <a:cubicBezTo>
                    <a:pt x="323556" y="94080"/>
                    <a:pt x="324541" y="94035"/>
                    <a:pt x="325525" y="94124"/>
                  </a:cubicBezTo>
                  <a:cubicBezTo>
                    <a:pt x="336844" y="94970"/>
                    <a:pt x="348073" y="95993"/>
                    <a:pt x="359213" y="97239"/>
                  </a:cubicBezTo>
                  <a:cubicBezTo>
                    <a:pt x="370532" y="98485"/>
                    <a:pt x="381716" y="99954"/>
                    <a:pt x="392767" y="101601"/>
                  </a:cubicBezTo>
                  <a:cubicBezTo>
                    <a:pt x="397867" y="102357"/>
                    <a:pt x="402833" y="103692"/>
                    <a:pt x="407888" y="104582"/>
                  </a:cubicBezTo>
                  <a:cubicBezTo>
                    <a:pt x="407620" y="104938"/>
                    <a:pt x="407352" y="105339"/>
                    <a:pt x="407262" y="105561"/>
                  </a:cubicBezTo>
                  <a:lnTo>
                    <a:pt x="404443" y="112103"/>
                  </a:lnTo>
                  <a:cubicBezTo>
                    <a:pt x="403146" y="114996"/>
                    <a:pt x="401804" y="117800"/>
                    <a:pt x="400417" y="120559"/>
                  </a:cubicBezTo>
                  <a:cubicBezTo>
                    <a:pt x="398314" y="124787"/>
                    <a:pt x="396122" y="128925"/>
                    <a:pt x="393840" y="133064"/>
                  </a:cubicBezTo>
                  <a:cubicBezTo>
                    <a:pt x="391201" y="138004"/>
                    <a:pt x="388203" y="142721"/>
                    <a:pt x="385251" y="147350"/>
                  </a:cubicBezTo>
                  <a:cubicBezTo>
                    <a:pt x="382253" y="152067"/>
                    <a:pt x="379122" y="156651"/>
                    <a:pt x="375856" y="161101"/>
                  </a:cubicBezTo>
                  <a:cubicBezTo>
                    <a:pt x="369190" y="170046"/>
                    <a:pt x="361987" y="178502"/>
                    <a:pt x="353576" y="185934"/>
                  </a:cubicBezTo>
                  <a:cubicBezTo>
                    <a:pt x="351339" y="187758"/>
                    <a:pt x="350981" y="191052"/>
                    <a:pt x="352815" y="193321"/>
                  </a:cubicBezTo>
                  <a:cubicBezTo>
                    <a:pt x="354650" y="195546"/>
                    <a:pt x="357960" y="195902"/>
                    <a:pt x="360242" y="194078"/>
                  </a:cubicBezTo>
                  <a:cubicBezTo>
                    <a:pt x="369995" y="186913"/>
                    <a:pt x="378898" y="178813"/>
                    <a:pt x="386682" y="169557"/>
                  </a:cubicBezTo>
                  <a:cubicBezTo>
                    <a:pt x="390530" y="164928"/>
                    <a:pt x="394109" y="160077"/>
                    <a:pt x="397330" y="154915"/>
                  </a:cubicBezTo>
                  <a:cubicBezTo>
                    <a:pt x="400462" y="149886"/>
                    <a:pt x="403236" y="144501"/>
                    <a:pt x="405830" y="139028"/>
                  </a:cubicBezTo>
                  <a:cubicBezTo>
                    <a:pt x="407530" y="135334"/>
                    <a:pt x="409186" y="131596"/>
                    <a:pt x="410707" y="127768"/>
                  </a:cubicBezTo>
                  <a:cubicBezTo>
                    <a:pt x="412273" y="123941"/>
                    <a:pt x="413704" y="120114"/>
                    <a:pt x="415002" y="116198"/>
                  </a:cubicBezTo>
                  <a:lnTo>
                    <a:pt x="417418" y="108365"/>
                  </a:lnTo>
                  <a:cubicBezTo>
                    <a:pt x="417507" y="107920"/>
                    <a:pt x="417776" y="107208"/>
                    <a:pt x="417999" y="106540"/>
                  </a:cubicBezTo>
                  <a:cubicBezTo>
                    <a:pt x="430213" y="108810"/>
                    <a:pt x="442471" y="110768"/>
                    <a:pt x="454506" y="113705"/>
                  </a:cubicBezTo>
                  <a:cubicBezTo>
                    <a:pt x="474907" y="118601"/>
                    <a:pt x="495084" y="124386"/>
                    <a:pt x="514992" y="131151"/>
                  </a:cubicBezTo>
                  <a:cubicBezTo>
                    <a:pt x="522374" y="133643"/>
                    <a:pt x="529666" y="136268"/>
                    <a:pt x="536914" y="139028"/>
                  </a:cubicBezTo>
                  <a:cubicBezTo>
                    <a:pt x="544206" y="141787"/>
                    <a:pt x="551409" y="144679"/>
                    <a:pt x="558568" y="147706"/>
                  </a:cubicBezTo>
                  <a:lnTo>
                    <a:pt x="572168" y="153625"/>
                  </a:lnTo>
                  <a:cubicBezTo>
                    <a:pt x="572481" y="153758"/>
                    <a:pt x="576776" y="155538"/>
                    <a:pt x="578521" y="155983"/>
                  </a:cubicBezTo>
                  <a:cubicBezTo>
                    <a:pt x="580534" y="156473"/>
                    <a:pt x="581966" y="155983"/>
                    <a:pt x="582503" y="155761"/>
                  </a:cubicBezTo>
                  <a:cubicBezTo>
                    <a:pt x="584740" y="154693"/>
                    <a:pt x="585679" y="152957"/>
                    <a:pt x="585455" y="150687"/>
                  </a:cubicBezTo>
                  <a:cubicBezTo>
                    <a:pt x="585276" y="148329"/>
                    <a:pt x="583442" y="146460"/>
                    <a:pt x="581116" y="146148"/>
                  </a:cubicBezTo>
                  <a:close/>
                  <a:moveTo>
                    <a:pt x="579908" y="146104"/>
                  </a:moveTo>
                  <a:cubicBezTo>
                    <a:pt x="579595" y="146193"/>
                    <a:pt x="579595" y="145970"/>
                    <a:pt x="579281" y="146104"/>
                  </a:cubicBezTo>
                  <a:lnTo>
                    <a:pt x="579460" y="146193"/>
                  </a:lnTo>
                  <a:cubicBezTo>
                    <a:pt x="579595" y="146148"/>
                    <a:pt x="579729" y="146104"/>
                    <a:pt x="579908" y="146104"/>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8" name="Google Shape;258;p2"/>
            <p:cNvSpPr/>
            <p:nvPr/>
          </p:nvSpPr>
          <p:spPr>
            <a:xfrm rot="10800000">
              <a:off x="5120315" y="3737088"/>
              <a:ext cx="470246" cy="317364"/>
            </a:xfrm>
            <a:custGeom>
              <a:avLst/>
              <a:gdLst/>
              <a:ahLst/>
              <a:cxnLst/>
              <a:rect l="l" t="t" r="r" b="b"/>
              <a:pathLst>
                <a:path w="940492" h="634728" extrusionOk="0">
                  <a:moveTo>
                    <a:pt x="823456" y="345912"/>
                  </a:moveTo>
                  <a:cubicBezTo>
                    <a:pt x="877232" y="325619"/>
                    <a:pt x="940716" y="324996"/>
                    <a:pt x="940492" y="325352"/>
                  </a:cubicBezTo>
                  <a:cubicBezTo>
                    <a:pt x="933781" y="336567"/>
                    <a:pt x="886180" y="383473"/>
                    <a:pt x="874771" y="389792"/>
                  </a:cubicBezTo>
                  <a:cubicBezTo>
                    <a:pt x="812719" y="424104"/>
                    <a:pt x="716979" y="418942"/>
                    <a:pt x="727940" y="408172"/>
                  </a:cubicBezTo>
                  <a:cubicBezTo>
                    <a:pt x="733219" y="403010"/>
                    <a:pt x="773528" y="364693"/>
                    <a:pt x="823456" y="345912"/>
                  </a:cubicBezTo>
                  <a:close/>
                  <a:moveTo>
                    <a:pt x="833657" y="296870"/>
                  </a:moveTo>
                  <a:cubicBezTo>
                    <a:pt x="843410" y="302121"/>
                    <a:pt x="853923" y="306127"/>
                    <a:pt x="864884" y="308040"/>
                  </a:cubicBezTo>
                  <a:cubicBezTo>
                    <a:pt x="869090" y="308752"/>
                    <a:pt x="873340" y="309242"/>
                    <a:pt x="877635" y="309242"/>
                  </a:cubicBezTo>
                  <a:cubicBezTo>
                    <a:pt x="879290" y="309286"/>
                    <a:pt x="884077" y="307640"/>
                    <a:pt x="882511" y="308218"/>
                  </a:cubicBezTo>
                  <a:lnTo>
                    <a:pt x="889088" y="308040"/>
                  </a:lnTo>
                  <a:cubicBezTo>
                    <a:pt x="895619" y="296158"/>
                    <a:pt x="888014" y="277600"/>
                    <a:pt x="882958" y="266875"/>
                  </a:cubicBezTo>
                  <a:cubicBezTo>
                    <a:pt x="866987" y="233142"/>
                    <a:pt x="836341" y="203770"/>
                    <a:pt x="799745" y="194024"/>
                  </a:cubicBezTo>
                  <a:cubicBezTo>
                    <a:pt x="789500" y="191309"/>
                    <a:pt x="761896" y="184901"/>
                    <a:pt x="753083" y="194691"/>
                  </a:cubicBezTo>
                  <a:cubicBezTo>
                    <a:pt x="747714" y="200655"/>
                    <a:pt x="761136" y="219435"/>
                    <a:pt x="763999" y="224197"/>
                  </a:cubicBezTo>
                  <a:cubicBezTo>
                    <a:pt x="780955" y="252278"/>
                    <a:pt x="804264" y="281072"/>
                    <a:pt x="833657" y="296870"/>
                  </a:cubicBezTo>
                  <a:close/>
                  <a:moveTo>
                    <a:pt x="709463" y="321080"/>
                  </a:moveTo>
                  <a:cubicBezTo>
                    <a:pt x="718902" y="315517"/>
                    <a:pt x="727716" y="308263"/>
                    <a:pt x="734293" y="299496"/>
                  </a:cubicBezTo>
                  <a:cubicBezTo>
                    <a:pt x="736574" y="296425"/>
                    <a:pt x="738587" y="293176"/>
                    <a:pt x="740198" y="289705"/>
                  </a:cubicBezTo>
                  <a:cubicBezTo>
                    <a:pt x="740287" y="289483"/>
                    <a:pt x="741495" y="285344"/>
                    <a:pt x="741540" y="285344"/>
                  </a:cubicBezTo>
                  <a:lnTo>
                    <a:pt x="723108" y="279113"/>
                  </a:lnTo>
                  <a:cubicBezTo>
                    <a:pt x="703647" y="272349"/>
                    <a:pt x="683827" y="273239"/>
                    <a:pt x="663606" y="274797"/>
                  </a:cubicBezTo>
                  <a:cubicBezTo>
                    <a:pt x="632602" y="277155"/>
                    <a:pt x="600793" y="281428"/>
                    <a:pt x="574934" y="299985"/>
                  </a:cubicBezTo>
                  <a:cubicBezTo>
                    <a:pt x="563436" y="308263"/>
                    <a:pt x="553594" y="318588"/>
                    <a:pt x="544243" y="329135"/>
                  </a:cubicBezTo>
                  <a:cubicBezTo>
                    <a:pt x="543259" y="330247"/>
                    <a:pt x="534222" y="338614"/>
                    <a:pt x="535833" y="340439"/>
                  </a:cubicBezTo>
                  <a:cubicBezTo>
                    <a:pt x="537533" y="342397"/>
                    <a:pt x="544512" y="341952"/>
                    <a:pt x="546794" y="342174"/>
                  </a:cubicBezTo>
                  <a:cubicBezTo>
                    <a:pt x="557128" y="343198"/>
                    <a:pt x="567507" y="343865"/>
                    <a:pt x="577887" y="344043"/>
                  </a:cubicBezTo>
                  <a:cubicBezTo>
                    <a:pt x="620836" y="344666"/>
                    <a:pt x="671569" y="343554"/>
                    <a:pt x="709463" y="321080"/>
                  </a:cubicBezTo>
                  <a:close/>
                  <a:moveTo>
                    <a:pt x="404346" y="1103"/>
                  </a:moveTo>
                  <a:cubicBezTo>
                    <a:pt x="377190" y="124"/>
                    <a:pt x="349989" y="-321"/>
                    <a:pt x="322833" y="258"/>
                  </a:cubicBezTo>
                  <a:cubicBezTo>
                    <a:pt x="222708" y="2349"/>
                    <a:pt x="150008" y="7378"/>
                    <a:pt x="69971" y="82010"/>
                  </a:cubicBezTo>
                  <a:cubicBezTo>
                    <a:pt x="28409" y="120772"/>
                    <a:pt x="-9440" y="199587"/>
                    <a:pt x="2103" y="253836"/>
                  </a:cubicBezTo>
                  <a:cubicBezTo>
                    <a:pt x="4116" y="252323"/>
                    <a:pt x="11095" y="250542"/>
                    <a:pt x="14048" y="249207"/>
                  </a:cubicBezTo>
                  <a:cubicBezTo>
                    <a:pt x="22280" y="245425"/>
                    <a:pt x="30467" y="241597"/>
                    <a:pt x="38967" y="238482"/>
                  </a:cubicBezTo>
                  <a:cubicBezTo>
                    <a:pt x="64334" y="229137"/>
                    <a:pt x="90103" y="223218"/>
                    <a:pt x="116186" y="216498"/>
                  </a:cubicBezTo>
                  <a:cubicBezTo>
                    <a:pt x="198057" y="195403"/>
                    <a:pt x="261228" y="125311"/>
                    <a:pt x="326904" y="75779"/>
                  </a:cubicBezTo>
                  <a:cubicBezTo>
                    <a:pt x="350078" y="58334"/>
                    <a:pt x="373879" y="41912"/>
                    <a:pt x="398217" y="26114"/>
                  </a:cubicBezTo>
                  <a:cubicBezTo>
                    <a:pt x="406225" y="20907"/>
                    <a:pt x="414323" y="15923"/>
                    <a:pt x="422689" y="11428"/>
                  </a:cubicBezTo>
                  <a:cubicBezTo>
                    <a:pt x="423405" y="11027"/>
                    <a:pt x="435797" y="4129"/>
                    <a:pt x="435261" y="3684"/>
                  </a:cubicBezTo>
                  <a:cubicBezTo>
                    <a:pt x="429892" y="-899"/>
                    <a:pt x="410699" y="1326"/>
                    <a:pt x="404346" y="1103"/>
                  </a:cubicBezTo>
                  <a:close/>
                  <a:moveTo>
                    <a:pt x="895351" y="579197"/>
                  </a:moveTo>
                  <a:cubicBezTo>
                    <a:pt x="878082" y="565935"/>
                    <a:pt x="863005" y="550760"/>
                    <a:pt x="847257" y="535718"/>
                  </a:cubicBezTo>
                  <a:cubicBezTo>
                    <a:pt x="797776" y="488589"/>
                    <a:pt x="721274" y="477374"/>
                    <a:pt x="658371" y="454722"/>
                  </a:cubicBezTo>
                  <a:cubicBezTo>
                    <a:pt x="636181" y="446756"/>
                    <a:pt x="614483" y="437856"/>
                    <a:pt x="592964" y="428287"/>
                  </a:cubicBezTo>
                  <a:cubicBezTo>
                    <a:pt x="585940" y="425172"/>
                    <a:pt x="578961" y="421835"/>
                    <a:pt x="572250" y="418096"/>
                  </a:cubicBezTo>
                  <a:cubicBezTo>
                    <a:pt x="571668" y="417785"/>
                    <a:pt x="561513" y="412400"/>
                    <a:pt x="561423" y="412978"/>
                  </a:cubicBezTo>
                  <a:cubicBezTo>
                    <a:pt x="560439" y="418853"/>
                    <a:pt x="570102" y="431180"/>
                    <a:pt x="572608" y="435675"/>
                  </a:cubicBezTo>
                  <a:cubicBezTo>
                    <a:pt x="583300" y="455034"/>
                    <a:pt x="594485" y="474170"/>
                    <a:pt x="606296" y="492817"/>
                  </a:cubicBezTo>
                  <a:cubicBezTo>
                    <a:pt x="649916" y="561530"/>
                    <a:pt x="684096" y="609726"/>
                    <a:pt x="770889" y="630598"/>
                  </a:cubicBezTo>
                  <a:cubicBezTo>
                    <a:pt x="815985" y="641457"/>
                    <a:pt x="888103" y="631043"/>
                    <a:pt x="921836" y="597710"/>
                  </a:cubicBezTo>
                  <a:cubicBezTo>
                    <a:pt x="919912" y="596998"/>
                    <a:pt x="915662" y="592993"/>
                    <a:pt x="913515" y="591569"/>
                  </a:cubicBezTo>
                  <a:cubicBezTo>
                    <a:pt x="907341" y="587608"/>
                    <a:pt x="901167" y="583647"/>
                    <a:pt x="895351" y="57919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9" name="Google Shape;259;p2"/>
            <p:cNvSpPr/>
            <p:nvPr/>
          </p:nvSpPr>
          <p:spPr>
            <a:xfrm rot="10800000">
              <a:off x="5091604" y="3750391"/>
              <a:ext cx="520521" cy="294064"/>
            </a:xfrm>
            <a:custGeom>
              <a:avLst/>
              <a:gdLst/>
              <a:ahLst/>
              <a:cxnLst/>
              <a:rect l="l" t="t" r="r" b="b"/>
              <a:pathLst>
                <a:path w="1041042" h="588129" extrusionOk="0">
                  <a:moveTo>
                    <a:pt x="383006" y="6387"/>
                  </a:moveTo>
                  <a:cubicBezTo>
                    <a:pt x="384706" y="11327"/>
                    <a:pt x="382022" y="16668"/>
                    <a:pt x="377101" y="18359"/>
                  </a:cubicBezTo>
                  <a:cubicBezTo>
                    <a:pt x="356879" y="25657"/>
                    <a:pt x="336881" y="33445"/>
                    <a:pt x="317017" y="41678"/>
                  </a:cubicBezTo>
                  <a:cubicBezTo>
                    <a:pt x="297243" y="49867"/>
                    <a:pt x="277647" y="58589"/>
                    <a:pt x="258365" y="67891"/>
                  </a:cubicBezTo>
                  <a:cubicBezTo>
                    <a:pt x="227585" y="82532"/>
                    <a:pt x="197834" y="101223"/>
                    <a:pt x="169783" y="122629"/>
                  </a:cubicBezTo>
                  <a:cubicBezTo>
                    <a:pt x="151440" y="136603"/>
                    <a:pt x="133858" y="151779"/>
                    <a:pt x="117349" y="168067"/>
                  </a:cubicBezTo>
                  <a:cubicBezTo>
                    <a:pt x="75608" y="209054"/>
                    <a:pt x="40712" y="256895"/>
                    <a:pt x="19103" y="309497"/>
                  </a:cubicBezTo>
                  <a:cubicBezTo>
                    <a:pt x="17135" y="314571"/>
                    <a:pt x="11408" y="317063"/>
                    <a:pt x="6308" y="315105"/>
                  </a:cubicBezTo>
                  <a:cubicBezTo>
                    <a:pt x="1208" y="313147"/>
                    <a:pt x="-1297" y="307450"/>
                    <a:pt x="671" y="302377"/>
                  </a:cubicBezTo>
                  <a:cubicBezTo>
                    <a:pt x="21430" y="246170"/>
                    <a:pt x="55655" y="193879"/>
                    <a:pt x="98738" y="149687"/>
                  </a:cubicBezTo>
                  <a:cubicBezTo>
                    <a:pt x="115738" y="132242"/>
                    <a:pt x="134215" y="116087"/>
                    <a:pt x="153677" y="101490"/>
                  </a:cubicBezTo>
                  <a:cubicBezTo>
                    <a:pt x="183383" y="79239"/>
                    <a:pt x="215461" y="60726"/>
                    <a:pt x="248254" y="46129"/>
                  </a:cubicBezTo>
                  <a:cubicBezTo>
                    <a:pt x="268297" y="37362"/>
                    <a:pt x="288563" y="29173"/>
                    <a:pt x="309053" y="21607"/>
                  </a:cubicBezTo>
                  <a:cubicBezTo>
                    <a:pt x="329544" y="14042"/>
                    <a:pt x="350168" y="7055"/>
                    <a:pt x="370972" y="513"/>
                  </a:cubicBezTo>
                  <a:cubicBezTo>
                    <a:pt x="375937" y="-1178"/>
                    <a:pt x="381306" y="1448"/>
                    <a:pt x="383006" y="6387"/>
                  </a:cubicBezTo>
                  <a:close/>
                  <a:moveTo>
                    <a:pt x="1028985" y="559070"/>
                  </a:moveTo>
                  <a:cubicBezTo>
                    <a:pt x="982994" y="568282"/>
                    <a:pt x="934900" y="566146"/>
                    <a:pt x="888730" y="556400"/>
                  </a:cubicBezTo>
                  <a:cubicBezTo>
                    <a:pt x="870253" y="552528"/>
                    <a:pt x="852089" y="547410"/>
                    <a:pt x="834417" y="541225"/>
                  </a:cubicBezTo>
                  <a:cubicBezTo>
                    <a:pt x="807351" y="531745"/>
                    <a:pt x="781402" y="519908"/>
                    <a:pt x="758004" y="505355"/>
                  </a:cubicBezTo>
                  <a:cubicBezTo>
                    <a:pt x="743285" y="496365"/>
                    <a:pt x="728835" y="486842"/>
                    <a:pt x="714697" y="477007"/>
                  </a:cubicBezTo>
                  <a:cubicBezTo>
                    <a:pt x="700470" y="467083"/>
                    <a:pt x="686512" y="456847"/>
                    <a:pt x="672777" y="446300"/>
                  </a:cubicBezTo>
                  <a:cubicBezTo>
                    <a:pt x="668751" y="443006"/>
                    <a:pt x="662756" y="443585"/>
                    <a:pt x="659445" y="447635"/>
                  </a:cubicBezTo>
                  <a:cubicBezTo>
                    <a:pt x="656135" y="451684"/>
                    <a:pt x="656761" y="457603"/>
                    <a:pt x="660787" y="460897"/>
                  </a:cubicBezTo>
                  <a:cubicBezTo>
                    <a:pt x="674209" y="472378"/>
                    <a:pt x="687854" y="483593"/>
                    <a:pt x="701813" y="494363"/>
                  </a:cubicBezTo>
                  <a:cubicBezTo>
                    <a:pt x="715860" y="505177"/>
                    <a:pt x="730266" y="515546"/>
                    <a:pt x="744940" y="525471"/>
                  </a:cubicBezTo>
                  <a:cubicBezTo>
                    <a:pt x="769502" y="541759"/>
                    <a:pt x="796613" y="555777"/>
                    <a:pt x="825470" y="566191"/>
                  </a:cubicBezTo>
                  <a:cubicBezTo>
                    <a:pt x="844260" y="573000"/>
                    <a:pt x="863766" y="578340"/>
                    <a:pt x="883630" y="581989"/>
                  </a:cubicBezTo>
                  <a:cubicBezTo>
                    <a:pt x="933155" y="591112"/>
                    <a:pt x="984694" y="590222"/>
                    <a:pt x="1033325" y="578295"/>
                  </a:cubicBezTo>
                  <a:cubicBezTo>
                    <a:pt x="1038649" y="577094"/>
                    <a:pt x="1042004" y="571843"/>
                    <a:pt x="1040796" y="566547"/>
                  </a:cubicBezTo>
                  <a:cubicBezTo>
                    <a:pt x="1039633" y="561206"/>
                    <a:pt x="1034309" y="557869"/>
                    <a:pt x="1028985" y="559070"/>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0" name="Google Shape;260;p2"/>
            <p:cNvSpPr/>
            <p:nvPr/>
          </p:nvSpPr>
          <p:spPr>
            <a:xfrm rot="10800000">
              <a:off x="5422054" y="3712804"/>
              <a:ext cx="184786" cy="149290"/>
            </a:xfrm>
            <a:custGeom>
              <a:avLst/>
              <a:gdLst/>
              <a:ahLst/>
              <a:cxnLst/>
              <a:rect l="l" t="t" r="r" b="b"/>
              <a:pathLst>
                <a:path w="369572" h="298581" extrusionOk="0">
                  <a:moveTo>
                    <a:pt x="146193" y="163329"/>
                  </a:moveTo>
                  <a:cubicBezTo>
                    <a:pt x="147044" y="161594"/>
                    <a:pt x="144583" y="166845"/>
                    <a:pt x="143599" y="168492"/>
                  </a:cubicBezTo>
                  <a:cubicBezTo>
                    <a:pt x="141720" y="171696"/>
                    <a:pt x="139483" y="174677"/>
                    <a:pt x="137201" y="177526"/>
                  </a:cubicBezTo>
                  <a:cubicBezTo>
                    <a:pt x="129953" y="186560"/>
                    <a:pt x="121006" y="193102"/>
                    <a:pt x="110716" y="198397"/>
                  </a:cubicBezTo>
                  <a:cubicBezTo>
                    <a:pt x="104587" y="201513"/>
                    <a:pt x="98323" y="204316"/>
                    <a:pt x="91881" y="206764"/>
                  </a:cubicBezTo>
                  <a:cubicBezTo>
                    <a:pt x="68214" y="215709"/>
                    <a:pt x="11173" y="231997"/>
                    <a:pt x="972" y="195060"/>
                  </a:cubicBezTo>
                  <a:cubicBezTo>
                    <a:pt x="-3457" y="179128"/>
                    <a:pt x="7907" y="163997"/>
                    <a:pt x="21642" y="157099"/>
                  </a:cubicBezTo>
                  <a:cubicBezTo>
                    <a:pt x="45442" y="145172"/>
                    <a:pt x="77162" y="149044"/>
                    <a:pt x="102887" y="150779"/>
                  </a:cubicBezTo>
                  <a:cubicBezTo>
                    <a:pt x="113400" y="151491"/>
                    <a:pt x="124137" y="152559"/>
                    <a:pt x="134427" y="154874"/>
                  </a:cubicBezTo>
                  <a:cubicBezTo>
                    <a:pt x="134651" y="154918"/>
                    <a:pt x="142749" y="156609"/>
                    <a:pt x="142749" y="156698"/>
                  </a:cubicBezTo>
                  <a:lnTo>
                    <a:pt x="146193" y="163329"/>
                  </a:lnTo>
                  <a:close/>
                  <a:moveTo>
                    <a:pt x="121722" y="12330"/>
                  </a:moveTo>
                  <a:cubicBezTo>
                    <a:pt x="115279" y="5967"/>
                    <a:pt x="101545" y="-5115"/>
                    <a:pt x="92194" y="2673"/>
                  </a:cubicBezTo>
                  <a:cubicBezTo>
                    <a:pt x="80204" y="12642"/>
                    <a:pt x="83918" y="36629"/>
                    <a:pt x="86423" y="49535"/>
                  </a:cubicBezTo>
                  <a:cubicBezTo>
                    <a:pt x="94252" y="90700"/>
                    <a:pt x="120156" y="128795"/>
                    <a:pt x="155678" y="147798"/>
                  </a:cubicBezTo>
                  <a:lnTo>
                    <a:pt x="156349" y="155541"/>
                  </a:lnTo>
                  <a:cubicBezTo>
                    <a:pt x="155231" y="131687"/>
                    <a:pt x="157736" y="108012"/>
                    <a:pt x="154381" y="84203"/>
                  </a:cubicBezTo>
                  <a:cubicBezTo>
                    <a:pt x="150667" y="57813"/>
                    <a:pt x="141004" y="31511"/>
                    <a:pt x="121722" y="12330"/>
                  </a:cubicBezTo>
                  <a:close/>
                  <a:moveTo>
                    <a:pt x="369573" y="236492"/>
                  </a:moveTo>
                  <a:cubicBezTo>
                    <a:pt x="346264" y="196973"/>
                    <a:pt x="340582" y="172630"/>
                    <a:pt x="301704" y="139520"/>
                  </a:cubicBezTo>
                  <a:cubicBezTo>
                    <a:pt x="290878" y="130308"/>
                    <a:pt x="259471" y="124122"/>
                    <a:pt x="249047" y="139654"/>
                  </a:cubicBezTo>
                  <a:cubicBezTo>
                    <a:pt x="241129" y="151491"/>
                    <a:pt x="251284" y="168046"/>
                    <a:pt x="258532" y="177437"/>
                  </a:cubicBezTo>
                  <a:cubicBezTo>
                    <a:pt x="277188" y="201602"/>
                    <a:pt x="369394" y="232353"/>
                    <a:pt x="369573" y="236492"/>
                  </a:cubicBezTo>
                  <a:close/>
                  <a:moveTo>
                    <a:pt x="204667" y="280951"/>
                  </a:moveTo>
                  <a:cubicBezTo>
                    <a:pt x="210572" y="296393"/>
                    <a:pt x="242023" y="301199"/>
                    <a:pt x="254684" y="297283"/>
                  </a:cubicBezTo>
                  <a:cubicBezTo>
                    <a:pt x="300228" y="283220"/>
                    <a:pt x="311905" y="265820"/>
                    <a:pt x="344251" y="241877"/>
                  </a:cubicBezTo>
                  <a:cubicBezTo>
                    <a:pt x="343043" y="245081"/>
                    <a:pt x="247437" y="240853"/>
                    <a:pt x="223412" y="254115"/>
                  </a:cubicBezTo>
                  <a:cubicBezTo>
                    <a:pt x="214151" y="259278"/>
                    <a:pt x="200193" y="269157"/>
                    <a:pt x="204667" y="28095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1" name="Google Shape;261;p2"/>
            <p:cNvSpPr/>
            <p:nvPr/>
          </p:nvSpPr>
          <p:spPr>
            <a:xfrm rot="10800000">
              <a:off x="5656225" y="3762412"/>
              <a:ext cx="90150" cy="109914"/>
            </a:xfrm>
            <a:custGeom>
              <a:avLst/>
              <a:gdLst/>
              <a:ahLst/>
              <a:cxnLst/>
              <a:rect l="l" t="t" r="r" b="b"/>
              <a:pathLst>
                <a:path w="180300" h="219829" extrusionOk="0">
                  <a:moveTo>
                    <a:pt x="174774" y="81081"/>
                  </a:moveTo>
                  <a:cubicBezTo>
                    <a:pt x="184482" y="109252"/>
                    <a:pt x="181664" y="161676"/>
                    <a:pt x="164216" y="192294"/>
                  </a:cubicBezTo>
                  <a:cubicBezTo>
                    <a:pt x="153523" y="210985"/>
                    <a:pt x="133346" y="224826"/>
                    <a:pt x="110932" y="218106"/>
                  </a:cubicBezTo>
                  <a:cubicBezTo>
                    <a:pt x="86818" y="210852"/>
                    <a:pt x="91202" y="182993"/>
                    <a:pt x="72860" y="171600"/>
                  </a:cubicBezTo>
                  <a:cubicBezTo>
                    <a:pt x="56575" y="161498"/>
                    <a:pt x="30492" y="171289"/>
                    <a:pt x="19352" y="152375"/>
                  </a:cubicBezTo>
                  <a:cubicBezTo>
                    <a:pt x="5260" y="128566"/>
                    <a:pt x="37829" y="113702"/>
                    <a:pt x="34608" y="90694"/>
                  </a:cubicBezTo>
                  <a:cubicBezTo>
                    <a:pt x="31790" y="70222"/>
                    <a:pt x="10628" y="57272"/>
                    <a:pt x="3068" y="38803"/>
                  </a:cubicBezTo>
                  <a:cubicBezTo>
                    <a:pt x="-1943" y="26609"/>
                    <a:pt x="-1630" y="14193"/>
                    <a:pt x="10181" y="6361"/>
                  </a:cubicBezTo>
                  <a:cubicBezTo>
                    <a:pt x="14297" y="3646"/>
                    <a:pt x="18413" y="1821"/>
                    <a:pt x="23289" y="976"/>
                  </a:cubicBezTo>
                  <a:cubicBezTo>
                    <a:pt x="29777" y="-137"/>
                    <a:pt x="36487" y="-181"/>
                    <a:pt x="43064" y="264"/>
                  </a:cubicBezTo>
                  <a:cubicBezTo>
                    <a:pt x="52772" y="887"/>
                    <a:pt x="62257" y="2533"/>
                    <a:pt x="71383" y="5916"/>
                  </a:cubicBezTo>
                  <a:cubicBezTo>
                    <a:pt x="83463" y="10455"/>
                    <a:pt x="95050" y="16507"/>
                    <a:pt x="105921" y="23450"/>
                  </a:cubicBezTo>
                  <a:cubicBezTo>
                    <a:pt x="129588" y="38625"/>
                    <a:pt x="165021" y="52955"/>
                    <a:pt x="174774" y="81081"/>
                  </a:cubicBezTo>
                  <a:lnTo>
                    <a:pt x="174774" y="81081"/>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2" name="Google Shape;262;p2"/>
            <p:cNvSpPr/>
            <p:nvPr/>
          </p:nvSpPr>
          <p:spPr>
            <a:xfrm rot="10800000">
              <a:off x="5320069" y="3736197"/>
              <a:ext cx="404576" cy="112243"/>
            </a:xfrm>
            <a:custGeom>
              <a:avLst/>
              <a:gdLst/>
              <a:ahLst/>
              <a:cxnLst/>
              <a:rect l="l" t="t" r="r" b="b"/>
              <a:pathLst>
                <a:path w="809152" h="224487" extrusionOk="0">
                  <a:moveTo>
                    <a:pt x="787537" y="14661"/>
                  </a:moveTo>
                  <a:cubicBezTo>
                    <a:pt x="784092" y="10478"/>
                    <a:pt x="777829" y="9855"/>
                    <a:pt x="773623" y="13282"/>
                  </a:cubicBezTo>
                  <a:cubicBezTo>
                    <a:pt x="769373" y="16708"/>
                    <a:pt x="768747" y="22894"/>
                    <a:pt x="772192" y="27122"/>
                  </a:cubicBezTo>
                  <a:cubicBezTo>
                    <a:pt x="794248" y="54759"/>
                    <a:pt x="790847" y="87646"/>
                    <a:pt x="775726" y="116618"/>
                  </a:cubicBezTo>
                  <a:cubicBezTo>
                    <a:pt x="760291" y="146123"/>
                    <a:pt x="732643" y="171757"/>
                    <a:pt x="704905" y="184396"/>
                  </a:cubicBezTo>
                  <a:cubicBezTo>
                    <a:pt x="694033" y="189380"/>
                    <a:pt x="682312" y="192540"/>
                    <a:pt x="670367" y="194587"/>
                  </a:cubicBezTo>
                  <a:cubicBezTo>
                    <a:pt x="657929" y="196768"/>
                    <a:pt x="645268" y="197747"/>
                    <a:pt x="632921" y="198281"/>
                  </a:cubicBezTo>
                  <a:cubicBezTo>
                    <a:pt x="593596" y="200105"/>
                    <a:pt x="555299" y="194097"/>
                    <a:pt x="518569" y="182616"/>
                  </a:cubicBezTo>
                  <a:cubicBezTo>
                    <a:pt x="481660" y="171045"/>
                    <a:pt x="446272" y="153911"/>
                    <a:pt x="413255" y="132550"/>
                  </a:cubicBezTo>
                  <a:cubicBezTo>
                    <a:pt x="383280" y="113369"/>
                    <a:pt x="355989" y="90094"/>
                    <a:pt x="326238" y="70735"/>
                  </a:cubicBezTo>
                  <a:cubicBezTo>
                    <a:pt x="312951" y="62057"/>
                    <a:pt x="299172" y="54180"/>
                    <a:pt x="284497" y="47683"/>
                  </a:cubicBezTo>
                  <a:cubicBezTo>
                    <a:pt x="266244" y="39583"/>
                    <a:pt x="247543" y="33041"/>
                    <a:pt x="228395" y="28235"/>
                  </a:cubicBezTo>
                  <a:cubicBezTo>
                    <a:pt x="209247" y="23428"/>
                    <a:pt x="189697" y="20358"/>
                    <a:pt x="169743" y="19023"/>
                  </a:cubicBezTo>
                  <a:cubicBezTo>
                    <a:pt x="164419" y="18711"/>
                    <a:pt x="157887" y="19201"/>
                    <a:pt x="151221" y="19735"/>
                  </a:cubicBezTo>
                  <a:cubicBezTo>
                    <a:pt x="149835" y="19245"/>
                    <a:pt x="148582" y="18400"/>
                    <a:pt x="147016" y="18578"/>
                  </a:cubicBezTo>
                  <a:cubicBezTo>
                    <a:pt x="140574" y="18845"/>
                    <a:pt x="134131" y="18934"/>
                    <a:pt x="127644" y="19112"/>
                  </a:cubicBezTo>
                  <a:cubicBezTo>
                    <a:pt x="125631" y="18756"/>
                    <a:pt x="121426" y="18489"/>
                    <a:pt x="121426" y="18489"/>
                  </a:cubicBezTo>
                  <a:cubicBezTo>
                    <a:pt x="121426" y="18489"/>
                    <a:pt x="121694" y="18444"/>
                    <a:pt x="121784" y="18489"/>
                  </a:cubicBezTo>
                  <a:lnTo>
                    <a:pt x="114267" y="16886"/>
                  </a:lnTo>
                  <a:lnTo>
                    <a:pt x="90109" y="10167"/>
                  </a:lnTo>
                  <a:cubicBezTo>
                    <a:pt x="82414" y="8119"/>
                    <a:pt x="74808" y="5850"/>
                    <a:pt x="66979" y="4203"/>
                  </a:cubicBezTo>
                  <a:cubicBezTo>
                    <a:pt x="61744" y="3135"/>
                    <a:pt x="56421" y="2334"/>
                    <a:pt x="51097" y="1711"/>
                  </a:cubicBezTo>
                  <a:cubicBezTo>
                    <a:pt x="37496" y="109"/>
                    <a:pt x="23896" y="-336"/>
                    <a:pt x="10251" y="242"/>
                  </a:cubicBezTo>
                  <a:cubicBezTo>
                    <a:pt x="4792" y="64"/>
                    <a:pt x="229" y="4337"/>
                    <a:pt x="5" y="9766"/>
                  </a:cubicBezTo>
                  <a:cubicBezTo>
                    <a:pt x="-174" y="15195"/>
                    <a:pt x="4121" y="19735"/>
                    <a:pt x="9579" y="19913"/>
                  </a:cubicBezTo>
                  <a:cubicBezTo>
                    <a:pt x="14590" y="20536"/>
                    <a:pt x="19467" y="21426"/>
                    <a:pt x="24433" y="22316"/>
                  </a:cubicBezTo>
                  <a:cubicBezTo>
                    <a:pt x="34409" y="24051"/>
                    <a:pt x="44207" y="26499"/>
                    <a:pt x="54094" y="28724"/>
                  </a:cubicBezTo>
                  <a:cubicBezTo>
                    <a:pt x="59105" y="29837"/>
                    <a:pt x="64116" y="30860"/>
                    <a:pt x="69171" y="31839"/>
                  </a:cubicBezTo>
                  <a:cubicBezTo>
                    <a:pt x="69932" y="31973"/>
                    <a:pt x="70737" y="32106"/>
                    <a:pt x="71497" y="32240"/>
                  </a:cubicBezTo>
                  <a:cubicBezTo>
                    <a:pt x="64026" y="35800"/>
                    <a:pt x="56555" y="39405"/>
                    <a:pt x="49352" y="43321"/>
                  </a:cubicBezTo>
                  <a:lnTo>
                    <a:pt x="28101" y="56272"/>
                  </a:lnTo>
                  <a:cubicBezTo>
                    <a:pt x="27833" y="56450"/>
                    <a:pt x="23717" y="58853"/>
                    <a:pt x="22240" y="59965"/>
                  </a:cubicBezTo>
                  <a:cubicBezTo>
                    <a:pt x="16782" y="63971"/>
                    <a:pt x="17140" y="69355"/>
                    <a:pt x="17453" y="70379"/>
                  </a:cubicBezTo>
                  <a:cubicBezTo>
                    <a:pt x="18482" y="75497"/>
                    <a:pt x="23538" y="78746"/>
                    <a:pt x="28638" y="77678"/>
                  </a:cubicBezTo>
                  <a:cubicBezTo>
                    <a:pt x="30025" y="77411"/>
                    <a:pt x="31233" y="76876"/>
                    <a:pt x="32307" y="76075"/>
                  </a:cubicBezTo>
                  <a:cubicBezTo>
                    <a:pt x="33559" y="78523"/>
                    <a:pt x="34454" y="76921"/>
                    <a:pt x="35080" y="74384"/>
                  </a:cubicBezTo>
                  <a:cubicBezTo>
                    <a:pt x="36378" y="74073"/>
                    <a:pt x="37630" y="73895"/>
                    <a:pt x="37720" y="73850"/>
                  </a:cubicBezTo>
                  <a:lnTo>
                    <a:pt x="59821" y="64549"/>
                  </a:lnTo>
                  <a:cubicBezTo>
                    <a:pt x="69171" y="60499"/>
                    <a:pt x="78879" y="56806"/>
                    <a:pt x="88543" y="53201"/>
                  </a:cubicBezTo>
                  <a:cubicBezTo>
                    <a:pt x="83487" y="59209"/>
                    <a:pt x="78924" y="65706"/>
                    <a:pt x="74853" y="73138"/>
                  </a:cubicBezTo>
                  <a:cubicBezTo>
                    <a:pt x="73019" y="76654"/>
                    <a:pt x="71229" y="80303"/>
                    <a:pt x="69753" y="84086"/>
                  </a:cubicBezTo>
                  <a:cubicBezTo>
                    <a:pt x="67605" y="89471"/>
                    <a:pt x="65816" y="95034"/>
                    <a:pt x="64295" y="100552"/>
                  </a:cubicBezTo>
                  <a:lnTo>
                    <a:pt x="61655" y="110209"/>
                  </a:lnTo>
                  <a:cubicBezTo>
                    <a:pt x="61073" y="112568"/>
                    <a:pt x="60044" y="118220"/>
                    <a:pt x="60402" y="119466"/>
                  </a:cubicBezTo>
                  <a:cubicBezTo>
                    <a:pt x="61655" y="123293"/>
                    <a:pt x="63713" y="125607"/>
                    <a:pt x="66532" y="126408"/>
                  </a:cubicBezTo>
                  <a:cubicBezTo>
                    <a:pt x="68411" y="126898"/>
                    <a:pt x="71855" y="128277"/>
                    <a:pt x="75613" y="125073"/>
                  </a:cubicBezTo>
                  <a:cubicBezTo>
                    <a:pt x="77627" y="123605"/>
                    <a:pt x="78924" y="121557"/>
                    <a:pt x="79371" y="119288"/>
                  </a:cubicBezTo>
                  <a:cubicBezTo>
                    <a:pt x="79282" y="119288"/>
                    <a:pt x="79193" y="119243"/>
                    <a:pt x="79058" y="119199"/>
                  </a:cubicBezTo>
                  <a:cubicBezTo>
                    <a:pt x="78477" y="118976"/>
                    <a:pt x="79014" y="118175"/>
                    <a:pt x="79595" y="117463"/>
                  </a:cubicBezTo>
                  <a:cubicBezTo>
                    <a:pt x="79595" y="117018"/>
                    <a:pt x="79550" y="116618"/>
                    <a:pt x="79506" y="116217"/>
                  </a:cubicBezTo>
                  <a:cubicBezTo>
                    <a:pt x="79640" y="116529"/>
                    <a:pt x="79729" y="116840"/>
                    <a:pt x="79819" y="117107"/>
                  </a:cubicBezTo>
                  <a:cubicBezTo>
                    <a:pt x="80132" y="116751"/>
                    <a:pt x="80400" y="116395"/>
                    <a:pt x="80490" y="116173"/>
                  </a:cubicBezTo>
                  <a:lnTo>
                    <a:pt x="84382" y="107806"/>
                  </a:lnTo>
                  <a:cubicBezTo>
                    <a:pt x="86127" y="103979"/>
                    <a:pt x="88095" y="100152"/>
                    <a:pt x="90109" y="96324"/>
                  </a:cubicBezTo>
                  <a:cubicBezTo>
                    <a:pt x="92077" y="92720"/>
                    <a:pt x="94180" y="89204"/>
                    <a:pt x="96417" y="85911"/>
                  </a:cubicBezTo>
                  <a:cubicBezTo>
                    <a:pt x="100622" y="79413"/>
                    <a:pt x="105365" y="73895"/>
                    <a:pt x="110107" y="68643"/>
                  </a:cubicBezTo>
                  <a:cubicBezTo>
                    <a:pt x="113373" y="65039"/>
                    <a:pt x="116683" y="61612"/>
                    <a:pt x="120218" y="58408"/>
                  </a:cubicBezTo>
                  <a:cubicBezTo>
                    <a:pt x="128494" y="50931"/>
                    <a:pt x="137800" y="44656"/>
                    <a:pt x="148716" y="39672"/>
                  </a:cubicBezTo>
                  <a:cubicBezTo>
                    <a:pt x="155785" y="39227"/>
                    <a:pt x="162585" y="38871"/>
                    <a:pt x="168177" y="39360"/>
                  </a:cubicBezTo>
                  <a:cubicBezTo>
                    <a:pt x="186789" y="41007"/>
                    <a:pt x="205042" y="44345"/>
                    <a:pt x="222848" y="49196"/>
                  </a:cubicBezTo>
                  <a:cubicBezTo>
                    <a:pt x="240654" y="54091"/>
                    <a:pt x="257967" y="60544"/>
                    <a:pt x="274923" y="68510"/>
                  </a:cubicBezTo>
                  <a:cubicBezTo>
                    <a:pt x="288300" y="74785"/>
                    <a:pt x="300827" y="82350"/>
                    <a:pt x="312906" y="90539"/>
                  </a:cubicBezTo>
                  <a:cubicBezTo>
                    <a:pt x="342389" y="110521"/>
                    <a:pt x="369411" y="134241"/>
                    <a:pt x="399117" y="154000"/>
                  </a:cubicBezTo>
                  <a:cubicBezTo>
                    <a:pt x="433969" y="176964"/>
                    <a:pt x="471325" y="195744"/>
                    <a:pt x="510516" y="208071"/>
                  </a:cubicBezTo>
                  <a:cubicBezTo>
                    <a:pt x="550199" y="220488"/>
                    <a:pt x="591717" y="226273"/>
                    <a:pt x="634263" y="224003"/>
                  </a:cubicBezTo>
                  <a:cubicBezTo>
                    <a:pt x="650369" y="223069"/>
                    <a:pt x="667056" y="221378"/>
                    <a:pt x="683162" y="217639"/>
                  </a:cubicBezTo>
                  <a:cubicBezTo>
                    <a:pt x="694302" y="215058"/>
                    <a:pt x="705173" y="211498"/>
                    <a:pt x="715418" y="206603"/>
                  </a:cubicBezTo>
                  <a:cubicBezTo>
                    <a:pt x="753670" y="188179"/>
                    <a:pt x="791429" y="148126"/>
                    <a:pt x="804314" y="105047"/>
                  </a:cubicBezTo>
                  <a:cubicBezTo>
                    <a:pt x="813485" y="74295"/>
                    <a:pt x="810532" y="42120"/>
                    <a:pt x="787537" y="14661"/>
                  </a:cubicBezTo>
                  <a:close/>
                  <a:moveTo>
                    <a:pt x="35438" y="72560"/>
                  </a:moveTo>
                  <a:cubicBezTo>
                    <a:pt x="35349" y="72916"/>
                    <a:pt x="35304" y="73316"/>
                    <a:pt x="35215" y="73672"/>
                  </a:cubicBezTo>
                  <a:lnTo>
                    <a:pt x="34633" y="74473"/>
                  </a:lnTo>
                  <a:cubicBezTo>
                    <a:pt x="34499" y="74518"/>
                    <a:pt x="34320" y="74562"/>
                    <a:pt x="34141" y="74607"/>
                  </a:cubicBezTo>
                  <a:lnTo>
                    <a:pt x="33783" y="74740"/>
                  </a:lnTo>
                  <a:cubicBezTo>
                    <a:pt x="34543" y="73895"/>
                    <a:pt x="35125" y="72960"/>
                    <a:pt x="35528" y="71937"/>
                  </a:cubicBezTo>
                  <a:lnTo>
                    <a:pt x="35438" y="72560"/>
                  </a:lnTo>
                  <a:close/>
                  <a:moveTo>
                    <a:pt x="79595" y="117463"/>
                  </a:moveTo>
                  <a:lnTo>
                    <a:pt x="79819" y="117107"/>
                  </a:lnTo>
                  <a:cubicBezTo>
                    <a:pt x="80266" y="118398"/>
                    <a:pt x="80356" y="119510"/>
                    <a:pt x="79371" y="119288"/>
                  </a:cubicBezTo>
                  <a:cubicBezTo>
                    <a:pt x="79506" y="118709"/>
                    <a:pt x="79595" y="118086"/>
                    <a:pt x="79595" y="117463"/>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3" name="Google Shape;263;p2"/>
            <p:cNvSpPr/>
            <p:nvPr/>
          </p:nvSpPr>
          <p:spPr>
            <a:xfrm rot="10800000">
              <a:off x="5119483" y="3974233"/>
              <a:ext cx="79196" cy="82406"/>
            </a:xfrm>
            <a:custGeom>
              <a:avLst/>
              <a:gdLst/>
              <a:ahLst/>
              <a:cxnLst/>
              <a:rect l="l" t="t" r="r" b="b"/>
              <a:pathLst>
                <a:path w="158391" h="164811" extrusionOk="0">
                  <a:moveTo>
                    <a:pt x="99955" y="164440"/>
                  </a:moveTo>
                  <a:cubicBezTo>
                    <a:pt x="80359" y="163594"/>
                    <a:pt x="11417" y="163461"/>
                    <a:pt x="1888" y="136759"/>
                  </a:cubicBezTo>
                  <a:cubicBezTo>
                    <a:pt x="-7641" y="110057"/>
                    <a:pt x="20902" y="20739"/>
                    <a:pt x="42779" y="4184"/>
                  </a:cubicBezTo>
                  <a:cubicBezTo>
                    <a:pt x="51100" y="-2135"/>
                    <a:pt x="62553" y="-666"/>
                    <a:pt x="71143" y="4407"/>
                  </a:cubicBezTo>
                  <a:cubicBezTo>
                    <a:pt x="87562" y="14153"/>
                    <a:pt x="84386" y="34179"/>
                    <a:pt x="97226" y="44816"/>
                  </a:cubicBezTo>
                  <a:cubicBezTo>
                    <a:pt x="111005" y="56119"/>
                    <a:pt x="138385" y="50200"/>
                    <a:pt x="147914" y="68091"/>
                  </a:cubicBezTo>
                  <a:cubicBezTo>
                    <a:pt x="154312" y="80151"/>
                    <a:pt x="143619" y="92745"/>
                    <a:pt x="145141" y="104939"/>
                  </a:cubicBezTo>
                  <a:cubicBezTo>
                    <a:pt x="146527" y="115798"/>
                    <a:pt x="157444" y="123363"/>
                    <a:pt x="158294" y="135513"/>
                  </a:cubicBezTo>
                  <a:cubicBezTo>
                    <a:pt x="160486" y="166353"/>
                    <a:pt x="125545" y="165508"/>
                    <a:pt x="99955" y="164440"/>
                  </a:cubicBezTo>
                  <a:lnTo>
                    <a:pt x="99955" y="164440"/>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4" name="Google Shape;264;p2"/>
            <p:cNvSpPr/>
            <p:nvPr/>
          </p:nvSpPr>
          <p:spPr>
            <a:xfrm rot="10800000">
              <a:off x="5132153" y="3972909"/>
              <a:ext cx="235617" cy="62751"/>
            </a:xfrm>
            <a:custGeom>
              <a:avLst/>
              <a:gdLst/>
              <a:ahLst/>
              <a:cxnLst/>
              <a:rect l="l" t="t" r="r" b="b"/>
              <a:pathLst>
                <a:path w="471234" h="125503" extrusionOk="0">
                  <a:moveTo>
                    <a:pt x="15134" y="86302"/>
                  </a:moveTo>
                  <a:lnTo>
                    <a:pt x="15313" y="86124"/>
                  </a:lnTo>
                  <a:cubicBezTo>
                    <a:pt x="15134" y="86391"/>
                    <a:pt x="14955" y="86436"/>
                    <a:pt x="14776" y="86480"/>
                  </a:cubicBezTo>
                  <a:cubicBezTo>
                    <a:pt x="14866" y="86436"/>
                    <a:pt x="15000" y="86347"/>
                    <a:pt x="15134" y="86302"/>
                  </a:cubicBezTo>
                  <a:close/>
                  <a:moveTo>
                    <a:pt x="14552" y="86658"/>
                  </a:moveTo>
                  <a:cubicBezTo>
                    <a:pt x="14597" y="86703"/>
                    <a:pt x="14687" y="86525"/>
                    <a:pt x="14776" y="86480"/>
                  </a:cubicBezTo>
                  <a:cubicBezTo>
                    <a:pt x="14776" y="86480"/>
                    <a:pt x="14731" y="86480"/>
                    <a:pt x="14731" y="86525"/>
                  </a:cubicBezTo>
                  <a:lnTo>
                    <a:pt x="14552" y="86658"/>
                  </a:lnTo>
                  <a:close/>
                  <a:moveTo>
                    <a:pt x="440686" y="43401"/>
                  </a:moveTo>
                  <a:lnTo>
                    <a:pt x="440686" y="43401"/>
                  </a:lnTo>
                  <a:cubicBezTo>
                    <a:pt x="440597" y="43312"/>
                    <a:pt x="440597" y="43446"/>
                    <a:pt x="440552" y="43446"/>
                  </a:cubicBezTo>
                  <a:cubicBezTo>
                    <a:pt x="440552" y="43401"/>
                    <a:pt x="440686" y="43446"/>
                    <a:pt x="440686" y="43401"/>
                  </a:cubicBezTo>
                  <a:close/>
                  <a:moveTo>
                    <a:pt x="458940" y="75888"/>
                  </a:moveTo>
                  <a:cubicBezTo>
                    <a:pt x="446547" y="78069"/>
                    <a:pt x="434334" y="79627"/>
                    <a:pt x="422075" y="81184"/>
                  </a:cubicBezTo>
                  <a:cubicBezTo>
                    <a:pt x="413799" y="82252"/>
                    <a:pt x="405567" y="83053"/>
                    <a:pt x="397245" y="83943"/>
                  </a:cubicBezTo>
                  <a:cubicBezTo>
                    <a:pt x="397469" y="83765"/>
                    <a:pt x="397738" y="83632"/>
                    <a:pt x="397961" y="83498"/>
                  </a:cubicBezTo>
                  <a:cubicBezTo>
                    <a:pt x="404001" y="79004"/>
                    <a:pt x="409772" y="73975"/>
                    <a:pt x="415767" y="68990"/>
                  </a:cubicBezTo>
                  <a:cubicBezTo>
                    <a:pt x="418451" y="66676"/>
                    <a:pt x="421091" y="64362"/>
                    <a:pt x="423641" y="61959"/>
                  </a:cubicBezTo>
                  <a:cubicBezTo>
                    <a:pt x="427399" y="58399"/>
                    <a:pt x="431068" y="54750"/>
                    <a:pt x="434692" y="50967"/>
                  </a:cubicBezTo>
                  <a:cubicBezTo>
                    <a:pt x="435944" y="49632"/>
                    <a:pt x="437421" y="47763"/>
                    <a:pt x="438897" y="45804"/>
                  </a:cubicBezTo>
                  <a:cubicBezTo>
                    <a:pt x="439479" y="45048"/>
                    <a:pt x="440015" y="43268"/>
                    <a:pt x="440552" y="43446"/>
                  </a:cubicBezTo>
                  <a:cubicBezTo>
                    <a:pt x="440463" y="43446"/>
                    <a:pt x="440329" y="43490"/>
                    <a:pt x="440239" y="43535"/>
                  </a:cubicBezTo>
                  <a:lnTo>
                    <a:pt x="440642" y="43357"/>
                  </a:lnTo>
                  <a:cubicBezTo>
                    <a:pt x="445205" y="41265"/>
                    <a:pt x="447352" y="35925"/>
                    <a:pt x="445429" y="31207"/>
                  </a:cubicBezTo>
                  <a:cubicBezTo>
                    <a:pt x="443416" y="26401"/>
                    <a:pt x="437868" y="24087"/>
                    <a:pt x="433036" y="26090"/>
                  </a:cubicBezTo>
                  <a:cubicBezTo>
                    <a:pt x="431739" y="26490"/>
                    <a:pt x="430486" y="27336"/>
                    <a:pt x="429189" y="28226"/>
                  </a:cubicBezTo>
                  <a:cubicBezTo>
                    <a:pt x="429010" y="28092"/>
                    <a:pt x="429010" y="27870"/>
                    <a:pt x="428831" y="27736"/>
                  </a:cubicBezTo>
                  <a:cubicBezTo>
                    <a:pt x="424133" y="24977"/>
                    <a:pt x="418049" y="26490"/>
                    <a:pt x="415275" y="31163"/>
                  </a:cubicBezTo>
                  <a:cubicBezTo>
                    <a:pt x="410801" y="38328"/>
                    <a:pt x="405522" y="44514"/>
                    <a:pt x="399885" y="50299"/>
                  </a:cubicBezTo>
                  <a:cubicBezTo>
                    <a:pt x="391519" y="56129"/>
                    <a:pt x="383197" y="61425"/>
                    <a:pt x="375189" y="66988"/>
                  </a:cubicBezTo>
                  <a:cubicBezTo>
                    <a:pt x="375055" y="67077"/>
                    <a:pt x="374966" y="67166"/>
                    <a:pt x="374831" y="67210"/>
                  </a:cubicBezTo>
                  <a:cubicBezTo>
                    <a:pt x="374876" y="67166"/>
                    <a:pt x="374921" y="67121"/>
                    <a:pt x="374966" y="67077"/>
                  </a:cubicBezTo>
                  <a:cubicBezTo>
                    <a:pt x="380692" y="58844"/>
                    <a:pt x="385390" y="49943"/>
                    <a:pt x="389506" y="40776"/>
                  </a:cubicBezTo>
                  <a:cubicBezTo>
                    <a:pt x="393532" y="31697"/>
                    <a:pt x="396753" y="22351"/>
                    <a:pt x="399572" y="12828"/>
                  </a:cubicBezTo>
                  <a:cubicBezTo>
                    <a:pt x="401451" y="7932"/>
                    <a:pt x="398990" y="2503"/>
                    <a:pt x="394114" y="634"/>
                  </a:cubicBezTo>
                  <a:cubicBezTo>
                    <a:pt x="389237" y="-1235"/>
                    <a:pt x="383734" y="1168"/>
                    <a:pt x="381855" y="6019"/>
                  </a:cubicBezTo>
                  <a:cubicBezTo>
                    <a:pt x="377829" y="14207"/>
                    <a:pt x="373176" y="21951"/>
                    <a:pt x="368389" y="29694"/>
                  </a:cubicBezTo>
                  <a:cubicBezTo>
                    <a:pt x="363647" y="37304"/>
                    <a:pt x="358412" y="44514"/>
                    <a:pt x="353178" y="51723"/>
                  </a:cubicBezTo>
                  <a:cubicBezTo>
                    <a:pt x="348973" y="57464"/>
                    <a:pt x="344857" y="63161"/>
                    <a:pt x="340383" y="68679"/>
                  </a:cubicBezTo>
                  <a:cubicBezTo>
                    <a:pt x="333896" y="76690"/>
                    <a:pt x="327185" y="84478"/>
                    <a:pt x="319445" y="91465"/>
                  </a:cubicBezTo>
                  <a:cubicBezTo>
                    <a:pt x="294526" y="97072"/>
                    <a:pt x="268220" y="99253"/>
                    <a:pt x="242271" y="98808"/>
                  </a:cubicBezTo>
                  <a:cubicBezTo>
                    <a:pt x="211760" y="98318"/>
                    <a:pt x="182053" y="95025"/>
                    <a:pt x="156821" y="89951"/>
                  </a:cubicBezTo>
                  <a:cubicBezTo>
                    <a:pt x="130515" y="84878"/>
                    <a:pt x="105416" y="75755"/>
                    <a:pt x="79334" y="70504"/>
                  </a:cubicBezTo>
                  <a:cubicBezTo>
                    <a:pt x="67612" y="68145"/>
                    <a:pt x="55667" y="66498"/>
                    <a:pt x="43409" y="66231"/>
                  </a:cubicBezTo>
                  <a:cubicBezTo>
                    <a:pt x="41172" y="66187"/>
                    <a:pt x="18579" y="65831"/>
                    <a:pt x="10258" y="67878"/>
                  </a:cubicBezTo>
                  <a:cubicBezTo>
                    <a:pt x="3055" y="69658"/>
                    <a:pt x="460" y="74464"/>
                    <a:pt x="102" y="77313"/>
                  </a:cubicBezTo>
                  <a:cubicBezTo>
                    <a:pt x="-659" y="82475"/>
                    <a:pt x="2920" y="87281"/>
                    <a:pt x="8065" y="88038"/>
                  </a:cubicBezTo>
                  <a:cubicBezTo>
                    <a:pt x="10437" y="88394"/>
                    <a:pt x="12673" y="87860"/>
                    <a:pt x="14552" y="86658"/>
                  </a:cubicBezTo>
                  <a:cubicBezTo>
                    <a:pt x="14508" y="86658"/>
                    <a:pt x="14463" y="86569"/>
                    <a:pt x="14418" y="86436"/>
                  </a:cubicBezTo>
                  <a:cubicBezTo>
                    <a:pt x="14105" y="84745"/>
                    <a:pt x="15403" y="83854"/>
                    <a:pt x="17595" y="83543"/>
                  </a:cubicBezTo>
                  <a:cubicBezTo>
                    <a:pt x="17237" y="84122"/>
                    <a:pt x="16700" y="84700"/>
                    <a:pt x="16074" y="85234"/>
                  </a:cubicBezTo>
                  <a:cubicBezTo>
                    <a:pt x="15939" y="85368"/>
                    <a:pt x="15626" y="85768"/>
                    <a:pt x="15313" y="86124"/>
                  </a:cubicBezTo>
                  <a:cubicBezTo>
                    <a:pt x="16253" y="85412"/>
                    <a:pt x="17013" y="84522"/>
                    <a:pt x="17639" y="83498"/>
                  </a:cubicBezTo>
                  <a:cubicBezTo>
                    <a:pt x="24708" y="82386"/>
                    <a:pt x="41082" y="86569"/>
                    <a:pt x="42514" y="86703"/>
                  </a:cubicBezTo>
                  <a:cubicBezTo>
                    <a:pt x="53520" y="87415"/>
                    <a:pt x="64078" y="89373"/>
                    <a:pt x="74502" y="91954"/>
                  </a:cubicBezTo>
                  <a:cubicBezTo>
                    <a:pt x="100450" y="98273"/>
                    <a:pt x="125325" y="108287"/>
                    <a:pt x="151586" y="114339"/>
                  </a:cubicBezTo>
                  <a:cubicBezTo>
                    <a:pt x="178206" y="120258"/>
                    <a:pt x="209568" y="125020"/>
                    <a:pt x="241869" y="125465"/>
                  </a:cubicBezTo>
                  <a:cubicBezTo>
                    <a:pt x="271128" y="125910"/>
                    <a:pt x="301013" y="122572"/>
                    <a:pt x="328706" y="115051"/>
                  </a:cubicBezTo>
                  <a:cubicBezTo>
                    <a:pt x="330585" y="115719"/>
                    <a:pt x="332643" y="115852"/>
                    <a:pt x="334701" y="115051"/>
                  </a:cubicBezTo>
                  <a:cubicBezTo>
                    <a:pt x="338235" y="113939"/>
                    <a:pt x="341501" y="112559"/>
                    <a:pt x="344901" y="111357"/>
                  </a:cubicBezTo>
                  <a:lnTo>
                    <a:pt x="368165" y="111847"/>
                  </a:lnTo>
                  <a:cubicBezTo>
                    <a:pt x="374787" y="111936"/>
                    <a:pt x="381318" y="111936"/>
                    <a:pt x="387806" y="111535"/>
                  </a:cubicBezTo>
                  <a:cubicBezTo>
                    <a:pt x="394382" y="111135"/>
                    <a:pt x="400869" y="110467"/>
                    <a:pt x="407312" y="109488"/>
                  </a:cubicBezTo>
                  <a:cubicBezTo>
                    <a:pt x="415051" y="108287"/>
                    <a:pt x="422657" y="106640"/>
                    <a:pt x="430262" y="104771"/>
                  </a:cubicBezTo>
                  <a:cubicBezTo>
                    <a:pt x="441492" y="102012"/>
                    <a:pt x="452497" y="98630"/>
                    <a:pt x="463727" y="94980"/>
                  </a:cubicBezTo>
                  <a:cubicBezTo>
                    <a:pt x="469051" y="93690"/>
                    <a:pt x="472272" y="88349"/>
                    <a:pt x="470930" y="83053"/>
                  </a:cubicBezTo>
                  <a:cubicBezTo>
                    <a:pt x="469632" y="77802"/>
                    <a:pt x="464264" y="74598"/>
                    <a:pt x="458940" y="75888"/>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5" name="Google Shape;265;p2"/>
            <p:cNvSpPr/>
            <p:nvPr/>
          </p:nvSpPr>
          <p:spPr>
            <a:xfrm rot="10800000">
              <a:off x="5597496" y="3886169"/>
              <a:ext cx="98492" cy="103492"/>
            </a:xfrm>
            <a:custGeom>
              <a:avLst/>
              <a:gdLst/>
              <a:ahLst/>
              <a:cxnLst/>
              <a:rect l="l" t="t" r="r" b="b"/>
              <a:pathLst>
                <a:path w="196983" h="206983" extrusionOk="0">
                  <a:moveTo>
                    <a:pt x="51181" y="180549"/>
                  </a:moveTo>
                  <a:cubicBezTo>
                    <a:pt x="51181" y="195146"/>
                    <a:pt x="39728" y="206983"/>
                    <a:pt x="25590" y="206983"/>
                  </a:cubicBezTo>
                  <a:cubicBezTo>
                    <a:pt x="11453" y="206983"/>
                    <a:pt x="0" y="195146"/>
                    <a:pt x="0" y="180549"/>
                  </a:cubicBezTo>
                  <a:cubicBezTo>
                    <a:pt x="0" y="165952"/>
                    <a:pt x="11453" y="154069"/>
                    <a:pt x="25590" y="154069"/>
                  </a:cubicBezTo>
                  <a:cubicBezTo>
                    <a:pt x="39728" y="154069"/>
                    <a:pt x="51181" y="165952"/>
                    <a:pt x="51181" y="180549"/>
                  </a:cubicBezTo>
                  <a:close/>
                  <a:moveTo>
                    <a:pt x="110996" y="100577"/>
                  </a:moveTo>
                  <a:cubicBezTo>
                    <a:pt x="96411" y="100577"/>
                    <a:pt x="84600" y="112504"/>
                    <a:pt x="84600" y="127234"/>
                  </a:cubicBezTo>
                  <a:cubicBezTo>
                    <a:pt x="84600" y="141920"/>
                    <a:pt x="96411" y="153847"/>
                    <a:pt x="110996" y="153847"/>
                  </a:cubicBezTo>
                  <a:cubicBezTo>
                    <a:pt x="125536" y="153847"/>
                    <a:pt x="137392" y="141920"/>
                    <a:pt x="137392" y="127234"/>
                  </a:cubicBezTo>
                  <a:cubicBezTo>
                    <a:pt x="137392" y="112504"/>
                    <a:pt x="125536" y="100577"/>
                    <a:pt x="110996" y="100577"/>
                  </a:cubicBezTo>
                  <a:close/>
                  <a:moveTo>
                    <a:pt x="171885" y="0"/>
                  </a:moveTo>
                  <a:cubicBezTo>
                    <a:pt x="158016" y="0"/>
                    <a:pt x="146787" y="11393"/>
                    <a:pt x="146787" y="25411"/>
                  </a:cubicBezTo>
                  <a:cubicBezTo>
                    <a:pt x="146787" y="39474"/>
                    <a:pt x="158016" y="50867"/>
                    <a:pt x="171885" y="50867"/>
                  </a:cubicBezTo>
                  <a:cubicBezTo>
                    <a:pt x="185754" y="50867"/>
                    <a:pt x="196984" y="39474"/>
                    <a:pt x="196984" y="25411"/>
                  </a:cubicBezTo>
                  <a:cubicBezTo>
                    <a:pt x="196984" y="11393"/>
                    <a:pt x="185754" y="0"/>
                    <a:pt x="171885" y="0"/>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6" name="Google Shape;266;p2"/>
            <p:cNvSpPr/>
            <p:nvPr/>
          </p:nvSpPr>
          <p:spPr>
            <a:xfrm rot="10800000">
              <a:off x="3622729" y="3803098"/>
              <a:ext cx="646228" cy="169089"/>
            </a:xfrm>
            <a:custGeom>
              <a:avLst/>
              <a:gdLst/>
              <a:ahLst/>
              <a:cxnLst/>
              <a:rect l="l" t="t" r="r" b="b"/>
              <a:pathLst>
                <a:path w="1292455" h="338178" extrusionOk="0">
                  <a:moveTo>
                    <a:pt x="9917" y="106394"/>
                  </a:moveTo>
                  <a:cubicBezTo>
                    <a:pt x="7769" y="106527"/>
                    <a:pt x="5532" y="105860"/>
                    <a:pt x="3653" y="104435"/>
                  </a:cubicBezTo>
                  <a:cubicBezTo>
                    <a:pt x="-463" y="101276"/>
                    <a:pt x="-1223" y="95312"/>
                    <a:pt x="1998" y="91218"/>
                  </a:cubicBezTo>
                  <a:cubicBezTo>
                    <a:pt x="3788" y="88904"/>
                    <a:pt x="8127" y="86056"/>
                    <a:pt x="14838" y="87791"/>
                  </a:cubicBezTo>
                  <a:cubicBezTo>
                    <a:pt x="21772" y="89616"/>
                    <a:pt x="37655" y="98962"/>
                    <a:pt x="40742" y="100519"/>
                  </a:cubicBezTo>
                  <a:cubicBezTo>
                    <a:pt x="54253" y="107150"/>
                    <a:pt x="68077" y="113247"/>
                    <a:pt x="82125" y="118854"/>
                  </a:cubicBezTo>
                  <a:cubicBezTo>
                    <a:pt x="96172" y="124506"/>
                    <a:pt x="110444" y="129713"/>
                    <a:pt x="124805" y="134653"/>
                  </a:cubicBezTo>
                  <a:cubicBezTo>
                    <a:pt x="159612" y="146580"/>
                    <a:pt x="194642" y="154635"/>
                    <a:pt x="230164" y="159174"/>
                  </a:cubicBezTo>
                  <a:cubicBezTo>
                    <a:pt x="265687" y="163714"/>
                    <a:pt x="301701" y="164693"/>
                    <a:pt x="338476" y="162512"/>
                  </a:cubicBezTo>
                  <a:cubicBezTo>
                    <a:pt x="395204" y="159130"/>
                    <a:pt x="452783" y="151564"/>
                    <a:pt x="509466" y="140038"/>
                  </a:cubicBezTo>
                  <a:cubicBezTo>
                    <a:pt x="566240" y="128512"/>
                    <a:pt x="622118" y="113025"/>
                    <a:pt x="675401" y="93710"/>
                  </a:cubicBezTo>
                  <a:cubicBezTo>
                    <a:pt x="738975" y="70702"/>
                    <a:pt x="797269" y="47071"/>
                    <a:pt x="858471" y="29181"/>
                  </a:cubicBezTo>
                  <a:cubicBezTo>
                    <a:pt x="899184" y="17299"/>
                    <a:pt x="941238" y="7953"/>
                    <a:pt x="986871" y="2880"/>
                  </a:cubicBezTo>
                  <a:cubicBezTo>
                    <a:pt x="1044449" y="-3440"/>
                    <a:pt x="1103415" y="165"/>
                    <a:pt x="1154640" y="18456"/>
                  </a:cubicBezTo>
                  <a:cubicBezTo>
                    <a:pt x="1208819" y="37814"/>
                    <a:pt x="1254407" y="73417"/>
                    <a:pt x="1281295" y="130470"/>
                  </a:cubicBezTo>
                  <a:cubicBezTo>
                    <a:pt x="1293911" y="157305"/>
                    <a:pt x="1297445" y="199983"/>
                    <a:pt x="1283398" y="239324"/>
                  </a:cubicBezTo>
                  <a:cubicBezTo>
                    <a:pt x="1271810" y="271678"/>
                    <a:pt x="1248636" y="301806"/>
                    <a:pt x="1209490" y="318895"/>
                  </a:cubicBezTo>
                  <a:cubicBezTo>
                    <a:pt x="1169448" y="336341"/>
                    <a:pt x="1137774" y="339856"/>
                    <a:pt x="1113749" y="337542"/>
                  </a:cubicBezTo>
                  <a:cubicBezTo>
                    <a:pt x="1076035" y="333937"/>
                    <a:pt x="1056171" y="316270"/>
                    <a:pt x="1051160" y="311998"/>
                  </a:cubicBezTo>
                  <a:cubicBezTo>
                    <a:pt x="1022527" y="287699"/>
                    <a:pt x="1015861" y="257081"/>
                    <a:pt x="1025212" y="231937"/>
                  </a:cubicBezTo>
                  <a:cubicBezTo>
                    <a:pt x="1034160" y="207860"/>
                    <a:pt x="1058184" y="188012"/>
                    <a:pt x="1094109" y="183873"/>
                  </a:cubicBezTo>
                  <a:cubicBezTo>
                    <a:pt x="1119297" y="180981"/>
                    <a:pt x="1142785" y="195622"/>
                    <a:pt x="1155401" y="216672"/>
                  </a:cubicBezTo>
                  <a:cubicBezTo>
                    <a:pt x="1168017" y="237766"/>
                    <a:pt x="1169672" y="264735"/>
                    <a:pt x="1152359" y="285429"/>
                  </a:cubicBezTo>
                  <a:cubicBezTo>
                    <a:pt x="1148913" y="289657"/>
                    <a:pt x="1142650" y="290236"/>
                    <a:pt x="1138445" y="286809"/>
                  </a:cubicBezTo>
                  <a:cubicBezTo>
                    <a:pt x="1134239" y="283338"/>
                    <a:pt x="1133613" y="277152"/>
                    <a:pt x="1137058" y="272968"/>
                  </a:cubicBezTo>
                  <a:cubicBezTo>
                    <a:pt x="1148422" y="259039"/>
                    <a:pt x="1146408" y="241104"/>
                    <a:pt x="1137863" y="227175"/>
                  </a:cubicBezTo>
                  <a:cubicBezTo>
                    <a:pt x="1129184" y="213067"/>
                    <a:pt x="1113615" y="202654"/>
                    <a:pt x="1096659" y="204745"/>
                  </a:cubicBezTo>
                  <a:cubicBezTo>
                    <a:pt x="1070398" y="208038"/>
                    <a:pt x="1052189" y="221701"/>
                    <a:pt x="1045836" y="239369"/>
                  </a:cubicBezTo>
                  <a:cubicBezTo>
                    <a:pt x="1039483" y="257036"/>
                    <a:pt x="1045612" y="277953"/>
                    <a:pt x="1065834" y="294775"/>
                  </a:cubicBezTo>
                  <a:cubicBezTo>
                    <a:pt x="1070442" y="298602"/>
                    <a:pt x="1090798" y="316047"/>
                    <a:pt x="1129900" y="314801"/>
                  </a:cubicBezTo>
                  <a:cubicBezTo>
                    <a:pt x="1148869" y="314223"/>
                    <a:pt x="1171999" y="309327"/>
                    <a:pt x="1199692" y="296955"/>
                  </a:cubicBezTo>
                  <a:cubicBezTo>
                    <a:pt x="1231725" y="282670"/>
                    <a:pt x="1250559" y="257748"/>
                    <a:pt x="1259865" y="231091"/>
                  </a:cubicBezTo>
                  <a:cubicBezTo>
                    <a:pt x="1271184" y="198604"/>
                    <a:pt x="1268634" y="163446"/>
                    <a:pt x="1258075" y="141373"/>
                  </a:cubicBezTo>
                  <a:cubicBezTo>
                    <a:pt x="1234096" y="91218"/>
                    <a:pt x="1193518" y="60289"/>
                    <a:pt x="1145692" y="43377"/>
                  </a:cubicBezTo>
                  <a:cubicBezTo>
                    <a:pt x="1098046" y="26511"/>
                    <a:pt x="1043286" y="23440"/>
                    <a:pt x="989823" y="29359"/>
                  </a:cubicBezTo>
                  <a:cubicBezTo>
                    <a:pt x="945756" y="34121"/>
                    <a:pt x="905223" y="43110"/>
                    <a:pt x="865853" y="54414"/>
                  </a:cubicBezTo>
                  <a:cubicBezTo>
                    <a:pt x="805098" y="71904"/>
                    <a:pt x="747162" y="94956"/>
                    <a:pt x="683947" y="117386"/>
                  </a:cubicBezTo>
                  <a:cubicBezTo>
                    <a:pt x="629410" y="136700"/>
                    <a:pt x="572235" y="152143"/>
                    <a:pt x="514209" y="163446"/>
                  </a:cubicBezTo>
                  <a:cubicBezTo>
                    <a:pt x="456317" y="174750"/>
                    <a:pt x="397531" y="181871"/>
                    <a:pt x="339729" y="184808"/>
                  </a:cubicBezTo>
                  <a:cubicBezTo>
                    <a:pt x="301522" y="186722"/>
                    <a:pt x="264166" y="185342"/>
                    <a:pt x="227346" y="180269"/>
                  </a:cubicBezTo>
                  <a:cubicBezTo>
                    <a:pt x="190481" y="175195"/>
                    <a:pt x="154153" y="166428"/>
                    <a:pt x="118094" y="153656"/>
                  </a:cubicBezTo>
                  <a:cubicBezTo>
                    <a:pt x="103510" y="148493"/>
                    <a:pt x="88970" y="142975"/>
                    <a:pt x="74608" y="137056"/>
                  </a:cubicBezTo>
                  <a:cubicBezTo>
                    <a:pt x="60203" y="131093"/>
                    <a:pt x="45976" y="124640"/>
                    <a:pt x="32107" y="117608"/>
                  </a:cubicBezTo>
                  <a:cubicBezTo>
                    <a:pt x="30139" y="116629"/>
                    <a:pt x="19938" y="107595"/>
                    <a:pt x="14033" y="105281"/>
                  </a:cubicBezTo>
                  <a:cubicBezTo>
                    <a:pt x="13138" y="105771"/>
                    <a:pt x="12198" y="106082"/>
                    <a:pt x="11259" y="106260"/>
                  </a:cubicBezTo>
                  <a:cubicBezTo>
                    <a:pt x="10677" y="106483"/>
                    <a:pt x="10140" y="106616"/>
                    <a:pt x="9917" y="106394"/>
                  </a:cubicBezTo>
                  <a:cubicBezTo>
                    <a:pt x="10364" y="106394"/>
                    <a:pt x="10812" y="106349"/>
                    <a:pt x="11259" y="106260"/>
                  </a:cubicBezTo>
                  <a:cubicBezTo>
                    <a:pt x="11796" y="106082"/>
                    <a:pt x="12288" y="105860"/>
                    <a:pt x="12512" y="105771"/>
                  </a:cubicBezTo>
                  <a:cubicBezTo>
                    <a:pt x="13048" y="105637"/>
                    <a:pt x="13496" y="105459"/>
                    <a:pt x="13943" y="105237"/>
                  </a:cubicBezTo>
                  <a:cubicBezTo>
                    <a:pt x="11840" y="104435"/>
                    <a:pt x="10319" y="104480"/>
                    <a:pt x="9872" y="106038"/>
                  </a:cubicBezTo>
                  <a:cubicBezTo>
                    <a:pt x="9827" y="106216"/>
                    <a:pt x="9827" y="106349"/>
                    <a:pt x="9917" y="106394"/>
                  </a:cubicBezTo>
                  <a:lnTo>
                    <a:pt x="9917" y="106394"/>
                  </a:lnTo>
                  <a:close/>
                  <a:moveTo>
                    <a:pt x="16583" y="103278"/>
                  </a:moveTo>
                  <a:lnTo>
                    <a:pt x="16538" y="103278"/>
                  </a:lnTo>
                  <a:lnTo>
                    <a:pt x="16583" y="103278"/>
                  </a:lnTo>
                  <a:lnTo>
                    <a:pt x="16583" y="103278"/>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7" name="Google Shape;267;p2"/>
            <p:cNvSpPr/>
            <p:nvPr/>
          </p:nvSpPr>
          <p:spPr>
            <a:xfrm rot="10800000">
              <a:off x="4053884" y="3921678"/>
              <a:ext cx="271018" cy="220353"/>
            </a:xfrm>
            <a:custGeom>
              <a:avLst/>
              <a:gdLst/>
              <a:ahLst/>
              <a:cxnLst/>
              <a:rect l="l" t="t" r="r" b="b"/>
              <a:pathLst>
                <a:path w="542035" h="440707" extrusionOk="0">
                  <a:moveTo>
                    <a:pt x="119255" y="400200"/>
                  </a:moveTo>
                  <a:lnTo>
                    <a:pt x="119076" y="399177"/>
                  </a:lnTo>
                  <a:cubicBezTo>
                    <a:pt x="112500" y="397842"/>
                    <a:pt x="-54017" y="26509"/>
                    <a:pt x="18057" y="9998"/>
                  </a:cubicBezTo>
                  <a:cubicBezTo>
                    <a:pt x="54966" y="1542"/>
                    <a:pt x="81630" y="79601"/>
                    <a:pt x="99839" y="169185"/>
                  </a:cubicBezTo>
                  <a:cubicBezTo>
                    <a:pt x="98362" y="77732"/>
                    <a:pt x="108115" y="-3531"/>
                    <a:pt x="148022" y="118"/>
                  </a:cubicBezTo>
                  <a:cubicBezTo>
                    <a:pt x="183902" y="3456"/>
                    <a:pt x="185155" y="76174"/>
                    <a:pt x="174373" y="159751"/>
                  </a:cubicBezTo>
                  <a:cubicBezTo>
                    <a:pt x="196339" y="80268"/>
                    <a:pt x="225285" y="16406"/>
                    <a:pt x="260315" y="28600"/>
                  </a:cubicBezTo>
                  <a:cubicBezTo>
                    <a:pt x="296956" y="41284"/>
                    <a:pt x="273558" y="121567"/>
                    <a:pt x="236649" y="206167"/>
                  </a:cubicBezTo>
                  <a:cubicBezTo>
                    <a:pt x="289530" y="130379"/>
                    <a:pt x="346034" y="68698"/>
                    <a:pt x="377486" y="93441"/>
                  </a:cubicBezTo>
                  <a:cubicBezTo>
                    <a:pt x="408489" y="117784"/>
                    <a:pt x="354669" y="187877"/>
                    <a:pt x="287472" y="256411"/>
                  </a:cubicBezTo>
                  <a:cubicBezTo>
                    <a:pt x="361961" y="195620"/>
                    <a:pt x="437167" y="148447"/>
                    <a:pt x="461236" y="181068"/>
                  </a:cubicBezTo>
                  <a:cubicBezTo>
                    <a:pt x="480787" y="207636"/>
                    <a:pt x="432201" y="249602"/>
                    <a:pt x="365585" y="290946"/>
                  </a:cubicBezTo>
                  <a:cubicBezTo>
                    <a:pt x="441059" y="264911"/>
                    <a:pt x="506243" y="253429"/>
                    <a:pt x="516935" y="285828"/>
                  </a:cubicBezTo>
                  <a:cubicBezTo>
                    <a:pt x="528075" y="319650"/>
                    <a:pt x="454838" y="346708"/>
                    <a:pt x="367151" y="366645"/>
                  </a:cubicBezTo>
                  <a:cubicBezTo>
                    <a:pt x="460118" y="362061"/>
                    <a:pt x="542436" y="368603"/>
                    <a:pt x="542034" y="406253"/>
                  </a:cubicBezTo>
                  <a:cubicBezTo>
                    <a:pt x="541542" y="447552"/>
                    <a:pt x="433275" y="445237"/>
                    <a:pt x="325097" y="432599"/>
                  </a:cubicBezTo>
                  <a:cubicBezTo>
                    <a:pt x="255842" y="424544"/>
                    <a:pt x="110576" y="404695"/>
                    <a:pt x="119255" y="400200"/>
                  </a:cubicBezTo>
                  <a:lnTo>
                    <a:pt x="119255" y="40020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8" name="Google Shape;268;p2"/>
            <p:cNvSpPr/>
            <p:nvPr/>
          </p:nvSpPr>
          <p:spPr>
            <a:xfrm rot="10800000">
              <a:off x="4297760" y="3802323"/>
              <a:ext cx="87326" cy="104438"/>
            </a:xfrm>
            <a:custGeom>
              <a:avLst/>
              <a:gdLst/>
              <a:ahLst/>
              <a:cxnLst/>
              <a:rect l="l" t="t" r="r" b="b"/>
              <a:pathLst>
                <a:path w="174652" h="208876" extrusionOk="0">
                  <a:moveTo>
                    <a:pt x="157441" y="3667"/>
                  </a:moveTo>
                  <a:cubicBezTo>
                    <a:pt x="160707" y="-472"/>
                    <a:pt x="166747" y="-1229"/>
                    <a:pt x="170953" y="2020"/>
                  </a:cubicBezTo>
                  <a:cubicBezTo>
                    <a:pt x="175158" y="5269"/>
                    <a:pt x="175874" y="11321"/>
                    <a:pt x="172608" y="15460"/>
                  </a:cubicBezTo>
                  <a:cubicBezTo>
                    <a:pt x="172608" y="15460"/>
                    <a:pt x="157710" y="36688"/>
                    <a:pt x="136593" y="65036"/>
                  </a:cubicBezTo>
                  <a:cubicBezTo>
                    <a:pt x="125453" y="79989"/>
                    <a:pt x="112792" y="97034"/>
                    <a:pt x="99416" y="113767"/>
                  </a:cubicBezTo>
                  <a:cubicBezTo>
                    <a:pt x="89036" y="126762"/>
                    <a:pt x="78210" y="139534"/>
                    <a:pt x="67920" y="151372"/>
                  </a:cubicBezTo>
                  <a:cubicBezTo>
                    <a:pt x="46937" y="175582"/>
                    <a:pt x="27789" y="195831"/>
                    <a:pt x="17276" y="205844"/>
                  </a:cubicBezTo>
                  <a:cubicBezTo>
                    <a:pt x="13428" y="209804"/>
                    <a:pt x="7031" y="209893"/>
                    <a:pt x="3049" y="206066"/>
                  </a:cubicBezTo>
                  <a:cubicBezTo>
                    <a:pt x="-933" y="202239"/>
                    <a:pt x="-1022" y="195920"/>
                    <a:pt x="2825" y="191914"/>
                  </a:cubicBezTo>
                  <a:cubicBezTo>
                    <a:pt x="12310" y="181412"/>
                    <a:pt x="28729" y="159739"/>
                    <a:pt x="47922" y="135128"/>
                  </a:cubicBezTo>
                  <a:cubicBezTo>
                    <a:pt x="57585" y="122801"/>
                    <a:pt x="67786" y="109673"/>
                    <a:pt x="78254" y="96856"/>
                  </a:cubicBezTo>
                  <a:cubicBezTo>
                    <a:pt x="91765" y="80301"/>
                    <a:pt x="105545" y="64235"/>
                    <a:pt x="117580" y="50083"/>
                  </a:cubicBezTo>
                  <a:cubicBezTo>
                    <a:pt x="140441" y="23159"/>
                    <a:pt x="157441" y="3667"/>
                    <a:pt x="157441" y="3667"/>
                  </a:cubicBezTo>
                  <a:lnTo>
                    <a:pt x="157441" y="3667"/>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9" name="Google Shape;269;p2"/>
            <p:cNvSpPr/>
            <p:nvPr/>
          </p:nvSpPr>
          <p:spPr>
            <a:xfrm rot="10800000">
              <a:off x="4226736" y="3875226"/>
              <a:ext cx="103103" cy="111274"/>
            </a:xfrm>
            <a:custGeom>
              <a:avLst/>
              <a:gdLst/>
              <a:ahLst/>
              <a:cxnLst/>
              <a:rect l="l" t="t" r="r" b="b"/>
              <a:pathLst>
                <a:path w="206206" h="222548" extrusionOk="0">
                  <a:moveTo>
                    <a:pt x="5386" y="220019"/>
                  </a:moveTo>
                  <a:cubicBezTo>
                    <a:pt x="-14701" y="203063"/>
                    <a:pt x="25832" y="94031"/>
                    <a:pt x="54107" y="39737"/>
                  </a:cubicBezTo>
                  <a:cubicBezTo>
                    <a:pt x="63144" y="22337"/>
                    <a:pt x="86944" y="-12020"/>
                    <a:pt x="111416" y="4268"/>
                  </a:cubicBezTo>
                  <a:cubicBezTo>
                    <a:pt x="128730" y="15795"/>
                    <a:pt x="130967" y="39292"/>
                    <a:pt x="130833" y="57583"/>
                  </a:cubicBezTo>
                  <a:cubicBezTo>
                    <a:pt x="130788" y="60743"/>
                    <a:pt x="126851" y="73871"/>
                    <a:pt x="128775" y="76319"/>
                  </a:cubicBezTo>
                  <a:cubicBezTo>
                    <a:pt x="129177" y="76808"/>
                    <a:pt x="149757" y="70088"/>
                    <a:pt x="151994" y="69777"/>
                  </a:cubicBezTo>
                  <a:cubicBezTo>
                    <a:pt x="166087" y="67730"/>
                    <a:pt x="205322" y="76986"/>
                    <a:pt x="206172" y="95144"/>
                  </a:cubicBezTo>
                  <a:cubicBezTo>
                    <a:pt x="207112" y="114280"/>
                    <a:pt x="188680" y="131235"/>
                    <a:pt x="174453" y="141516"/>
                  </a:cubicBezTo>
                  <a:cubicBezTo>
                    <a:pt x="143897" y="163589"/>
                    <a:pt x="25429" y="237019"/>
                    <a:pt x="5386" y="220019"/>
                  </a:cubicBezTo>
                  <a:lnTo>
                    <a:pt x="5386" y="220019"/>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0" name="Google Shape;270;p2"/>
            <p:cNvSpPr/>
            <p:nvPr/>
          </p:nvSpPr>
          <p:spPr>
            <a:xfrm rot="10800000">
              <a:off x="4145856" y="3942836"/>
              <a:ext cx="131632" cy="116325"/>
            </a:xfrm>
            <a:custGeom>
              <a:avLst/>
              <a:gdLst/>
              <a:ahLst/>
              <a:cxnLst/>
              <a:rect l="l" t="t" r="r" b="b"/>
              <a:pathLst>
                <a:path w="263264" h="232650" extrusionOk="0">
                  <a:moveTo>
                    <a:pt x="22684" y="9495"/>
                  </a:moveTo>
                  <a:cubicBezTo>
                    <a:pt x="24832" y="25427"/>
                    <a:pt x="26755" y="41270"/>
                    <a:pt x="27382" y="57292"/>
                  </a:cubicBezTo>
                  <a:cubicBezTo>
                    <a:pt x="27561" y="62543"/>
                    <a:pt x="27471" y="67839"/>
                    <a:pt x="27292" y="73135"/>
                  </a:cubicBezTo>
                  <a:cubicBezTo>
                    <a:pt x="27158" y="78386"/>
                    <a:pt x="26711" y="83593"/>
                    <a:pt x="26397" y="88844"/>
                  </a:cubicBezTo>
                  <a:lnTo>
                    <a:pt x="24250" y="113009"/>
                  </a:lnTo>
                  <a:cubicBezTo>
                    <a:pt x="23803" y="116703"/>
                    <a:pt x="23221" y="125782"/>
                    <a:pt x="22639" y="128051"/>
                  </a:cubicBezTo>
                  <a:cubicBezTo>
                    <a:pt x="20537" y="135572"/>
                    <a:pt x="14810" y="136729"/>
                    <a:pt x="12663" y="136551"/>
                  </a:cubicBezTo>
                  <a:cubicBezTo>
                    <a:pt x="10739" y="136373"/>
                    <a:pt x="8458" y="136240"/>
                    <a:pt x="6533" y="134371"/>
                  </a:cubicBezTo>
                  <a:cubicBezTo>
                    <a:pt x="5862" y="133748"/>
                    <a:pt x="3626" y="132368"/>
                    <a:pt x="2955" y="128452"/>
                  </a:cubicBezTo>
                  <a:cubicBezTo>
                    <a:pt x="2552" y="127072"/>
                    <a:pt x="2507" y="125693"/>
                    <a:pt x="2731" y="124402"/>
                  </a:cubicBezTo>
                  <a:cubicBezTo>
                    <a:pt x="2820" y="124491"/>
                    <a:pt x="2955" y="124536"/>
                    <a:pt x="3223" y="124580"/>
                  </a:cubicBezTo>
                  <a:cubicBezTo>
                    <a:pt x="3849" y="124625"/>
                    <a:pt x="3983" y="123645"/>
                    <a:pt x="3805" y="122177"/>
                  </a:cubicBezTo>
                  <a:cubicBezTo>
                    <a:pt x="3536" y="122533"/>
                    <a:pt x="3223" y="122889"/>
                    <a:pt x="2999" y="123245"/>
                  </a:cubicBezTo>
                  <a:cubicBezTo>
                    <a:pt x="3178" y="122577"/>
                    <a:pt x="3402" y="121999"/>
                    <a:pt x="3715" y="121420"/>
                  </a:cubicBezTo>
                  <a:cubicBezTo>
                    <a:pt x="3312" y="118439"/>
                    <a:pt x="2194" y="114122"/>
                    <a:pt x="2104" y="112297"/>
                  </a:cubicBezTo>
                  <a:lnTo>
                    <a:pt x="718" y="88666"/>
                  </a:lnTo>
                  <a:cubicBezTo>
                    <a:pt x="494" y="83415"/>
                    <a:pt x="136" y="78163"/>
                    <a:pt x="47" y="72912"/>
                  </a:cubicBezTo>
                  <a:cubicBezTo>
                    <a:pt x="-43" y="67705"/>
                    <a:pt x="2" y="62498"/>
                    <a:pt x="136" y="57292"/>
                  </a:cubicBezTo>
                  <a:cubicBezTo>
                    <a:pt x="315" y="51061"/>
                    <a:pt x="718" y="44831"/>
                    <a:pt x="1031" y="38600"/>
                  </a:cubicBezTo>
                  <a:cubicBezTo>
                    <a:pt x="1523" y="29299"/>
                    <a:pt x="2194" y="20087"/>
                    <a:pt x="2418" y="10697"/>
                  </a:cubicBezTo>
                  <a:cubicBezTo>
                    <a:pt x="2060" y="5134"/>
                    <a:pt x="6355" y="372"/>
                    <a:pt x="11947" y="16"/>
                  </a:cubicBezTo>
                  <a:cubicBezTo>
                    <a:pt x="17495" y="-295"/>
                    <a:pt x="22326" y="3932"/>
                    <a:pt x="22684" y="9495"/>
                  </a:cubicBezTo>
                  <a:close/>
                  <a:moveTo>
                    <a:pt x="54180" y="141224"/>
                  </a:moveTo>
                  <a:cubicBezTo>
                    <a:pt x="54314" y="141491"/>
                    <a:pt x="54493" y="141758"/>
                    <a:pt x="54628" y="141981"/>
                  </a:cubicBezTo>
                  <a:cubicBezTo>
                    <a:pt x="54538" y="141580"/>
                    <a:pt x="54449" y="141180"/>
                    <a:pt x="54314" y="140735"/>
                  </a:cubicBezTo>
                  <a:cubicBezTo>
                    <a:pt x="55343" y="137797"/>
                    <a:pt x="57312" y="133703"/>
                    <a:pt x="57804" y="131834"/>
                  </a:cubicBezTo>
                  <a:lnTo>
                    <a:pt x="65007" y="104020"/>
                  </a:lnTo>
                  <a:cubicBezTo>
                    <a:pt x="67110" y="95386"/>
                    <a:pt x="69347" y="86753"/>
                    <a:pt x="70957" y="77985"/>
                  </a:cubicBezTo>
                  <a:cubicBezTo>
                    <a:pt x="72478" y="69930"/>
                    <a:pt x="73552" y="61831"/>
                    <a:pt x="74715" y="53731"/>
                  </a:cubicBezTo>
                  <a:cubicBezTo>
                    <a:pt x="76460" y="41671"/>
                    <a:pt x="77891" y="29700"/>
                    <a:pt x="80218" y="17728"/>
                  </a:cubicBezTo>
                  <a:cubicBezTo>
                    <a:pt x="81694" y="12343"/>
                    <a:pt x="78473" y="6825"/>
                    <a:pt x="73060" y="5357"/>
                  </a:cubicBezTo>
                  <a:cubicBezTo>
                    <a:pt x="67646" y="3932"/>
                    <a:pt x="62099" y="7092"/>
                    <a:pt x="60623" y="12477"/>
                  </a:cubicBezTo>
                  <a:cubicBezTo>
                    <a:pt x="55701" y="26718"/>
                    <a:pt x="51362" y="41003"/>
                    <a:pt x="47738" y="55645"/>
                  </a:cubicBezTo>
                  <a:cubicBezTo>
                    <a:pt x="46351" y="61386"/>
                    <a:pt x="45053" y="67127"/>
                    <a:pt x="43935" y="72957"/>
                  </a:cubicBezTo>
                  <a:cubicBezTo>
                    <a:pt x="42369" y="81590"/>
                    <a:pt x="41295" y="90268"/>
                    <a:pt x="39774" y="98857"/>
                  </a:cubicBezTo>
                  <a:lnTo>
                    <a:pt x="36150" y="128096"/>
                  </a:lnTo>
                  <a:cubicBezTo>
                    <a:pt x="35793" y="131968"/>
                    <a:pt x="34361" y="141402"/>
                    <a:pt x="34495" y="143850"/>
                  </a:cubicBezTo>
                  <a:cubicBezTo>
                    <a:pt x="34719" y="147188"/>
                    <a:pt x="35703" y="149279"/>
                    <a:pt x="36508" y="150214"/>
                  </a:cubicBezTo>
                  <a:cubicBezTo>
                    <a:pt x="39819" y="154041"/>
                    <a:pt x="43532" y="155910"/>
                    <a:pt x="48230" y="153507"/>
                  </a:cubicBezTo>
                  <a:cubicBezTo>
                    <a:pt x="49169" y="153062"/>
                    <a:pt x="51943" y="152216"/>
                    <a:pt x="53688" y="148256"/>
                  </a:cubicBezTo>
                  <a:cubicBezTo>
                    <a:pt x="54404" y="146921"/>
                    <a:pt x="54762" y="145452"/>
                    <a:pt x="54806" y="144072"/>
                  </a:cubicBezTo>
                  <a:cubicBezTo>
                    <a:pt x="54628" y="144117"/>
                    <a:pt x="54449" y="144117"/>
                    <a:pt x="54180" y="144117"/>
                  </a:cubicBezTo>
                  <a:cubicBezTo>
                    <a:pt x="53509" y="144028"/>
                    <a:pt x="53643" y="142871"/>
                    <a:pt x="54180" y="141224"/>
                  </a:cubicBezTo>
                  <a:close/>
                  <a:moveTo>
                    <a:pt x="83484" y="157957"/>
                  </a:moveTo>
                  <a:cubicBezTo>
                    <a:pt x="81247" y="160494"/>
                    <a:pt x="77891" y="166991"/>
                    <a:pt x="75699" y="169617"/>
                  </a:cubicBezTo>
                  <a:cubicBezTo>
                    <a:pt x="73955" y="171709"/>
                    <a:pt x="72389" y="173088"/>
                    <a:pt x="71136" y="173667"/>
                  </a:cubicBezTo>
                  <a:cubicBezTo>
                    <a:pt x="67378" y="175269"/>
                    <a:pt x="64112" y="175402"/>
                    <a:pt x="61383" y="173667"/>
                  </a:cubicBezTo>
                  <a:cubicBezTo>
                    <a:pt x="59638" y="172554"/>
                    <a:pt x="56462" y="170774"/>
                    <a:pt x="55925" y="165790"/>
                  </a:cubicBezTo>
                  <a:cubicBezTo>
                    <a:pt x="54985" y="160939"/>
                    <a:pt x="57893" y="156222"/>
                    <a:pt x="62502" y="154753"/>
                  </a:cubicBezTo>
                  <a:cubicBezTo>
                    <a:pt x="63620" y="151415"/>
                    <a:pt x="64425" y="146654"/>
                    <a:pt x="65499" y="144918"/>
                  </a:cubicBezTo>
                  <a:lnTo>
                    <a:pt x="81605" y="119774"/>
                  </a:lnTo>
                  <a:cubicBezTo>
                    <a:pt x="85497" y="114077"/>
                    <a:pt x="89031" y="108114"/>
                    <a:pt x="92789" y="102373"/>
                  </a:cubicBezTo>
                  <a:cubicBezTo>
                    <a:pt x="96592" y="96499"/>
                    <a:pt x="100529" y="90758"/>
                    <a:pt x="104466" y="85017"/>
                  </a:cubicBezTo>
                  <a:cubicBezTo>
                    <a:pt x="112564" y="73268"/>
                    <a:pt x="120885" y="61831"/>
                    <a:pt x="129251" y="50216"/>
                  </a:cubicBezTo>
                  <a:cubicBezTo>
                    <a:pt x="132204" y="45498"/>
                    <a:pt x="138467" y="44030"/>
                    <a:pt x="143210" y="46922"/>
                  </a:cubicBezTo>
                  <a:cubicBezTo>
                    <a:pt x="147997" y="49860"/>
                    <a:pt x="149473" y="56090"/>
                    <a:pt x="146520" y="60807"/>
                  </a:cubicBezTo>
                  <a:cubicBezTo>
                    <a:pt x="138467" y="75983"/>
                    <a:pt x="131220" y="91425"/>
                    <a:pt x="122630" y="106245"/>
                  </a:cubicBezTo>
                  <a:cubicBezTo>
                    <a:pt x="120348" y="110250"/>
                    <a:pt x="117843" y="114211"/>
                    <a:pt x="115248" y="118038"/>
                  </a:cubicBezTo>
                  <a:cubicBezTo>
                    <a:pt x="111356" y="123868"/>
                    <a:pt x="107061" y="129431"/>
                    <a:pt x="102721" y="134949"/>
                  </a:cubicBezTo>
                  <a:lnTo>
                    <a:pt x="83484" y="157957"/>
                  </a:lnTo>
                  <a:close/>
                  <a:moveTo>
                    <a:pt x="61965" y="156266"/>
                  </a:moveTo>
                  <a:cubicBezTo>
                    <a:pt x="61741" y="156355"/>
                    <a:pt x="61562" y="156489"/>
                    <a:pt x="61383" y="156622"/>
                  </a:cubicBezTo>
                  <a:cubicBezTo>
                    <a:pt x="60936" y="156934"/>
                    <a:pt x="58475" y="157557"/>
                    <a:pt x="59415" y="158091"/>
                  </a:cubicBezTo>
                  <a:cubicBezTo>
                    <a:pt x="60443" y="158669"/>
                    <a:pt x="61294" y="157824"/>
                    <a:pt x="61965" y="156266"/>
                  </a:cubicBezTo>
                  <a:close/>
                  <a:moveTo>
                    <a:pt x="145357" y="153952"/>
                  </a:moveTo>
                  <a:cubicBezTo>
                    <a:pt x="151173" y="147900"/>
                    <a:pt x="156676" y="141580"/>
                    <a:pt x="162179" y="135216"/>
                  </a:cubicBezTo>
                  <a:cubicBezTo>
                    <a:pt x="170411" y="125648"/>
                    <a:pt x="178195" y="115857"/>
                    <a:pt x="186472" y="106289"/>
                  </a:cubicBezTo>
                  <a:cubicBezTo>
                    <a:pt x="190453" y="102373"/>
                    <a:pt x="190453" y="95965"/>
                    <a:pt x="186472" y="92048"/>
                  </a:cubicBezTo>
                  <a:cubicBezTo>
                    <a:pt x="182535" y="88088"/>
                    <a:pt x="176092" y="88088"/>
                    <a:pt x="172155" y="92048"/>
                  </a:cubicBezTo>
                  <a:cubicBezTo>
                    <a:pt x="162402" y="100370"/>
                    <a:pt x="152650" y="108559"/>
                    <a:pt x="143299" y="117371"/>
                  </a:cubicBezTo>
                  <a:cubicBezTo>
                    <a:pt x="137125" y="123200"/>
                    <a:pt x="131086" y="129119"/>
                    <a:pt x="125314" y="135394"/>
                  </a:cubicBezTo>
                  <a:cubicBezTo>
                    <a:pt x="118156" y="143182"/>
                    <a:pt x="111490" y="151371"/>
                    <a:pt x="104824" y="159604"/>
                  </a:cubicBezTo>
                  <a:cubicBezTo>
                    <a:pt x="98113" y="167792"/>
                    <a:pt x="91761" y="176159"/>
                    <a:pt x="85184" y="184481"/>
                  </a:cubicBezTo>
                  <a:cubicBezTo>
                    <a:pt x="81560" y="188397"/>
                    <a:pt x="81829" y="194539"/>
                    <a:pt x="85765" y="198144"/>
                  </a:cubicBezTo>
                  <a:cubicBezTo>
                    <a:pt x="89702" y="201748"/>
                    <a:pt x="95832" y="201526"/>
                    <a:pt x="99455" y="197609"/>
                  </a:cubicBezTo>
                  <a:cubicBezTo>
                    <a:pt x="107285" y="190400"/>
                    <a:pt x="115114" y="183413"/>
                    <a:pt x="122809" y="176070"/>
                  </a:cubicBezTo>
                  <a:cubicBezTo>
                    <a:pt x="130459" y="168772"/>
                    <a:pt x="138109" y="161562"/>
                    <a:pt x="145357" y="153952"/>
                  </a:cubicBezTo>
                  <a:close/>
                  <a:moveTo>
                    <a:pt x="263243" y="198856"/>
                  </a:moveTo>
                  <a:cubicBezTo>
                    <a:pt x="263601" y="204418"/>
                    <a:pt x="259351" y="209225"/>
                    <a:pt x="253758" y="209581"/>
                  </a:cubicBezTo>
                  <a:cubicBezTo>
                    <a:pt x="244363" y="210916"/>
                    <a:pt x="235192" y="213230"/>
                    <a:pt x="225931" y="215500"/>
                  </a:cubicBezTo>
                  <a:cubicBezTo>
                    <a:pt x="216536" y="217769"/>
                    <a:pt x="207230" y="220484"/>
                    <a:pt x="197835" y="222709"/>
                  </a:cubicBezTo>
                  <a:cubicBezTo>
                    <a:pt x="189469" y="224667"/>
                    <a:pt x="181014" y="226047"/>
                    <a:pt x="172692" y="227605"/>
                  </a:cubicBezTo>
                  <a:lnTo>
                    <a:pt x="145715" y="231565"/>
                  </a:lnTo>
                  <a:cubicBezTo>
                    <a:pt x="143746" y="231788"/>
                    <a:pt x="139004" y="231165"/>
                    <a:pt x="135693" y="231165"/>
                  </a:cubicBezTo>
                  <a:cubicBezTo>
                    <a:pt x="135246" y="231476"/>
                    <a:pt x="134754" y="231699"/>
                    <a:pt x="134217" y="231921"/>
                  </a:cubicBezTo>
                  <a:lnTo>
                    <a:pt x="134441" y="231743"/>
                  </a:lnTo>
                  <a:lnTo>
                    <a:pt x="134978" y="231165"/>
                  </a:lnTo>
                  <a:cubicBezTo>
                    <a:pt x="133278" y="231209"/>
                    <a:pt x="132070" y="231521"/>
                    <a:pt x="132159" y="232277"/>
                  </a:cubicBezTo>
                  <a:cubicBezTo>
                    <a:pt x="132159" y="232366"/>
                    <a:pt x="132159" y="232455"/>
                    <a:pt x="132204" y="232500"/>
                  </a:cubicBezTo>
                  <a:cubicBezTo>
                    <a:pt x="131488" y="232633"/>
                    <a:pt x="130817" y="232678"/>
                    <a:pt x="130056" y="232633"/>
                  </a:cubicBezTo>
                  <a:cubicBezTo>
                    <a:pt x="125270" y="232811"/>
                    <a:pt x="123391" y="230275"/>
                    <a:pt x="122854" y="229874"/>
                  </a:cubicBezTo>
                  <a:cubicBezTo>
                    <a:pt x="121154" y="228495"/>
                    <a:pt x="120617" y="226670"/>
                    <a:pt x="120125" y="225112"/>
                  </a:cubicBezTo>
                  <a:cubicBezTo>
                    <a:pt x="119409" y="222976"/>
                    <a:pt x="120125" y="220440"/>
                    <a:pt x="121780" y="217858"/>
                  </a:cubicBezTo>
                  <a:cubicBezTo>
                    <a:pt x="121646" y="217903"/>
                    <a:pt x="121198" y="218125"/>
                    <a:pt x="121064" y="218170"/>
                  </a:cubicBezTo>
                  <a:cubicBezTo>
                    <a:pt x="112474" y="220974"/>
                    <a:pt x="108403" y="214521"/>
                    <a:pt x="107956" y="213275"/>
                  </a:cubicBezTo>
                  <a:cubicBezTo>
                    <a:pt x="105764" y="208424"/>
                    <a:pt x="107956" y="202683"/>
                    <a:pt x="112877" y="200547"/>
                  </a:cubicBezTo>
                  <a:cubicBezTo>
                    <a:pt x="113101" y="200413"/>
                    <a:pt x="113324" y="200324"/>
                    <a:pt x="113548" y="200280"/>
                  </a:cubicBezTo>
                  <a:cubicBezTo>
                    <a:pt x="113145" y="199479"/>
                    <a:pt x="114085" y="199434"/>
                    <a:pt x="114980" y="199523"/>
                  </a:cubicBezTo>
                  <a:lnTo>
                    <a:pt x="114622" y="199835"/>
                  </a:lnTo>
                  <a:lnTo>
                    <a:pt x="114443" y="200013"/>
                  </a:lnTo>
                  <a:cubicBezTo>
                    <a:pt x="115069" y="199835"/>
                    <a:pt x="115740" y="199746"/>
                    <a:pt x="116411" y="199701"/>
                  </a:cubicBezTo>
                  <a:cubicBezTo>
                    <a:pt x="116143" y="199701"/>
                    <a:pt x="115561" y="199568"/>
                    <a:pt x="114980" y="199523"/>
                  </a:cubicBezTo>
                  <a:cubicBezTo>
                    <a:pt x="115472" y="199167"/>
                    <a:pt x="115964" y="198722"/>
                    <a:pt x="116546" y="198366"/>
                  </a:cubicBezTo>
                  <a:cubicBezTo>
                    <a:pt x="126746" y="191958"/>
                    <a:pt x="151799" y="175402"/>
                    <a:pt x="153768" y="174067"/>
                  </a:cubicBezTo>
                  <a:cubicBezTo>
                    <a:pt x="160076" y="170196"/>
                    <a:pt x="166384" y="166413"/>
                    <a:pt x="172961" y="163031"/>
                  </a:cubicBezTo>
                  <a:cubicBezTo>
                    <a:pt x="177300" y="160806"/>
                    <a:pt x="181685" y="158758"/>
                    <a:pt x="186159" y="156889"/>
                  </a:cubicBezTo>
                  <a:cubicBezTo>
                    <a:pt x="202533" y="149902"/>
                    <a:pt x="219355" y="144339"/>
                    <a:pt x="235639" y="137308"/>
                  </a:cubicBezTo>
                  <a:cubicBezTo>
                    <a:pt x="240605" y="134816"/>
                    <a:pt x="246734" y="136774"/>
                    <a:pt x="249285" y="141714"/>
                  </a:cubicBezTo>
                  <a:cubicBezTo>
                    <a:pt x="251835" y="146698"/>
                    <a:pt x="249866" y="152750"/>
                    <a:pt x="244855" y="155287"/>
                  </a:cubicBezTo>
                  <a:cubicBezTo>
                    <a:pt x="234521" y="161518"/>
                    <a:pt x="224097" y="167392"/>
                    <a:pt x="213404" y="173044"/>
                  </a:cubicBezTo>
                  <a:cubicBezTo>
                    <a:pt x="205620" y="177138"/>
                    <a:pt x="197835" y="181232"/>
                    <a:pt x="189961" y="185104"/>
                  </a:cubicBezTo>
                  <a:cubicBezTo>
                    <a:pt x="182266" y="188931"/>
                    <a:pt x="174393" y="192403"/>
                    <a:pt x="166876" y="196497"/>
                  </a:cubicBezTo>
                  <a:cubicBezTo>
                    <a:pt x="165266" y="197298"/>
                    <a:pt x="149070" y="205264"/>
                    <a:pt x="136454" y="211227"/>
                  </a:cubicBezTo>
                  <a:cubicBezTo>
                    <a:pt x="138333" y="210827"/>
                    <a:pt x="140346" y="210426"/>
                    <a:pt x="141465" y="210115"/>
                  </a:cubicBezTo>
                  <a:lnTo>
                    <a:pt x="167100" y="202683"/>
                  </a:lnTo>
                  <a:cubicBezTo>
                    <a:pt x="175242" y="200591"/>
                    <a:pt x="183295" y="198055"/>
                    <a:pt x="191527" y="196096"/>
                  </a:cubicBezTo>
                  <a:cubicBezTo>
                    <a:pt x="197119" y="194761"/>
                    <a:pt x="202801" y="193693"/>
                    <a:pt x="208483" y="192803"/>
                  </a:cubicBezTo>
                  <a:cubicBezTo>
                    <a:pt x="223068" y="190489"/>
                    <a:pt x="237742" y="189287"/>
                    <a:pt x="252461" y="189421"/>
                  </a:cubicBezTo>
                  <a:cubicBezTo>
                    <a:pt x="258053" y="189109"/>
                    <a:pt x="262885" y="193337"/>
                    <a:pt x="263243" y="198856"/>
                  </a:cubicBezTo>
                  <a:close/>
                  <a:moveTo>
                    <a:pt x="124598" y="203573"/>
                  </a:moveTo>
                  <a:cubicBezTo>
                    <a:pt x="123211" y="201437"/>
                    <a:pt x="120930" y="199256"/>
                    <a:pt x="116725" y="199701"/>
                  </a:cubicBezTo>
                  <a:cubicBezTo>
                    <a:pt x="119767" y="199657"/>
                    <a:pt x="122719" y="201081"/>
                    <a:pt x="124598" y="203573"/>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1" name="Google Shape;271;p2"/>
            <p:cNvSpPr/>
            <p:nvPr/>
          </p:nvSpPr>
          <p:spPr>
            <a:xfrm rot="10800000">
              <a:off x="4329967" y="3880083"/>
              <a:ext cx="144084" cy="205957"/>
            </a:xfrm>
            <a:custGeom>
              <a:avLst/>
              <a:gdLst/>
              <a:ahLst/>
              <a:cxnLst/>
              <a:rect l="l" t="t" r="r" b="b"/>
              <a:pathLst>
                <a:path w="288168" h="411913" extrusionOk="0">
                  <a:moveTo>
                    <a:pt x="287724" y="310690"/>
                  </a:moveTo>
                  <a:cubicBezTo>
                    <a:pt x="287053" y="314695"/>
                    <a:pt x="285845" y="318611"/>
                    <a:pt x="284369" y="322483"/>
                  </a:cubicBezTo>
                  <a:cubicBezTo>
                    <a:pt x="273721" y="349719"/>
                    <a:pt x="250904" y="374641"/>
                    <a:pt x="223793" y="389683"/>
                  </a:cubicBezTo>
                  <a:cubicBezTo>
                    <a:pt x="215516" y="394266"/>
                    <a:pt x="205987" y="398806"/>
                    <a:pt x="196234" y="400096"/>
                  </a:cubicBezTo>
                  <a:cubicBezTo>
                    <a:pt x="195965" y="400141"/>
                    <a:pt x="191536" y="400452"/>
                    <a:pt x="188628" y="400230"/>
                  </a:cubicBezTo>
                  <a:lnTo>
                    <a:pt x="188315" y="404369"/>
                  </a:lnTo>
                  <a:cubicBezTo>
                    <a:pt x="156864" y="419010"/>
                    <a:pt x="115034" y="410999"/>
                    <a:pt x="88772" y="391863"/>
                  </a:cubicBezTo>
                  <a:cubicBezTo>
                    <a:pt x="76916" y="383230"/>
                    <a:pt x="60453" y="366541"/>
                    <a:pt x="67924" y="351232"/>
                  </a:cubicBezTo>
                  <a:cubicBezTo>
                    <a:pt x="83493" y="319323"/>
                    <a:pt x="144024" y="353235"/>
                    <a:pt x="161069" y="364805"/>
                  </a:cubicBezTo>
                  <a:cubicBezTo>
                    <a:pt x="163485" y="366407"/>
                    <a:pt x="190418" y="390929"/>
                    <a:pt x="189344" y="391107"/>
                  </a:cubicBezTo>
                  <a:lnTo>
                    <a:pt x="189120" y="393821"/>
                  </a:lnTo>
                  <a:lnTo>
                    <a:pt x="191626" y="389060"/>
                  </a:lnTo>
                  <a:cubicBezTo>
                    <a:pt x="205629" y="359198"/>
                    <a:pt x="221198" y="326533"/>
                    <a:pt x="248891" y="304860"/>
                  </a:cubicBezTo>
                  <a:cubicBezTo>
                    <a:pt x="262313" y="294357"/>
                    <a:pt x="292153" y="284121"/>
                    <a:pt x="287724" y="310690"/>
                  </a:cubicBezTo>
                  <a:close/>
                  <a:moveTo>
                    <a:pt x="187912" y="247184"/>
                  </a:moveTo>
                  <a:cubicBezTo>
                    <a:pt x="181560" y="264140"/>
                    <a:pt x="180083" y="285368"/>
                    <a:pt x="178025" y="303169"/>
                  </a:cubicBezTo>
                  <a:cubicBezTo>
                    <a:pt x="188807" y="313449"/>
                    <a:pt x="212027" y="288082"/>
                    <a:pt x="216993" y="282475"/>
                  </a:cubicBezTo>
                  <a:cubicBezTo>
                    <a:pt x="235469" y="261514"/>
                    <a:pt x="250591" y="234545"/>
                    <a:pt x="252739" y="207443"/>
                  </a:cubicBezTo>
                  <a:cubicBezTo>
                    <a:pt x="253096" y="203393"/>
                    <a:pt x="253007" y="199254"/>
                    <a:pt x="252470" y="195204"/>
                  </a:cubicBezTo>
                  <a:cubicBezTo>
                    <a:pt x="247280" y="157955"/>
                    <a:pt x="211937" y="199432"/>
                    <a:pt x="204108" y="212605"/>
                  </a:cubicBezTo>
                  <a:cubicBezTo>
                    <a:pt x="197531" y="223642"/>
                    <a:pt x="192386" y="235346"/>
                    <a:pt x="187912" y="247184"/>
                  </a:cubicBezTo>
                  <a:close/>
                  <a:moveTo>
                    <a:pt x="212653" y="142023"/>
                  </a:moveTo>
                  <a:cubicBezTo>
                    <a:pt x="219856" y="113719"/>
                    <a:pt x="211579" y="86795"/>
                    <a:pt x="204913" y="85149"/>
                  </a:cubicBezTo>
                  <a:cubicBezTo>
                    <a:pt x="198695" y="83635"/>
                    <a:pt x="173596" y="101659"/>
                    <a:pt x="164514" y="129874"/>
                  </a:cubicBezTo>
                  <a:cubicBezTo>
                    <a:pt x="152032" y="168592"/>
                    <a:pt x="156238" y="221194"/>
                    <a:pt x="157535" y="220260"/>
                  </a:cubicBezTo>
                  <a:cubicBezTo>
                    <a:pt x="165454" y="214652"/>
                    <a:pt x="204287" y="175000"/>
                    <a:pt x="212653" y="142023"/>
                  </a:cubicBezTo>
                  <a:close/>
                  <a:moveTo>
                    <a:pt x="164246" y="305616"/>
                  </a:moveTo>
                  <a:cubicBezTo>
                    <a:pt x="152569" y="304014"/>
                    <a:pt x="42960" y="223642"/>
                    <a:pt x="27794" y="264941"/>
                  </a:cubicBezTo>
                  <a:cubicBezTo>
                    <a:pt x="24080" y="275087"/>
                    <a:pt x="36294" y="284833"/>
                    <a:pt x="44123" y="290352"/>
                  </a:cubicBezTo>
                  <a:cubicBezTo>
                    <a:pt x="66403" y="306017"/>
                    <a:pt x="95080" y="311669"/>
                    <a:pt x="122773" y="313093"/>
                  </a:cubicBezTo>
                  <a:cubicBezTo>
                    <a:pt x="133824" y="313671"/>
                    <a:pt x="168586" y="308554"/>
                    <a:pt x="164246" y="305616"/>
                  </a:cubicBezTo>
                  <a:close/>
                  <a:moveTo>
                    <a:pt x="127158" y="250878"/>
                  </a:moveTo>
                  <a:cubicBezTo>
                    <a:pt x="128589" y="251145"/>
                    <a:pt x="136284" y="251634"/>
                    <a:pt x="137045" y="253192"/>
                  </a:cubicBezTo>
                  <a:lnTo>
                    <a:pt x="130468" y="224621"/>
                  </a:lnTo>
                  <a:cubicBezTo>
                    <a:pt x="114944" y="193024"/>
                    <a:pt x="88683" y="164720"/>
                    <a:pt x="51192" y="154084"/>
                  </a:cubicBezTo>
                  <a:cubicBezTo>
                    <a:pt x="28465" y="147631"/>
                    <a:pt x="-1465" y="152793"/>
                    <a:pt x="56" y="179584"/>
                  </a:cubicBezTo>
                  <a:cubicBezTo>
                    <a:pt x="279" y="183634"/>
                    <a:pt x="1219" y="187683"/>
                    <a:pt x="2919" y="191377"/>
                  </a:cubicBezTo>
                  <a:cubicBezTo>
                    <a:pt x="16654" y="221105"/>
                    <a:pt x="62869" y="234901"/>
                    <a:pt x="93872" y="243134"/>
                  </a:cubicBezTo>
                  <a:cubicBezTo>
                    <a:pt x="104878" y="246027"/>
                    <a:pt x="115973" y="248653"/>
                    <a:pt x="127158" y="250878"/>
                  </a:cubicBezTo>
                  <a:close/>
                  <a:moveTo>
                    <a:pt x="49447" y="86617"/>
                  </a:moveTo>
                  <a:cubicBezTo>
                    <a:pt x="54458" y="91913"/>
                    <a:pt x="59692" y="96986"/>
                    <a:pt x="65105" y="101971"/>
                  </a:cubicBezTo>
                  <a:cubicBezTo>
                    <a:pt x="73293" y="109492"/>
                    <a:pt x="112662" y="125735"/>
                    <a:pt x="111007" y="126759"/>
                  </a:cubicBezTo>
                  <a:cubicBezTo>
                    <a:pt x="114407" y="89688"/>
                    <a:pt x="104788" y="50926"/>
                    <a:pt x="79914" y="20708"/>
                  </a:cubicBezTo>
                  <a:cubicBezTo>
                    <a:pt x="66895" y="4910"/>
                    <a:pt x="46852" y="-7418"/>
                    <a:pt x="25959" y="5221"/>
                  </a:cubicBezTo>
                  <a:cubicBezTo>
                    <a:pt x="-2673" y="22622"/>
                    <a:pt x="24170" y="57023"/>
                    <a:pt x="38307" y="74067"/>
                  </a:cubicBezTo>
                  <a:cubicBezTo>
                    <a:pt x="41886" y="78384"/>
                    <a:pt x="45599" y="82523"/>
                    <a:pt x="49447" y="8661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2" name="Google Shape;272;p2"/>
            <p:cNvSpPr/>
            <p:nvPr/>
          </p:nvSpPr>
          <p:spPr>
            <a:xfrm rot="10800000">
              <a:off x="4341835" y="3802821"/>
              <a:ext cx="116718" cy="266553"/>
            </a:xfrm>
            <a:custGeom>
              <a:avLst/>
              <a:gdLst/>
              <a:ahLst/>
              <a:cxnLst/>
              <a:rect l="l" t="t" r="r" b="b"/>
              <a:pathLst>
                <a:path w="233437" h="533106" extrusionOk="0">
                  <a:moveTo>
                    <a:pt x="163851" y="526131"/>
                  </a:moveTo>
                  <a:cubicBezTo>
                    <a:pt x="163851" y="526087"/>
                    <a:pt x="163806" y="526087"/>
                    <a:pt x="163851" y="526131"/>
                  </a:cubicBezTo>
                  <a:cubicBezTo>
                    <a:pt x="164164" y="526576"/>
                    <a:pt x="164701" y="527199"/>
                    <a:pt x="164164" y="527244"/>
                  </a:cubicBezTo>
                  <a:cubicBezTo>
                    <a:pt x="164120" y="526888"/>
                    <a:pt x="163985" y="526532"/>
                    <a:pt x="163851" y="526131"/>
                  </a:cubicBezTo>
                  <a:close/>
                  <a:moveTo>
                    <a:pt x="163806" y="526087"/>
                  </a:moveTo>
                  <a:cubicBezTo>
                    <a:pt x="163627" y="525820"/>
                    <a:pt x="163851" y="525731"/>
                    <a:pt x="163627" y="525508"/>
                  </a:cubicBezTo>
                  <a:lnTo>
                    <a:pt x="163627" y="525731"/>
                  </a:lnTo>
                  <a:cubicBezTo>
                    <a:pt x="163717" y="525820"/>
                    <a:pt x="163762" y="525953"/>
                    <a:pt x="163806" y="526087"/>
                  </a:cubicBezTo>
                  <a:close/>
                  <a:moveTo>
                    <a:pt x="230601" y="277137"/>
                  </a:moveTo>
                  <a:cubicBezTo>
                    <a:pt x="228051" y="275802"/>
                    <a:pt x="224830" y="276825"/>
                    <a:pt x="223488" y="279362"/>
                  </a:cubicBezTo>
                  <a:cubicBezTo>
                    <a:pt x="217358" y="289909"/>
                    <a:pt x="210827" y="300189"/>
                    <a:pt x="203847" y="310247"/>
                  </a:cubicBezTo>
                  <a:cubicBezTo>
                    <a:pt x="201118" y="314208"/>
                    <a:pt x="198300" y="318124"/>
                    <a:pt x="195436" y="321996"/>
                  </a:cubicBezTo>
                  <a:cubicBezTo>
                    <a:pt x="191186" y="327737"/>
                    <a:pt x="186891" y="333478"/>
                    <a:pt x="182060" y="338862"/>
                  </a:cubicBezTo>
                  <a:cubicBezTo>
                    <a:pt x="178839" y="342601"/>
                    <a:pt x="175573" y="346294"/>
                    <a:pt x="172083" y="349810"/>
                  </a:cubicBezTo>
                  <a:cubicBezTo>
                    <a:pt x="170293" y="351635"/>
                    <a:pt x="168370" y="353415"/>
                    <a:pt x="166401" y="355151"/>
                  </a:cubicBezTo>
                  <a:cubicBezTo>
                    <a:pt x="165999" y="351546"/>
                    <a:pt x="165954" y="347897"/>
                    <a:pt x="165462" y="344292"/>
                  </a:cubicBezTo>
                  <a:cubicBezTo>
                    <a:pt x="164075" y="333745"/>
                    <a:pt x="162464" y="323108"/>
                    <a:pt x="160630" y="312428"/>
                  </a:cubicBezTo>
                  <a:cubicBezTo>
                    <a:pt x="158796" y="301880"/>
                    <a:pt x="156693" y="291333"/>
                    <a:pt x="154411" y="280742"/>
                  </a:cubicBezTo>
                  <a:cubicBezTo>
                    <a:pt x="154143" y="279495"/>
                    <a:pt x="153696" y="278205"/>
                    <a:pt x="153427" y="276959"/>
                  </a:cubicBezTo>
                  <a:cubicBezTo>
                    <a:pt x="157096" y="267969"/>
                    <a:pt x="160943" y="259158"/>
                    <a:pt x="165149" y="250480"/>
                  </a:cubicBezTo>
                  <a:cubicBezTo>
                    <a:pt x="167117" y="246519"/>
                    <a:pt x="169086" y="242558"/>
                    <a:pt x="171143" y="238642"/>
                  </a:cubicBezTo>
                  <a:cubicBezTo>
                    <a:pt x="174096" y="232812"/>
                    <a:pt x="177094" y="226937"/>
                    <a:pt x="180628" y="221241"/>
                  </a:cubicBezTo>
                  <a:lnTo>
                    <a:pt x="191857" y="202550"/>
                  </a:lnTo>
                  <a:lnTo>
                    <a:pt x="195973" y="196141"/>
                  </a:lnTo>
                  <a:cubicBezTo>
                    <a:pt x="196644" y="195073"/>
                    <a:pt x="198389" y="192626"/>
                    <a:pt x="198702" y="191914"/>
                  </a:cubicBezTo>
                  <a:cubicBezTo>
                    <a:pt x="199553" y="189911"/>
                    <a:pt x="199239" y="188442"/>
                    <a:pt x="198971" y="187864"/>
                  </a:cubicBezTo>
                  <a:cubicBezTo>
                    <a:pt x="198434" y="186573"/>
                    <a:pt x="197718" y="185550"/>
                    <a:pt x="196555" y="185016"/>
                  </a:cubicBezTo>
                  <a:cubicBezTo>
                    <a:pt x="195705" y="184660"/>
                    <a:pt x="194676" y="184215"/>
                    <a:pt x="193289" y="184526"/>
                  </a:cubicBezTo>
                  <a:cubicBezTo>
                    <a:pt x="192886" y="184615"/>
                    <a:pt x="191902" y="184704"/>
                    <a:pt x="190739" y="185728"/>
                  </a:cubicBezTo>
                  <a:cubicBezTo>
                    <a:pt x="190247" y="186128"/>
                    <a:pt x="189844" y="186618"/>
                    <a:pt x="189531" y="187152"/>
                  </a:cubicBezTo>
                  <a:cubicBezTo>
                    <a:pt x="189576" y="187152"/>
                    <a:pt x="189621" y="187196"/>
                    <a:pt x="189665" y="187196"/>
                  </a:cubicBezTo>
                  <a:cubicBezTo>
                    <a:pt x="189978" y="187463"/>
                    <a:pt x="189665" y="187908"/>
                    <a:pt x="189173" y="188398"/>
                  </a:cubicBezTo>
                  <a:cubicBezTo>
                    <a:pt x="189173" y="188264"/>
                    <a:pt x="189173" y="188042"/>
                    <a:pt x="189173" y="187864"/>
                  </a:cubicBezTo>
                  <a:cubicBezTo>
                    <a:pt x="189084" y="188086"/>
                    <a:pt x="189039" y="188353"/>
                    <a:pt x="188949" y="188620"/>
                  </a:cubicBezTo>
                  <a:cubicBezTo>
                    <a:pt x="188368" y="189154"/>
                    <a:pt x="187563" y="189733"/>
                    <a:pt x="187294" y="190044"/>
                  </a:cubicBezTo>
                  <a:lnTo>
                    <a:pt x="182462" y="196008"/>
                  </a:lnTo>
                  <a:lnTo>
                    <a:pt x="169354" y="214076"/>
                  </a:lnTo>
                  <a:cubicBezTo>
                    <a:pt x="166670" y="217992"/>
                    <a:pt x="164075" y="221909"/>
                    <a:pt x="161748" y="225958"/>
                  </a:cubicBezTo>
                  <a:cubicBezTo>
                    <a:pt x="159422" y="230053"/>
                    <a:pt x="157275" y="234236"/>
                    <a:pt x="155351" y="238464"/>
                  </a:cubicBezTo>
                  <a:cubicBezTo>
                    <a:pt x="153024" y="243582"/>
                    <a:pt x="150966" y="248744"/>
                    <a:pt x="149043" y="254040"/>
                  </a:cubicBezTo>
                  <a:cubicBezTo>
                    <a:pt x="148730" y="254930"/>
                    <a:pt x="148506" y="255820"/>
                    <a:pt x="148193" y="256710"/>
                  </a:cubicBezTo>
                  <a:cubicBezTo>
                    <a:pt x="143137" y="236773"/>
                    <a:pt x="137321" y="216969"/>
                    <a:pt x="130745" y="197254"/>
                  </a:cubicBezTo>
                  <a:cubicBezTo>
                    <a:pt x="131863" y="191113"/>
                    <a:pt x="133295" y="184971"/>
                    <a:pt x="135040" y="178874"/>
                  </a:cubicBezTo>
                  <a:cubicBezTo>
                    <a:pt x="137321" y="170686"/>
                    <a:pt x="140140" y="162542"/>
                    <a:pt x="142735" y="154398"/>
                  </a:cubicBezTo>
                  <a:cubicBezTo>
                    <a:pt x="145374" y="145986"/>
                    <a:pt x="147701" y="137531"/>
                    <a:pt x="149937" y="129209"/>
                  </a:cubicBezTo>
                  <a:cubicBezTo>
                    <a:pt x="150877" y="125471"/>
                    <a:pt x="151996" y="121821"/>
                    <a:pt x="153203" y="118128"/>
                  </a:cubicBezTo>
                  <a:cubicBezTo>
                    <a:pt x="154411" y="114389"/>
                    <a:pt x="155754" y="110696"/>
                    <a:pt x="157096" y="107002"/>
                  </a:cubicBezTo>
                  <a:lnTo>
                    <a:pt x="160138" y="99748"/>
                  </a:lnTo>
                  <a:cubicBezTo>
                    <a:pt x="160764" y="98502"/>
                    <a:pt x="162643" y="95476"/>
                    <a:pt x="162777" y="94719"/>
                  </a:cubicBezTo>
                  <a:cubicBezTo>
                    <a:pt x="163404" y="91515"/>
                    <a:pt x="161883" y="89779"/>
                    <a:pt x="160361" y="89023"/>
                  </a:cubicBezTo>
                  <a:cubicBezTo>
                    <a:pt x="159601" y="88622"/>
                    <a:pt x="157588" y="87376"/>
                    <a:pt x="154903" y="89156"/>
                  </a:cubicBezTo>
                  <a:cubicBezTo>
                    <a:pt x="154009" y="89690"/>
                    <a:pt x="153338" y="90447"/>
                    <a:pt x="152935" y="91337"/>
                  </a:cubicBezTo>
                  <a:cubicBezTo>
                    <a:pt x="153024" y="91337"/>
                    <a:pt x="153114" y="91381"/>
                    <a:pt x="153203" y="91426"/>
                  </a:cubicBezTo>
                  <a:cubicBezTo>
                    <a:pt x="153651" y="91693"/>
                    <a:pt x="153203" y="92316"/>
                    <a:pt x="152577" y="92939"/>
                  </a:cubicBezTo>
                  <a:lnTo>
                    <a:pt x="152532" y="92627"/>
                  </a:lnTo>
                  <a:cubicBezTo>
                    <a:pt x="152488" y="92761"/>
                    <a:pt x="152488" y="92894"/>
                    <a:pt x="152488" y="93028"/>
                  </a:cubicBezTo>
                  <a:cubicBezTo>
                    <a:pt x="151816" y="93695"/>
                    <a:pt x="151056" y="94318"/>
                    <a:pt x="150832" y="94719"/>
                  </a:cubicBezTo>
                  <a:lnTo>
                    <a:pt x="146582" y="102596"/>
                  </a:lnTo>
                  <a:cubicBezTo>
                    <a:pt x="144435" y="107046"/>
                    <a:pt x="142377" y="111541"/>
                    <a:pt x="140542" y="116080"/>
                  </a:cubicBezTo>
                  <a:cubicBezTo>
                    <a:pt x="139245" y="119196"/>
                    <a:pt x="138127" y="122355"/>
                    <a:pt x="137098" y="125560"/>
                  </a:cubicBezTo>
                  <a:cubicBezTo>
                    <a:pt x="134905" y="132547"/>
                    <a:pt x="132400" y="139534"/>
                    <a:pt x="130208" y="146654"/>
                  </a:cubicBezTo>
                  <a:cubicBezTo>
                    <a:pt x="127971" y="153864"/>
                    <a:pt x="125958" y="161117"/>
                    <a:pt x="124258" y="168460"/>
                  </a:cubicBezTo>
                  <a:cubicBezTo>
                    <a:pt x="123721" y="170641"/>
                    <a:pt x="123676" y="172866"/>
                    <a:pt x="123229" y="175091"/>
                  </a:cubicBezTo>
                  <a:cubicBezTo>
                    <a:pt x="122200" y="172243"/>
                    <a:pt x="121394" y="169306"/>
                    <a:pt x="120321" y="166458"/>
                  </a:cubicBezTo>
                  <a:cubicBezTo>
                    <a:pt x="105870" y="128764"/>
                    <a:pt x="88422" y="92449"/>
                    <a:pt x="68424" y="58894"/>
                  </a:cubicBezTo>
                  <a:cubicBezTo>
                    <a:pt x="64755" y="52797"/>
                    <a:pt x="60684" y="46878"/>
                    <a:pt x="56479" y="41093"/>
                  </a:cubicBezTo>
                  <a:cubicBezTo>
                    <a:pt x="46905" y="28054"/>
                    <a:pt x="36391" y="15637"/>
                    <a:pt x="27175" y="2331"/>
                  </a:cubicBezTo>
                  <a:cubicBezTo>
                    <a:pt x="25565" y="-72"/>
                    <a:pt x="22254" y="-740"/>
                    <a:pt x="19838" y="907"/>
                  </a:cubicBezTo>
                  <a:cubicBezTo>
                    <a:pt x="17422" y="2509"/>
                    <a:pt x="16796" y="5758"/>
                    <a:pt x="18406" y="8161"/>
                  </a:cubicBezTo>
                  <a:cubicBezTo>
                    <a:pt x="27399" y="21734"/>
                    <a:pt x="37733" y="34462"/>
                    <a:pt x="47084" y="47768"/>
                  </a:cubicBezTo>
                  <a:cubicBezTo>
                    <a:pt x="50976" y="53331"/>
                    <a:pt x="54689" y="59028"/>
                    <a:pt x="58089" y="64902"/>
                  </a:cubicBezTo>
                  <a:cubicBezTo>
                    <a:pt x="77193" y="98101"/>
                    <a:pt x="93522" y="134149"/>
                    <a:pt x="107346" y="171264"/>
                  </a:cubicBezTo>
                  <a:cubicBezTo>
                    <a:pt x="114415" y="190178"/>
                    <a:pt x="120768" y="209403"/>
                    <a:pt x="126450" y="228718"/>
                  </a:cubicBezTo>
                  <a:cubicBezTo>
                    <a:pt x="124660" y="226581"/>
                    <a:pt x="123050" y="224312"/>
                    <a:pt x="121126" y="222265"/>
                  </a:cubicBezTo>
                  <a:cubicBezTo>
                    <a:pt x="116652" y="217458"/>
                    <a:pt x="111910" y="212874"/>
                    <a:pt x="107078" y="208424"/>
                  </a:cubicBezTo>
                  <a:cubicBezTo>
                    <a:pt x="101262" y="203039"/>
                    <a:pt x="95267" y="197877"/>
                    <a:pt x="88959" y="193026"/>
                  </a:cubicBezTo>
                  <a:cubicBezTo>
                    <a:pt x="82695" y="188220"/>
                    <a:pt x="76253" y="183681"/>
                    <a:pt x="69587" y="179319"/>
                  </a:cubicBezTo>
                  <a:cubicBezTo>
                    <a:pt x="61713" y="174201"/>
                    <a:pt x="53526" y="169440"/>
                    <a:pt x="45294" y="164811"/>
                  </a:cubicBezTo>
                  <a:cubicBezTo>
                    <a:pt x="32946" y="158002"/>
                    <a:pt x="20330" y="151683"/>
                    <a:pt x="7759" y="145497"/>
                  </a:cubicBezTo>
                  <a:cubicBezTo>
                    <a:pt x="5164" y="144117"/>
                    <a:pt x="1987" y="145096"/>
                    <a:pt x="600" y="147678"/>
                  </a:cubicBezTo>
                  <a:cubicBezTo>
                    <a:pt x="-742" y="150214"/>
                    <a:pt x="243" y="153418"/>
                    <a:pt x="2793" y="154754"/>
                  </a:cubicBezTo>
                  <a:cubicBezTo>
                    <a:pt x="19480" y="164233"/>
                    <a:pt x="36078" y="174157"/>
                    <a:pt x="52184" y="184704"/>
                  </a:cubicBezTo>
                  <a:cubicBezTo>
                    <a:pt x="58582" y="188887"/>
                    <a:pt x="64890" y="193204"/>
                    <a:pt x="71108" y="197565"/>
                  </a:cubicBezTo>
                  <a:cubicBezTo>
                    <a:pt x="80503" y="204152"/>
                    <a:pt x="89675" y="210916"/>
                    <a:pt x="98265" y="218259"/>
                  </a:cubicBezTo>
                  <a:cubicBezTo>
                    <a:pt x="104036" y="223155"/>
                    <a:pt x="109718" y="228139"/>
                    <a:pt x="114997" y="233435"/>
                  </a:cubicBezTo>
                  <a:cubicBezTo>
                    <a:pt x="118486" y="236951"/>
                    <a:pt x="121797" y="240555"/>
                    <a:pt x="124839" y="244427"/>
                  </a:cubicBezTo>
                  <a:cubicBezTo>
                    <a:pt x="126226" y="246118"/>
                    <a:pt x="127568" y="247854"/>
                    <a:pt x="128821" y="249678"/>
                  </a:cubicBezTo>
                  <a:cubicBezTo>
                    <a:pt x="129537" y="250702"/>
                    <a:pt x="130208" y="251726"/>
                    <a:pt x="130834" y="252749"/>
                  </a:cubicBezTo>
                  <a:cubicBezTo>
                    <a:pt x="130924" y="253773"/>
                    <a:pt x="131147" y="256176"/>
                    <a:pt x="131505" y="257021"/>
                  </a:cubicBezTo>
                  <a:cubicBezTo>
                    <a:pt x="132176" y="258446"/>
                    <a:pt x="133205" y="259380"/>
                    <a:pt x="134503" y="259959"/>
                  </a:cubicBezTo>
                  <a:cubicBezTo>
                    <a:pt x="135353" y="263341"/>
                    <a:pt x="136292" y="266679"/>
                    <a:pt x="137098" y="270061"/>
                  </a:cubicBezTo>
                  <a:lnTo>
                    <a:pt x="115355" y="265344"/>
                  </a:lnTo>
                  <a:cubicBezTo>
                    <a:pt x="106496" y="263163"/>
                    <a:pt x="97728" y="260582"/>
                    <a:pt x="89004" y="257956"/>
                  </a:cubicBezTo>
                  <a:cubicBezTo>
                    <a:pt x="83769" y="256398"/>
                    <a:pt x="78535" y="254796"/>
                    <a:pt x="73300" y="253194"/>
                  </a:cubicBezTo>
                  <a:cubicBezTo>
                    <a:pt x="65427" y="250747"/>
                    <a:pt x="57553" y="248343"/>
                    <a:pt x="49813" y="245629"/>
                  </a:cubicBezTo>
                  <a:lnTo>
                    <a:pt x="28830" y="237440"/>
                  </a:lnTo>
                  <a:cubicBezTo>
                    <a:pt x="26146" y="236372"/>
                    <a:pt x="23059" y="237707"/>
                    <a:pt x="21985" y="240422"/>
                  </a:cubicBezTo>
                  <a:cubicBezTo>
                    <a:pt x="20956" y="243092"/>
                    <a:pt x="22299" y="246163"/>
                    <a:pt x="24983" y="247231"/>
                  </a:cubicBezTo>
                  <a:lnTo>
                    <a:pt x="45294" y="257288"/>
                  </a:lnTo>
                  <a:cubicBezTo>
                    <a:pt x="56121" y="261783"/>
                    <a:pt x="67037" y="266145"/>
                    <a:pt x="78311" y="269571"/>
                  </a:cubicBezTo>
                  <a:cubicBezTo>
                    <a:pt x="89541" y="272998"/>
                    <a:pt x="101083" y="275446"/>
                    <a:pt x="112670" y="277671"/>
                  </a:cubicBezTo>
                  <a:cubicBezTo>
                    <a:pt x="116518" y="278338"/>
                    <a:pt x="120410" y="278917"/>
                    <a:pt x="124302" y="279406"/>
                  </a:cubicBezTo>
                  <a:cubicBezTo>
                    <a:pt x="128150" y="279940"/>
                    <a:pt x="131997" y="280341"/>
                    <a:pt x="135890" y="280742"/>
                  </a:cubicBezTo>
                  <a:cubicBezTo>
                    <a:pt x="136158" y="280786"/>
                    <a:pt x="138127" y="281009"/>
                    <a:pt x="139961" y="281231"/>
                  </a:cubicBezTo>
                  <a:cubicBezTo>
                    <a:pt x="140140" y="282077"/>
                    <a:pt x="140453" y="282922"/>
                    <a:pt x="140632" y="283768"/>
                  </a:cubicBezTo>
                  <a:cubicBezTo>
                    <a:pt x="143003" y="294137"/>
                    <a:pt x="145106" y="304506"/>
                    <a:pt x="147030" y="314831"/>
                  </a:cubicBezTo>
                  <a:cubicBezTo>
                    <a:pt x="148998" y="325334"/>
                    <a:pt x="150743" y="335792"/>
                    <a:pt x="152264" y="346116"/>
                  </a:cubicBezTo>
                  <a:cubicBezTo>
                    <a:pt x="152935" y="350745"/>
                    <a:pt x="153114" y="355418"/>
                    <a:pt x="153696" y="360046"/>
                  </a:cubicBezTo>
                  <a:cubicBezTo>
                    <a:pt x="153516" y="360001"/>
                    <a:pt x="153203" y="359868"/>
                    <a:pt x="153069" y="359868"/>
                  </a:cubicBezTo>
                  <a:lnTo>
                    <a:pt x="146403" y="359067"/>
                  </a:lnTo>
                  <a:cubicBezTo>
                    <a:pt x="143450" y="358711"/>
                    <a:pt x="140587" y="358221"/>
                    <a:pt x="137679" y="357732"/>
                  </a:cubicBezTo>
                  <a:cubicBezTo>
                    <a:pt x="133295" y="356975"/>
                    <a:pt x="128955" y="356130"/>
                    <a:pt x="124615" y="355151"/>
                  </a:cubicBezTo>
                  <a:cubicBezTo>
                    <a:pt x="119426" y="354083"/>
                    <a:pt x="114370" y="352703"/>
                    <a:pt x="109360" y="351279"/>
                  </a:cubicBezTo>
                  <a:cubicBezTo>
                    <a:pt x="104304" y="349855"/>
                    <a:pt x="99338" y="348297"/>
                    <a:pt x="94417" y="346562"/>
                  </a:cubicBezTo>
                  <a:cubicBezTo>
                    <a:pt x="84530" y="343046"/>
                    <a:pt x="74911" y="338907"/>
                    <a:pt x="65919" y="333433"/>
                  </a:cubicBezTo>
                  <a:cubicBezTo>
                    <a:pt x="63503" y="331786"/>
                    <a:pt x="60237" y="332410"/>
                    <a:pt x="58582" y="334813"/>
                  </a:cubicBezTo>
                  <a:cubicBezTo>
                    <a:pt x="56926" y="337216"/>
                    <a:pt x="57553" y="340465"/>
                    <a:pt x="59968" y="342111"/>
                  </a:cubicBezTo>
                  <a:cubicBezTo>
                    <a:pt x="69140" y="348965"/>
                    <a:pt x="78893" y="354795"/>
                    <a:pt x="89406" y="359334"/>
                  </a:cubicBezTo>
                  <a:cubicBezTo>
                    <a:pt x="93567" y="361114"/>
                    <a:pt x="97862" y="362716"/>
                    <a:pt x="102246" y="364007"/>
                  </a:cubicBezTo>
                  <a:cubicBezTo>
                    <a:pt x="108733" y="365965"/>
                    <a:pt x="115444" y="367255"/>
                    <a:pt x="122289" y="368279"/>
                  </a:cubicBezTo>
                  <a:cubicBezTo>
                    <a:pt x="126137" y="368813"/>
                    <a:pt x="129984" y="369303"/>
                    <a:pt x="133832" y="369614"/>
                  </a:cubicBezTo>
                  <a:cubicBezTo>
                    <a:pt x="137724" y="369970"/>
                    <a:pt x="141616" y="370193"/>
                    <a:pt x="145508" y="370326"/>
                  </a:cubicBezTo>
                  <a:lnTo>
                    <a:pt x="153248" y="370326"/>
                  </a:lnTo>
                  <a:cubicBezTo>
                    <a:pt x="153606" y="370282"/>
                    <a:pt x="154188" y="370326"/>
                    <a:pt x="154724" y="370326"/>
                  </a:cubicBezTo>
                  <a:cubicBezTo>
                    <a:pt x="155977" y="381808"/>
                    <a:pt x="157543" y="393290"/>
                    <a:pt x="158214" y="404816"/>
                  </a:cubicBezTo>
                  <a:cubicBezTo>
                    <a:pt x="159377" y="424442"/>
                    <a:pt x="159646" y="444157"/>
                    <a:pt x="159019" y="463871"/>
                  </a:cubicBezTo>
                  <a:cubicBezTo>
                    <a:pt x="158796" y="471125"/>
                    <a:pt x="158393" y="478379"/>
                    <a:pt x="157901" y="485633"/>
                  </a:cubicBezTo>
                  <a:cubicBezTo>
                    <a:pt x="157364" y="492932"/>
                    <a:pt x="156738" y="500186"/>
                    <a:pt x="155932" y="507440"/>
                  </a:cubicBezTo>
                  <a:lnTo>
                    <a:pt x="154322" y="521236"/>
                  </a:lnTo>
                  <a:cubicBezTo>
                    <a:pt x="154277" y="521547"/>
                    <a:pt x="153875" y="525953"/>
                    <a:pt x="153964" y="527600"/>
                  </a:cubicBezTo>
                  <a:cubicBezTo>
                    <a:pt x="154053" y="529647"/>
                    <a:pt x="154903" y="530893"/>
                    <a:pt x="155306" y="531293"/>
                  </a:cubicBezTo>
                  <a:cubicBezTo>
                    <a:pt x="156961" y="533163"/>
                    <a:pt x="158885" y="533519"/>
                    <a:pt x="161033" y="532673"/>
                  </a:cubicBezTo>
                  <a:cubicBezTo>
                    <a:pt x="163225" y="531783"/>
                    <a:pt x="164478" y="529513"/>
                    <a:pt x="164164" y="527244"/>
                  </a:cubicBezTo>
                  <a:lnTo>
                    <a:pt x="164075" y="527244"/>
                  </a:lnTo>
                  <a:cubicBezTo>
                    <a:pt x="163583" y="527288"/>
                    <a:pt x="163538" y="526576"/>
                    <a:pt x="163672" y="525731"/>
                  </a:cubicBezTo>
                  <a:cubicBezTo>
                    <a:pt x="163538" y="525464"/>
                    <a:pt x="163359" y="525197"/>
                    <a:pt x="163180" y="524974"/>
                  </a:cubicBezTo>
                  <a:lnTo>
                    <a:pt x="163672" y="525508"/>
                  </a:lnTo>
                  <a:cubicBezTo>
                    <a:pt x="163896" y="524217"/>
                    <a:pt x="164478" y="522660"/>
                    <a:pt x="164478" y="522526"/>
                  </a:cubicBezTo>
                  <a:lnTo>
                    <a:pt x="166401" y="508641"/>
                  </a:lnTo>
                  <a:cubicBezTo>
                    <a:pt x="167341" y="501298"/>
                    <a:pt x="168146" y="493911"/>
                    <a:pt x="168817" y="486523"/>
                  </a:cubicBezTo>
                  <a:cubicBezTo>
                    <a:pt x="169488" y="479136"/>
                    <a:pt x="170025" y="471748"/>
                    <a:pt x="170383" y="464316"/>
                  </a:cubicBezTo>
                  <a:cubicBezTo>
                    <a:pt x="171412" y="444246"/>
                    <a:pt x="171501" y="424219"/>
                    <a:pt x="170696" y="404237"/>
                  </a:cubicBezTo>
                  <a:cubicBezTo>
                    <a:pt x="170204" y="392177"/>
                    <a:pt x="168683" y="380117"/>
                    <a:pt x="167520" y="368101"/>
                  </a:cubicBezTo>
                  <a:lnTo>
                    <a:pt x="171949" y="365297"/>
                  </a:lnTo>
                  <a:cubicBezTo>
                    <a:pt x="175662" y="362716"/>
                    <a:pt x="179107" y="359912"/>
                    <a:pt x="182418" y="356931"/>
                  </a:cubicBezTo>
                  <a:cubicBezTo>
                    <a:pt x="185684" y="354038"/>
                    <a:pt x="188815" y="350967"/>
                    <a:pt x="191857" y="347897"/>
                  </a:cubicBezTo>
                  <a:cubicBezTo>
                    <a:pt x="195526" y="344203"/>
                    <a:pt x="199016" y="340465"/>
                    <a:pt x="202237" y="336504"/>
                  </a:cubicBezTo>
                  <a:cubicBezTo>
                    <a:pt x="205458" y="332499"/>
                    <a:pt x="208500" y="328404"/>
                    <a:pt x="211319" y="324132"/>
                  </a:cubicBezTo>
                  <a:cubicBezTo>
                    <a:pt x="214719" y="319059"/>
                    <a:pt x="217806" y="313807"/>
                    <a:pt x="220759" y="308511"/>
                  </a:cubicBezTo>
                  <a:cubicBezTo>
                    <a:pt x="225143" y="300545"/>
                    <a:pt x="229035" y="292401"/>
                    <a:pt x="232838" y="284213"/>
                  </a:cubicBezTo>
                  <a:cubicBezTo>
                    <a:pt x="234180" y="281676"/>
                    <a:pt x="233196" y="278472"/>
                    <a:pt x="230601" y="277137"/>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3" name="Google Shape;273;p2"/>
            <p:cNvSpPr/>
            <p:nvPr/>
          </p:nvSpPr>
          <p:spPr>
            <a:xfrm rot="10800000">
              <a:off x="4064472" y="3767952"/>
              <a:ext cx="236776" cy="127541"/>
            </a:xfrm>
            <a:custGeom>
              <a:avLst/>
              <a:gdLst/>
              <a:ahLst/>
              <a:cxnLst/>
              <a:rect l="l" t="t" r="r" b="b"/>
              <a:pathLst>
                <a:path w="473553" h="255082" extrusionOk="0">
                  <a:moveTo>
                    <a:pt x="94722" y="238182"/>
                  </a:moveTo>
                  <a:cubicBezTo>
                    <a:pt x="80987" y="250465"/>
                    <a:pt x="58215" y="238894"/>
                    <a:pt x="45375" y="229548"/>
                  </a:cubicBezTo>
                  <a:cubicBezTo>
                    <a:pt x="16966" y="208810"/>
                    <a:pt x="-4643" y="168891"/>
                    <a:pt x="860" y="132532"/>
                  </a:cubicBezTo>
                  <a:lnTo>
                    <a:pt x="5110" y="130930"/>
                  </a:lnTo>
                  <a:cubicBezTo>
                    <a:pt x="3947" y="128082"/>
                    <a:pt x="2918" y="123409"/>
                    <a:pt x="2873" y="123142"/>
                  </a:cubicBezTo>
                  <a:cubicBezTo>
                    <a:pt x="1173" y="112862"/>
                    <a:pt x="2963" y="101825"/>
                    <a:pt x="5200" y="91990"/>
                  </a:cubicBezTo>
                  <a:cubicBezTo>
                    <a:pt x="12492" y="59903"/>
                    <a:pt x="31551" y="29062"/>
                    <a:pt x="56917" y="9882"/>
                  </a:cubicBezTo>
                  <a:cubicBezTo>
                    <a:pt x="60452" y="7167"/>
                    <a:pt x="64210" y="4719"/>
                    <a:pt x="68236" y="2806"/>
                  </a:cubicBezTo>
                  <a:cubicBezTo>
                    <a:pt x="94811" y="-9878"/>
                    <a:pt x="93424" y="23589"/>
                    <a:pt x="86579" y="40411"/>
                  </a:cubicBezTo>
                  <a:cubicBezTo>
                    <a:pt x="72486" y="75168"/>
                    <a:pt x="43004" y="100979"/>
                    <a:pt x="15982" y="124432"/>
                  </a:cubicBezTo>
                  <a:lnTo>
                    <a:pt x="11732" y="128438"/>
                  </a:lnTo>
                  <a:lnTo>
                    <a:pt x="14550" y="127370"/>
                  </a:lnTo>
                  <a:cubicBezTo>
                    <a:pt x="14371" y="126212"/>
                    <a:pt x="48641" y="145972"/>
                    <a:pt x="51146" y="147885"/>
                  </a:cubicBezTo>
                  <a:cubicBezTo>
                    <a:pt x="68639" y="161637"/>
                    <a:pt x="123399" y="212548"/>
                    <a:pt x="94722" y="238182"/>
                  </a:cubicBezTo>
                  <a:close/>
                  <a:moveTo>
                    <a:pt x="197799" y="57366"/>
                  </a:moveTo>
                  <a:cubicBezTo>
                    <a:pt x="209207" y="45351"/>
                    <a:pt x="241777" y="-3247"/>
                    <a:pt x="200886" y="2984"/>
                  </a:cubicBezTo>
                  <a:cubicBezTo>
                    <a:pt x="196457" y="3651"/>
                    <a:pt x="192117" y="4897"/>
                    <a:pt x="187912" y="6455"/>
                  </a:cubicBezTo>
                  <a:cubicBezTo>
                    <a:pt x="160084" y="17002"/>
                    <a:pt x="136418" y="40633"/>
                    <a:pt x="120178" y="65866"/>
                  </a:cubicBezTo>
                  <a:cubicBezTo>
                    <a:pt x="115838" y="72631"/>
                    <a:pt x="96422" y="104005"/>
                    <a:pt x="110693" y="111749"/>
                  </a:cubicBezTo>
                  <a:cubicBezTo>
                    <a:pt x="128768" y="104139"/>
                    <a:pt x="150645" y="96128"/>
                    <a:pt x="166482" y="84424"/>
                  </a:cubicBezTo>
                  <a:cubicBezTo>
                    <a:pt x="177577" y="76280"/>
                    <a:pt x="188225" y="67424"/>
                    <a:pt x="197799" y="57366"/>
                  </a:cubicBezTo>
                  <a:close/>
                  <a:moveTo>
                    <a:pt x="297387" y="72008"/>
                  </a:moveTo>
                  <a:cubicBezTo>
                    <a:pt x="324185" y="54118"/>
                    <a:pt x="335280" y="23099"/>
                    <a:pt x="331701" y="17269"/>
                  </a:cubicBezTo>
                  <a:cubicBezTo>
                    <a:pt x="327898" y="10994"/>
                    <a:pt x="296939" y="10905"/>
                    <a:pt x="269425" y="26926"/>
                  </a:cubicBezTo>
                  <a:cubicBezTo>
                    <a:pt x="237348" y="45618"/>
                    <a:pt x="207776" y="97152"/>
                    <a:pt x="204375" y="106943"/>
                  </a:cubicBezTo>
                  <a:cubicBezTo>
                    <a:pt x="203839" y="108545"/>
                    <a:pt x="260522" y="96573"/>
                    <a:pt x="297387" y="72008"/>
                  </a:cubicBezTo>
                  <a:close/>
                  <a:moveTo>
                    <a:pt x="112438" y="126479"/>
                  </a:moveTo>
                  <a:cubicBezTo>
                    <a:pt x="107964" y="122964"/>
                    <a:pt x="113556" y="159768"/>
                    <a:pt x="117628" y="170804"/>
                  </a:cubicBezTo>
                  <a:cubicBezTo>
                    <a:pt x="127828" y="198396"/>
                    <a:pt x="142771" y="225766"/>
                    <a:pt x="166303" y="243522"/>
                  </a:cubicBezTo>
                  <a:cubicBezTo>
                    <a:pt x="174580" y="249753"/>
                    <a:pt x="188672" y="259143"/>
                    <a:pt x="198157" y="252245"/>
                  </a:cubicBezTo>
                  <a:cubicBezTo>
                    <a:pt x="236900" y="224119"/>
                    <a:pt x="117807" y="137828"/>
                    <a:pt x="112438" y="126479"/>
                  </a:cubicBezTo>
                  <a:close/>
                  <a:moveTo>
                    <a:pt x="208313" y="135736"/>
                  </a:moveTo>
                  <a:lnTo>
                    <a:pt x="176190" y="137872"/>
                  </a:lnTo>
                  <a:cubicBezTo>
                    <a:pt x="178069" y="138139"/>
                    <a:pt x="180977" y="145794"/>
                    <a:pt x="181693" y="147173"/>
                  </a:cubicBezTo>
                  <a:cubicBezTo>
                    <a:pt x="187598" y="157810"/>
                    <a:pt x="193862" y="168268"/>
                    <a:pt x="200349" y="178503"/>
                  </a:cubicBezTo>
                  <a:cubicBezTo>
                    <a:pt x="218781" y="207386"/>
                    <a:pt x="247861" y="250020"/>
                    <a:pt x="283429" y="254782"/>
                  </a:cubicBezTo>
                  <a:cubicBezTo>
                    <a:pt x="287902" y="255360"/>
                    <a:pt x="292466" y="255093"/>
                    <a:pt x="296760" y="254070"/>
                  </a:cubicBezTo>
                  <a:cubicBezTo>
                    <a:pt x="325482" y="247305"/>
                    <a:pt x="321501" y="215352"/>
                    <a:pt x="307542" y="194347"/>
                  </a:cubicBezTo>
                  <a:cubicBezTo>
                    <a:pt x="284547" y="159634"/>
                    <a:pt x="246474" y="141744"/>
                    <a:pt x="208313" y="135736"/>
                  </a:cubicBezTo>
                  <a:close/>
                  <a:moveTo>
                    <a:pt x="438939" y="124121"/>
                  </a:moveTo>
                  <a:cubicBezTo>
                    <a:pt x="399256" y="108189"/>
                    <a:pt x="355412" y="110414"/>
                    <a:pt x="317474" y="125278"/>
                  </a:cubicBezTo>
                  <a:cubicBezTo>
                    <a:pt x="318056" y="123275"/>
                    <a:pt x="347539" y="158210"/>
                    <a:pt x="358052" y="164174"/>
                  </a:cubicBezTo>
                  <a:cubicBezTo>
                    <a:pt x="364942" y="168134"/>
                    <a:pt x="371966" y="171873"/>
                    <a:pt x="379124" y="175344"/>
                  </a:cubicBezTo>
                  <a:cubicBezTo>
                    <a:pt x="384627" y="177969"/>
                    <a:pt x="390174" y="180462"/>
                    <a:pt x="395811" y="182731"/>
                  </a:cubicBezTo>
                  <a:cubicBezTo>
                    <a:pt x="418181" y="191810"/>
                    <a:pt x="462919" y="208409"/>
                    <a:pt x="472180" y="174009"/>
                  </a:cubicBezTo>
                  <a:cubicBezTo>
                    <a:pt x="478935" y="148954"/>
                    <a:pt x="459653" y="132443"/>
                    <a:pt x="438939" y="12412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4" name="Google Shape;274;p2"/>
            <p:cNvSpPr/>
            <p:nvPr/>
          </p:nvSpPr>
          <p:spPr>
            <a:xfrm rot="10800000">
              <a:off x="4084459" y="3780338"/>
              <a:ext cx="301768" cy="101207"/>
            </a:xfrm>
            <a:custGeom>
              <a:avLst/>
              <a:gdLst/>
              <a:ahLst/>
              <a:cxnLst/>
              <a:rect l="l" t="t" r="r" b="b"/>
              <a:pathLst>
                <a:path w="603537" h="202414" extrusionOk="0">
                  <a:moveTo>
                    <a:pt x="603306" y="129688"/>
                  </a:moveTo>
                  <a:cubicBezTo>
                    <a:pt x="602501" y="132492"/>
                    <a:pt x="599548" y="134050"/>
                    <a:pt x="596774" y="133204"/>
                  </a:cubicBezTo>
                  <a:cubicBezTo>
                    <a:pt x="579640" y="128309"/>
                    <a:pt x="562997" y="121722"/>
                    <a:pt x="546041" y="116338"/>
                  </a:cubicBezTo>
                  <a:cubicBezTo>
                    <a:pt x="538972" y="114112"/>
                    <a:pt x="531814" y="112065"/>
                    <a:pt x="524566" y="110463"/>
                  </a:cubicBezTo>
                  <a:cubicBezTo>
                    <a:pt x="483497" y="101296"/>
                    <a:pt x="440369" y="95777"/>
                    <a:pt x="396883" y="93196"/>
                  </a:cubicBezTo>
                  <a:cubicBezTo>
                    <a:pt x="374066" y="91816"/>
                    <a:pt x="351205" y="91371"/>
                    <a:pt x="328388" y="91638"/>
                  </a:cubicBezTo>
                  <a:cubicBezTo>
                    <a:pt x="331744" y="93018"/>
                    <a:pt x="335188" y="94131"/>
                    <a:pt x="338499" y="95688"/>
                  </a:cubicBezTo>
                  <a:cubicBezTo>
                    <a:pt x="344941" y="98759"/>
                    <a:pt x="351250" y="102186"/>
                    <a:pt x="357468" y="105701"/>
                  </a:cubicBezTo>
                  <a:cubicBezTo>
                    <a:pt x="364895" y="109929"/>
                    <a:pt x="372187" y="114424"/>
                    <a:pt x="379256" y="119319"/>
                  </a:cubicBezTo>
                  <a:cubicBezTo>
                    <a:pt x="386235" y="124126"/>
                    <a:pt x="393080" y="129288"/>
                    <a:pt x="399701" y="134673"/>
                  </a:cubicBezTo>
                  <a:cubicBezTo>
                    <a:pt x="407575" y="141081"/>
                    <a:pt x="415181" y="147846"/>
                    <a:pt x="422652" y="154833"/>
                  </a:cubicBezTo>
                  <a:cubicBezTo>
                    <a:pt x="433747" y="165202"/>
                    <a:pt x="444440" y="176016"/>
                    <a:pt x="454953" y="186875"/>
                  </a:cubicBezTo>
                  <a:cubicBezTo>
                    <a:pt x="457011" y="188922"/>
                    <a:pt x="457056" y="192215"/>
                    <a:pt x="455043" y="194307"/>
                  </a:cubicBezTo>
                  <a:cubicBezTo>
                    <a:pt x="452985" y="196354"/>
                    <a:pt x="449630" y="196398"/>
                    <a:pt x="447571" y="194396"/>
                  </a:cubicBezTo>
                  <a:cubicBezTo>
                    <a:pt x="432361" y="180333"/>
                    <a:pt x="416657" y="166492"/>
                    <a:pt x="400507" y="153409"/>
                  </a:cubicBezTo>
                  <a:cubicBezTo>
                    <a:pt x="394109" y="148157"/>
                    <a:pt x="387577" y="143084"/>
                    <a:pt x="381001" y="138144"/>
                  </a:cubicBezTo>
                  <a:cubicBezTo>
                    <a:pt x="371113" y="130668"/>
                    <a:pt x="361137" y="123458"/>
                    <a:pt x="350668" y="117050"/>
                  </a:cubicBezTo>
                  <a:cubicBezTo>
                    <a:pt x="343689" y="112688"/>
                    <a:pt x="336620" y="108461"/>
                    <a:pt x="329328" y="104767"/>
                  </a:cubicBezTo>
                  <a:cubicBezTo>
                    <a:pt x="324496" y="102319"/>
                    <a:pt x="319619" y="100049"/>
                    <a:pt x="314609" y="98136"/>
                  </a:cubicBezTo>
                  <a:cubicBezTo>
                    <a:pt x="312372" y="97290"/>
                    <a:pt x="310090" y="96445"/>
                    <a:pt x="307764" y="95733"/>
                  </a:cubicBezTo>
                  <a:cubicBezTo>
                    <a:pt x="306422" y="95332"/>
                    <a:pt x="305080" y="94932"/>
                    <a:pt x="303737" y="94620"/>
                  </a:cubicBezTo>
                  <a:cubicBezTo>
                    <a:pt x="302753" y="94843"/>
                    <a:pt x="300114" y="95421"/>
                    <a:pt x="299129" y="95288"/>
                  </a:cubicBezTo>
                  <a:cubicBezTo>
                    <a:pt x="297385" y="95065"/>
                    <a:pt x="296132" y="94220"/>
                    <a:pt x="295192" y="93018"/>
                  </a:cubicBezTo>
                  <a:cubicBezTo>
                    <a:pt x="291032" y="93196"/>
                    <a:pt x="286826" y="93285"/>
                    <a:pt x="282666" y="93552"/>
                  </a:cubicBezTo>
                  <a:cubicBezTo>
                    <a:pt x="282666" y="93597"/>
                    <a:pt x="282800" y="93775"/>
                    <a:pt x="282800" y="93819"/>
                  </a:cubicBezTo>
                  <a:cubicBezTo>
                    <a:pt x="285081" y="98091"/>
                    <a:pt x="287453" y="102319"/>
                    <a:pt x="289868" y="106502"/>
                  </a:cubicBezTo>
                  <a:cubicBezTo>
                    <a:pt x="291479" y="109262"/>
                    <a:pt x="293090" y="112021"/>
                    <a:pt x="294790" y="114735"/>
                  </a:cubicBezTo>
                  <a:cubicBezTo>
                    <a:pt x="299845" y="123102"/>
                    <a:pt x="305303" y="131157"/>
                    <a:pt x="310806" y="139212"/>
                  </a:cubicBezTo>
                  <a:cubicBezTo>
                    <a:pt x="314117" y="144063"/>
                    <a:pt x="317427" y="148869"/>
                    <a:pt x="320783" y="153676"/>
                  </a:cubicBezTo>
                  <a:cubicBezTo>
                    <a:pt x="325838" y="160930"/>
                    <a:pt x="330849" y="168139"/>
                    <a:pt x="336173" y="175126"/>
                  </a:cubicBezTo>
                  <a:lnTo>
                    <a:pt x="351473" y="193862"/>
                  </a:lnTo>
                  <a:cubicBezTo>
                    <a:pt x="353308" y="196131"/>
                    <a:pt x="352950" y="199425"/>
                    <a:pt x="350713" y="201249"/>
                  </a:cubicBezTo>
                  <a:cubicBezTo>
                    <a:pt x="348431" y="203074"/>
                    <a:pt x="345120" y="202718"/>
                    <a:pt x="343286" y="200448"/>
                  </a:cubicBezTo>
                  <a:lnTo>
                    <a:pt x="326375" y="182914"/>
                  </a:lnTo>
                  <a:cubicBezTo>
                    <a:pt x="318277" y="173346"/>
                    <a:pt x="310314" y="163600"/>
                    <a:pt x="303156" y="153231"/>
                  </a:cubicBezTo>
                  <a:cubicBezTo>
                    <a:pt x="295997" y="142906"/>
                    <a:pt x="289734" y="131958"/>
                    <a:pt x="283739" y="120921"/>
                  </a:cubicBezTo>
                  <a:cubicBezTo>
                    <a:pt x="281815" y="117228"/>
                    <a:pt x="279981" y="113489"/>
                    <a:pt x="278192" y="109707"/>
                  </a:cubicBezTo>
                  <a:cubicBezTo>
                    <a:pt x="276447" y="105968"/>
                    <a:pt x="274791" y="102186"/>
                    <a:pt x="273136" y="98403"/>
                  </a:cubicBezTo>
                  <a:cubicBezTo>
                    <a:pt x="273002" y="98136"/>
                    <a:pt x="271973" y="95911"/>
                    <a:pt x="271168" y="93997"/>
                  </a:cubicBezTo>
                  <a:cubicBezTo>
                    <a:pt x="270094" y="94086"/>
                    <a:pt x="269020" y="94042"/>
                    <a:pt x="267947" y="94131"/>
                  </a:cubicBezTo>
                  <a:cubicBezTo>
                    <a:pt x="256225" y="94976"/>
                    <a:pt x="244638" y="96000"/>
                    <a:pt x="233185" y="97246"/>
                  </a:cubicBezTo>
                  <a:cubicBezTo>
                    <a:pt x="221508" y="98492"/>
                    <a:pt x="209921" y="99960"/>
                    <a:pt x="198557" y="101607"/>
                  </a:cubicBezTo>
                  <a:cubicBezTo>
                    <a:pt x="193278" y="102364"/>
                    <a:pt x="188133" y="103699"/>
                    <a:pt x="182854" y="104589"/>
                  </a:cubicBezTo>
                  <a:cubicBezTo>
                    <a:pt x="183078" y="104945"/>
                    <a:pt x="183391" y="105345"/>
                    <a:pt x="183480" y="105523"/>
                  </a:cubicBezTo>
                  <a:lnTo>
                    <a:pt x="186388" y="112065"/>
                  </a:lnTo>
                  <a:cubicBezTo>
                    <a:pt x="187686" y="114913"/>
                    <a:pt x="189073" y="117717"/>
                    <a:pt x="190504" y="120521"/>
                  </a:cubicBezTo>
                  <a:cubicBezTo>
                    <a:pt x="192652" y="124749"/>
                    <a:pt x="194933" y="128887"/>
                    <a:pt x="197260" y="132982"/>
                  </a:cubicBezTo>
                  <a:cubicBezTo>
                    <a:pt x="200570" y="138990"/>
                    <a:pt x="204239" y="144597"/>
                    <a:pt x="208042" y="150160"/>
                  </a:cubicBezTo>
                  <a:cubicBezTo>
                    <a:pt x="210592" y="153854"/>
                    <a:pt x="213187" y="157547"/>
                    <a:pt x="215871" y="161108"/>
                  </a:cubicBezTo>
                  <a:cubicBezTo>
                    <a:pt x="222716" y="170053"/>
                    <a:pt x="230232" y="178464"/>
                    <a:pt x="238866" y="185896"/>
                  </a:cubicBezTo>
                  <a:cubicBezTo>
                    <a:pt x="241148" y="187676"/>
                    <a:pt x="241551" y="190969"/>
                    <a:pt x="239717" y="193239"/>
                  </a:cubicBezTo>
                  <a:cubicBezTo>
                    <a:pt x="237927" y="195553"/>
                    <a:pt x="234617" y="195909"/>
                    <a:pt x="232335" y="194129"/>
                  </a:cubicBezTo>
                  <a:cubicBezTo>
                    <a:pt x="222313" y="187008"/>
                    <a:pt x="213187" y="178909"/>
                    <a:pt x="205178" y="169741"/>
                  </a:cubicBezTo>
                  <a:cubicBezTo>
                    <a:pt x="202002" y="166047"/>
                    <a:pt x="198960" y="162176"/>
                    <a:pt x="196231" y="158126"/>
                  </a:cubicBezTo>
                  <a:cubicBezTo>
                    <a:pt x="192160" y="152162"/>
                    <a:pt x="188625" y="145754"/>
                    <a:pt x="185359" y="139123"/>
                  </a:cubicBezTo>
                  <a:cubicBezTo>
                    <a:pt x="183614" y="135385"/>
                    <a:pt x="181870" y="131647"/>
                    <a:pt x="180304" y="127864"/>
                  </a:cubicBezTo>
                  <a:cubicBezTo>
                    <a:pt x="178693" y="124037"/>
                    <a:pt x="177217" y="120165"/>
                    <a:pt x="175875" y="116249"/>
                  </a:cubicBezTo>
                  <a:lnTo>
                    <a:pt x="173369" y="108416"/>
                  </a:lnTo>
                  <a:cubicBezTo>
                    <a:pt x="173280" y="107971"/>
                    <a:pt x="173011" y="107214"/>
                    <a:pt x="172743" y="106502"/>
                  </a:cubicBezTo>
                  <a:cubicBezTo>
                    <a:pt x="160082" y="108817"/>
                    <a:pt x="147332" y="110775"/>
                    <a:pt x="134850" y="113712"/>
                  </a:cubicBezTo>
                  <a:cubicBezTo>
                    <a:pt x="113822" y="118607"/>
                    <a:pt x="92974" y="124393"/>
                    <a:pt x="72395" y="131157"/>
                  </a:cubicBezTo>
                  <a:cubicBezTo>
                    <a:pt x="64834" y="133649"/>
                    <a:pt x="57273" y="136275"/>
                    <a:pt x="49802" y="139034"/>
                  </a:cubicBezTo>
                  <a:cubicBezTo>
                    <a:pt x="42286" y="141793"/>
                    <a:pt x="34859" y="144730"/>
                    <a:pt x="27477" y="147757"/>
                  </a:cubicBezTo>
                  <a:lnTo>
                    <a:pt x="13429" y="153676"/>
                  </a:lnTo>
                  <a:cubicBezTo>
                    <a:pt x="13116" y="153765"/>
                    <a:pt x="8687" y="155545"/>
                    <a:pt x="6942" y="155990"/>
                  </a:cubicBezTo>
                  <a:cubicBezTo>
                    <a:pt x="1440" y="157325"/>
                    <a:pt x="-126" y="152073"/>
                    <a:pt x="8" y="150694"/>
                  </a:cubicBezTo>
                  <a:cubicBezTo>
                    <a:pt x="232" y="148291"/>
                    <a:pt x="2066" y="146422"/>
                    <a:pt x="4392" y="146155"/>
                  </a:cubicBezTo>
                  <a:lnTo>
                    <a:pt x="4392" y="146244"/>
                  </a:lnTo>
                  <a:cubicBezTo>
                    <a:pt x="4571" y="146733"/>
                    <a:pt x="5287" y="146600"/>
                    <a:pt x="6137" y="146199"/>
                  </a:cubicBezTo>
                  <a:lnTo>
                    <a:pt x="6495" y="146288"/>
                  </a:lnTo>
                  <a:lnTo>
                    <a:pt x="6719" y="146377"/>
                  </a:lnTo>
                  <a:lnTo>
                    <a:pt x="6226" y="146155"/>
                  </a:lnTo>
                  <a:cubicBezTo>
                    <a:pt x="7613" y="145532"/>
                    <a:pt x="9224" y="144374"/>
                    <a:pt x="9358" y="144330"/>
                  </a:cubicBezTo>
                  <a:lnTo>
                    <a:pt x="23361" y="138100"/>
                  </a:lnTo>
                  <a:cubicBezTo>
                    <a:pt x="30833" y="134895"/>
                    <a:pt x="38304" y="131825"/>
                    <a:pt x="45865" y="128843"/>
                  </a:cubicBezTo>
                  <a:cubicBezTo>
                    <a:pt x="53470" y="125906"/>
                    <a:pt x="61076" y="123102"/>
                    <a:pt x="68726" y="120432"/>
                  </a:cubicBezTo>
                  <a:cubicBezTo>
                    <a:pt x="89529" y="113222"/>
                    <a:pt x="110601" y="106947"/>
                    <a:pt x="131897" y="101652"/>
                  </a:cubicBezTo>
                  <a:cubicBezTo>
                    <a:pt x="144826" y="98403"/>
                    <a:pt x="158024" y="96178"/>
                    <a:pt x="171132" y="93641"/>
                  </a:cubicBezTo>
                  <a:lnTo>
                    <a:pt x="172788" y="88034"/>
                  </a:lnTo>
                  <a:cubicBezTo>
                    <a:pt x="174354" y="83539"/>
                    <a:pt x="176278" y="79178"/>
                    <a:pt x="178335" y="74905"/>
                  </a:cubicBezTo>
                  <a:cubicBezTo>
                    <a:pt x="180393" y="70677"/>
                    <a:pt x="182630" y="66628"/>
                    <a:pt x="184912" y="62578"/>
                  </a:cubicBezTo>
                  <a:cubicBezTo>
                    <a:pt x="187641" y="57772"/>
                    <a:pt x="190549" y="53054"/>
                    <a:pt x="193726" y="48560"/>
                  </a:cubicBezTo>
                  <a:cubicBezTo>
                    <a:pt x="196902" y="44065"/>
                    <a:pt x="200257" y="39703"/>
                    <a:pt x="203836" y="35520"/>
                  </a:cubicBezTo>
                  <a:cubicBezTo>
                    <a:pt x="208087" y="30536"/>
                    <a:pt x="212605" y="25774"/>
                    <a:pt x="217258" y="21190"/>
                  </a:cubicBezTo>
                  <a:cubicBezTo>
                    <a:pt x="224237" y="14292"/>
                    <a:pt x="231530" y="7839"/>
                    <a:pt x="238866" y="1431"/>
                  </a:cubicBezTo>
                  <a:cubicBezTo>
                    <a:pt x="240969" y="-527"/>
                    <a:pt x="244325" y="-483"/>
                    <a:pt x="246338" y="1609"/>
                  </a:cubicBezTo>
                  <a:cubicBezTo>
                    <a:pt x="248307" y="3745"/>
                    <a:pt x="248261" y="7038"/>
                    <a:pt x="246114" y="9041"/>
                  </a:cubicBezTo>
                  <a:cubicBezTo>
                    <a:pt x="236943" y="18475"/>
                    <a:pt x="228129" y="28266"/>
                    <a:pt x="219674" y="38413"/>
                  </a:cubicBezTo>
                  <a:cubicBezTo>
                    <a:pt x="216363" y="42418"/>
                    <a:pt x="213142" y="46512"/>
                    <a:pt x="209921" y="50607"/>
                  </a:cubicBezTo>
                  <a:cubicBezTo>
                    <a:pt x="205223" y="56704"/>
                    <a:pt x="200526" y="62845"/>
                    <a:pt x="196365" y="69431"/>
                  </a:cubicBezTo>
                  <a:cubicBezTo>
                    <a:pt x="193457" y="73837"/>
                    <a:pt x="190594" y="78332"/>
                    <a:pt x="187999" y="82960"/>
                  </a:cubicBezTo>
                  <a:cubicBezTo>
                    <a:pt x="186522" y="85586"/>
                    <a:pt x="185180" y="88301"/>
                    <a:pt x="183928" y="91060"/>
                  </a:cubicBezTo>
                  <a:cubicBezTo>
                    <a:pt x="188178" y="90303"/>
                    <a:pt x="192294" y="89191"/>
                    <a:pt x="196544" y="88479"/>
                  </a:cubicBezTo>
                  <a:cubicBezTo>
                    <a:pt x="208087" y="86654"/>
                    <a:pt x="219763" y="85007"/>
                    <a:pt x="231619" y="83628"/>
                  </a:cubicBezTo>
                  <a:cubicBezTo>
                    <a:pt x="243251" y="82248"/>
                    <a:pt x="255017" y="81091"/>
                    <a:pt x="266873" y="80157"/>
                  </a:cubicBezTo>
                  <a:cubicBezTo>
                    <a:pt x="268305" y="80068"/>
                    <a:pt x="269781" y="80068"/>
                    <a:pt x="271212" y="79979"/>
                  </a:cubicBezTo>
                  <a:cubicBezTo>
                    <a:pt x="279623" y="73437"/>
                    <a:pt x="287855" y="66806"/>
                    <a:pt x="295729" y="59774"/>
                  </a:cubicBezTo>
                  <a:cubicBezTo>
                    <a:pt x="299353" y="56615"/>
                    <a:pt x="302842" y="53366"/>
                    <a:pt x="306377" y="50073"/>
                  </a:cubicBezTo>
                  <a:cubicBezTo>
                    <a:pt x="311611" y="45222"/>
                    <a:pt x="316846" y="40371"/>
                    <a:pt x="321767" y="35031"/>
                  </a:cubicBezTo>
                  <a:lnTo>
                    <a:pt x="337828" y="17808"/>
                  </a:lnTo>
                  <a:lnTo>
                    <a:pt x="343241" y="11622"/>
                  </a:lnTo>
                  <a:cubicBezTo>
                    <a:pt x="344136" y="10643"/>
                    <a:pt x="346149" y="8151"/>
                    <a:pt x="346776" y="7617"/>
                  </a:cubicBezTo>
                  <a:cubicBezTo>
                    <a:pt x="348252" y="6415"/>
                    <a:pt x="349549" y="6193"/>
                    <a:pt x="350176" y="6193"/>
                  </a:cubicBezTo>
                  <a:cubicBezTo>
                    <a:pt x="351876" y="6237"/>
                    <a:pt x="353218" y="6727"/>
                    <a:pt x="354113" y="7884"/>
                  </a:cubicBezTo>
                  <a:cubicBezTo>
                    <a:pt x="354650" y="8507"/>
                    <a:pt x="355276" y="9263"/>
                    <a:pt x="355410" y="10465"/>
                  </a:cubicBezTo>
                  <a:cubicBezTo>
                    <a:pt x="355455" y="10910"/>
                    <a:pt x="355723" y="11978"/>
                    <a:pt x="354963" y="13491"/>
                  </a:cubicBezTo>
                  <a:cubicBezTo>
                    <a:pt x="354695" y="14114"/>
                    <a:pt x="354336" y="14648"/>
                    <a:pt x="353889" y="15093"/>
                  </a:cubicBezTo>
                  <a:cubicBezTo>
                    <a:pt x="353889" y="15093"/>
                    <a:pt x="353844" y="15049"/>
                    <a:pt x="353800" y="15004"/>
                  </a:cubicBezTo>
                  <a:cubicBezTo>
                    <a:pt x="353442" y="14737"/>
                    <a:pt x="353084" y="15138"/>
                    <a:pt x="352726" y="15716"/>
                  </a:cubicBezTo>
                  <a:lnTo>
                    <a:pt x="353218" y="15583"/>
                  </a:lnTo>
                  <a:lnTo>
                    <a:pt x="353397" y="15538"/>
                  </a:lnTo>
                  <a:cubicBezTo>
                    <a:pt x="353129" y="15761"/>
                    <a:pt x="352860" y="15939"/>
                    <a:pt x="352547" y="16072"/>
                  </a:cubicBezTo>
                  <a:cubicBezTo>
                    <a:pt x="352144" y="16873"/>
                    <a:pt x="351786" y="17897"/>
                    <a:pt x="351518" y="18253"/>
                  </a:cubicBezTo>
                  <a:lnTo>
                    <a:pt x="346731" y="24973"/>
                  </a:lnTo>
                  <a:lnTo>
                    <a:pt x="331788" y="43798"/>
                  </a:lnTo>
                  <a:cubicBezTo>
                    <a:pt x="328523" y="47714"/>
                    <a:pt x="325167" y="51541"/>
                    <a:pt x="321633" y="55146"/>
                  </a:cubicBezTo>
                  <a:cubicBezTo>
                    <a:pt x="318054" y="58795"/>
                    <a:pt x="314340" y="62222"/>
                    <a:pt x="310493" y="65515"/>
                  </a:cubicBezTo>
                  <a:cubicBezTo>
                    <a:pt x="305885" y="69431"/>
                    <a:pt x="301053" y="73125"/>
                    <a:pt x="296177" y="76641"/>
                  </a:cubicBezTo>
                  <a:cubicBezTo>
                    <a:pt x="294969" y="77531"/>
                    <a:pt x="293671" y="78287"/>
                    <a:pt x="292463" y="79133"/>
                  </a:cubicBezTo>
                  <a:cubicBezTo>
                    <a:pt x="315548" y="78020"/>
                    <a:pt x="338768" y="77798"/>
                    <a:pt x="362166" y="78421"/>
                  </a:cubicBezTo>
                  <a:cubicBezTo>
                    <a:pt x="368429" y="75350"/>
                    <a:pt x="374558" y="71924"/>
                    <a:pt x="380553" y="68274"/>
                  </a:cubicBezTo>
                  <a:cubicBezTo>
                    <a:pt x="388472" y="63423"/>
                    <a:pt x="396167" y="58083"/>
                    <a:pt x="403996" y="52921"/>
                  </a:cubicBezTo>
                  <a:cubicBezTo>
                    <a:pt x="412004" y="47669"/>
                    <a:pt x="420147" y="42685"/>
                    <a:pt x="428200" y="37834"/>
                  </a:cubicBezTo>
                  <a:cubicBezTo>
                    <a:pt x="431824" y="35743"/>
                    <a:pt x="435358" y="33473"/>
                    <a:pt x="438847" y="31114"/>
                  </a:cubicBezTo>
                  <a:cubicBezTo>
                    <a:pt x="442382" y="28667"/>
                    <a:pt x="445872" y="26174"/>
                    <a:pt x="449316" y="23638"/>
                  </a:cubicBezTo>
                  <a:lnTo>
                    <a:pt x="455982" y="18297"/>
                  </a:lnTo>
                  <a:cubicBezTo>
                    <a:pt x="457101" y="17274"/>
                    <a:pt x="459606" y="14515"/>
                    <a:pt x="460322" y="14159"/>
                  </a:cubicBezTo>
                  <a:cubicBezTo>
                    <a:pt x="463051" y="12735"/>
                    <a:pt x="465064" y="13536"/>
                    <a:pt x="466183" y="14515"/>
                  </a:cubicBezTo>
                  <a:cubicBezTo>
                    <a:pt x="466898" y="15138"/>
                    <a:pt x="469001" y="16740"/>
                    <a:pt x="467928" y="20122"/>
                  </a:cubicBezTo>
                  <a:cubicBezTo>
                    <a:pt x="467659" y="21146"/>
                    <a:pt x="467078" y="21991"/>
                    <a:pt x="466362" y="22659"/>
                  </a:cubicBezTo>
                  <a:cubicBezTo>
                    <a:pt x="466317" y="22570"/>
                    <a:pt x="466227" y="22481"/>
                    <a:pt x="466138" y="22392"/>
                  </a:cubicBezTo>
                  <a:cubicBezTo>
                    <a:pt x="465735" y="22036"/>
                    <a:pt x="465288" y="22614"/>
                    <a:pt x="464841" y="23371"/>
                  </a:cubicBezTo>
                  <a:lnTo>
                    <a:pt x="465377" y="23282"/>
                  </a:lnTo>
                  <a:cubicBezTo>
                    <a:pt x="465154" y="23415"/>
                    <a:pt x="464930" y="23504"/>
                    <a:pt x="464706" y="23593"/>
                  </a:cubicBezTo>
                  <a:cubicBezTo>
                    <a:pt x="464214" y="24439"/>
                    <a:pt x="463767" y="25462"/>
                    <a:pt x="463409" y="25818"/>
                  </a:cubicBezTo>
                  <a:lnTo>
                    <a:pt x="456475" y="32494"/>
                  </a:lnTo>
                  <a:cubicBezTo>
                    <a:pt x="452448" y="36010"/>
                    <a:pt x="448377" y="39481"/>
                    <a:pt x="444171" y="42730"/>
                  </a:cubicBezTo>
                  <a:cubicBezTo>
                    <a:pt x="441263" y="44999"/>
                    <a:pt x="438311" y="47091"/>
                    <a:pt x="435268" y="49094"/>
                  </a:cubicBezTo>
                  <a:cubicBezTo>
                    <a:pt x="428603" y="53455"/>
                    <a:pt x="422026" y="58172"/>
                    <a:pt x="415181" y="62622"/>
                  </a:cubicBezTo>
                  <a:cubicBezTo>
                    <a:pt x="408336" y="67073"/>
                    <a:pt x="401312" y="71345"/>
                    <a:pt x="394154" y="75350"/>
                  </a:cubicBezTo>
                  <a:cubicBezTo>
                    <a:pt x="391514" y="76819"/>
                    <a:pt x="388696" y="77753"/>
                    <a:pt x="386011" y="79133"/>
                  </a:cubicBezTo>
                  <a:cubicBezTo>
                    <a:pt x="389949" y="79356"/>
                    <a:pt x="393885" y="79222"/>
                    <a:pt x="397822" y="79489"/>
                  </a:cubicBezTo>
                  <a:cubicBezTo>
                    <a:pt x="442024" y="82471"/>
                    <a:pt x="485734" y="88968"/>
                    <a:pt x="527296" y="98848"/>
                  </a:cubicBezTo>
                  <a:cubicBezTo>
                    <a:pt x="534901" y="100672"/>
                    <a:pt x="542328" y="102942"/>
                    <a:pt x="549710" y="105434"/>
                  </a:cubicBezTo>
                  <a:cubicBezTo>
                    <a:pt x="566487" y="111086"/>
                    <a:pt x="582905" y="117940"/>
                    <a:pt x="599817" y="123147"/>
                  </a:cubicBezTo>
                  <a:cubicBezTo>
                    <a:pt x="602590" y="123992"/>
                    <a:pt x="604156" y="126929"/>
                    <a:pt x="603306" y="129688"/>
                  </a:cubicBezTo>
                  <a:close/>
                  <a:moveTo>
                    <a:pt x="5779" y="146155"/>
                  </a:moveTo>
                  <a:cubicBezTo>
                    <a:pt x="5108" y="145888"/>
                    <a:pt x="4258" y="145487"/>
                    <a:pt x="4392" y="146155"/>
                  </a:cubicBezTo>
                  <a:cubicBezTo>
                    <a:pt x="4750" y="146110"/>
                    <a:pt x="5108" y="146066"/>
                    <a:pt x="5466" y="146110"/>
                  </a:cubicBezTo>
                  <a:cubicBezTo>
                    <a:pt x="5555" y="146110"/>
                    <a:pt x="5690" y="146110"/>
                    <a:pt x="5779" y="146155"/>
                  </a:cubicBezTo>
                  <a:close/>
                  <a:moveTo>
                    <a:pt x="6226" y="146155"/>
                  </a:moveTo>
                  <a:cubicBezTo>
                    <a:pt x="6047" y="146066"/>
                    <a:pt x="6003" y="146244"/>
                    <a:pt x="5779" y="146155"/>
                  </a:cubicBezTo>
                  <a:cubicBezTo>
                    <a:pt x="5913" y="146155"/>
                    <a:pt x="6003" y="146155"/>
                    <a:pt x="6137" y="146199"/>
                  </a:cubicBezTo>
                  <a:lnTo>
                    <a:pt x="6226" y="14615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5" name="Google Shape;275;p2"/>
            <p:cNvSpPr/>
            <p:nvPr/>
          </p:nvSpPr>
          <p:spPr>
            <a:xfrm rot="10800000">
              <a:off x="3833047" y="3846320"/>
              <a:ext cx="208803" cy="113410"/>
            </a:xfrm>
            <a:custGeom>
              <a:avLst/>
              <a:gdLst/>
              <a:ahLst/>
              <a:cxnLst/>
              <a:rect l="l" t="t" r="r" b="b"/>
              <a:pathLst>
                <a:path w="417606" h="226820" extrusionOk="0">
                  <a:moveTo>
                    <a:pt x="219219" y="218727"/>
                  </a:moveTo>
                  <a:cubicBezTo>
                    <a:pt x="230538" y="229497"/>
                    <a:pt x="131800" y="234659"/>
                    <a:pt x="67824" y="200348"/>
                  </a:cubicBezTo>
                  <a:cubicBezTo>
                    <a:pt x="56013" y="194028"/>
                    <a:pt x="6935" y="147122"/>
                    <a:pt x="1" y="135907"/>
                  </a:cubicBezTo>
                  <a:cubicBezTo>
                    <a:pt x="-223" y="135551"/>
                    <a:pt x="65274" y="136174"/>
                    <a:pt x="120705" y="156468"/>
                  </a:cubicBezTo>
                  <a:cubicBezTo>
                    <a:pt x="172244" y="175248"/>
                    <a:pt x="213806" y="213565"/>
                    <a:pt x="219219" y="218727"/>
                  </a:cubicBezTo>
                  <a:close/>
                  <a:moveTo>
                    <a:pt x="59816" y="118774"/>
                  </a:moveTo>
                  <a:cubicBezTo>
                    <a:pt x="58205" y="118195"/>
                    <a:pt x="63127" y="119842"/>
                    <a:pt x="64872" y="119797"/>
                  </a:cubicBezTo>
                  <a:cubicBezTo>
                    <a:pt x="69301" y="119797"/>
                    <a:pt x="73640" y="119308"/>
                    <a:pt x="78025" y="118596"/>
                  </a:cubicBezTo>
                  <a:cubicBezTo>
                    <a:pt x="89299" y="116682"/>
                    <a:pt x="100170" y="112677"/>
                    <a:pt x="110192" y="107425"/>
                  </a:cubicBezTo>
                  <a:cubicBezTo>
                    <a:pt x="140524" y="91627"/>
                    <a:pt x="164593" y="62833"/>
                    <a:pt x="182041" y="34752"/>
                  </a:cubicBezTo>
                  <a:cubicBezTo>
                    <a:pt x="184994" y="29990"/>
                    <a:pt x="198818" y="11210"/>
                    <a:pt x="193316" y="5246"/>
                  </a:cubicBezTo>
                  <a:cubicBezTo>
                    <a:pt x="184234" y="-4544"/>
                    <a:pt x="155735" y="1864"/>
                    <a:pt x="145177" y="4579"/>
                  </a:cubicBezTo>
                  <a:cubicBezTo>
                    <a:pt x="107418" y="14325"/>
                    <a:pt x="75832" y="43697"/>
                    <a:pt x="59369" y="77430"/>
                  </a:cubicBezTo>
                  <a:cubicBezTo>
                    <a:pt x="54134" y="88155"/>
                    <a:pt x="46305" y="106713"/>
                    <a:pt x="53061" y="118596"/>
                  </a:cubicBezTo>
                  <a:lnTo>
                    <a:pt x="59816" y="118774"/>
                  </a:lnTo>
                  <a:close/>
                  <a:moveTo>
                    <a:pt x="408731" y="139690"/>
                  </a:moveTo>
                  <a:cubicBezTo>
                    <a:pt x="399068" y="129143"/>
                    <a:pt x="388912" y="118818"/>
                    <a:pt x="377057" y="110541"/>
                  </a:cubicBezTo>
                  <a:cubicBezTo>
                    <a:pt x="350392" y="91983"/>
                    <a:pt x="317599" y="87710"/>
                    <a:pt x="285611" y="85352"/>
                  </a:cubicBezTo>
                  <a:cubicBezTo>
                    <a:pt x="264718" y="83794"/>
                    <a:pt x="244273" y="82904"/>
                    <a:pt x="224230" y="89669"/>
                  </a:cubicBezTo>
                  <a:lnTo>
                    <a:pt x="205216" y="95899"/>
                  </a:lnTo>
                  <a:cubicBezTo>
                    <a:pt x="205306" y="95899"/>
                    <a:pt x="206514" y="100038"/>
                    <a:pt x="206603" y="100260"/>
                  </a:cubicBezTo>
                  <a:cubicBezTo>
                    <a:pt x="208258" y="103732"/>
                    <a:pt x="210316" y="106980"/>
                    <a:pt x="212688" y="110051"/>
                  </a:cubicBezTo>
                  <a:cubicBezTo>
                    <a:pt x="219488" y="118818"/>
                    <a:pt x="228570" y="126072"/>
                    <a:pt x="238323" y="131635"/>
                  </a:cubicBezTo>
                  <a:cubicBezTo>
                    <a:pt x="277424" y="154109"/>
                    <a:pt x="329723" y="155222"/>
                    <a:pt x="374014" y="154598"/>
                  </a:cubicBezTo>
                  <a:cubicBezTo>
                    <a:pt x="384707" y="154420"/>
                    <a:pt x="395399" y="153753"/>
                    <a:pt x="406092" y="152729"/>
                  </a:cubicBezTo>
                  <a:cubicBezTo>
                    <a:pt x="408463" y="152507"/>
                    <a:pt x="415621" y="152952"/>
                    <a:pt x="417411" y="150994"/>
                  </a:cubicBezTo>
                  <a:cubicBezTo>
                    <a:pt x="419066" y="149169"/>
                    <a:pt x="409716" y="140803"/>
                    <a:pt x="408731" y="13969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6" name="Google Shape;276;p2"/>
            <p:cNvSpPr/>
            <p:nvPr/>
          </p:nvSpPr>
          <p:spPr>
            <a:xfrm rot="10800000">
              <a:off x="3556814" y="3737079"/>
              <a:ext cx="475417" cy="317373"/>
            </a:xfrm>
            <a:custGeom>
              <a:avLst/>
              <a:gdLst/>
              <a:ahLst/>
              <a:cxnLst/>
              <a:rect l="l" t="t" r="r" b="b"/>
              <a:pathLst>
                <a:path w="950833" h="634746" extrusionOk="0">
                  <a:moveTo>
                    <a:pt x="948680" y="253836"/>
                  </a:moveTo>
                  <a:cubicBezTo>
                    <a:pt x="946577" y="252323"/>
                    <a:pt x="939419" y="250542"/>
                    <a:pt x="936376" y="249207"/>
                  </a:cubicBezTo>
                  <a:cubicBezTo>
                    <a:pt x="927876" y="245425"/>
                    <a:pt x="919421" y="241597"/>
                    <a:pt x="910652" y="238482"/>
                  </a:cubicBezTo>
                  <a:cubicBezTo>
                    <a:pt x="884525" y="229137"/>
                    <a:pt x="857905" y="223218"/>
                    <a:pt x="831017" y="216498"/>
                  </a:cubicBezTo>
                  <a:cubicBezTo>
                    <a:pt x="746551" y="195403"/>
                    <a:pt x="681412" y="125311"/>
                    <a:pt x="613633" y="75779"/>
                  </a:cubicBezTo>
                  <a:cubicBezTo>
                    <a:pt x="589743" y="58334"/>
                    <a:pt x="565226" y="41912"/>
                    <a:pt x="540083" y="26114"/>
                  </a:cubicBezTo>
                  <a:cubicBezTo>
                    <a:pt x="531851" y="20907"/>
                    <a:pt x="523530" y="15923"/>
                    <a:pt x="514851" y="11428"/>
                  </a:cubicBezTo>
                  <a:cubicBezTo>
                    <a:pt x="514135" y="11027"/>
                    <a:pt x="501339" y="4129"/>
                    <a:pt x="501876" y="3684"/>
                  </a:cubicBezTo>
                  <a:cubicBezTo>
                    <a:pt x="507424" y="-899"/>
                    <a:pt x="527243" y="1326"/>
                    <a:pt x="533775" y="1103"/>
                  </a:cubicBezTo>
                  <a:cubicBezTo>
                    <a:pt x="561781" y="124"/>
                    <a:pt x="589877" y="-321"/>
                    <a:pt x="617883" y="258"/>
                  </a:cubicBezTo>
                  <a:cubicBezTo>
                    <a:pt x="721140" y="2349"/>
                    <a:pt x="796121" y="7378"/>
                    <a:pt x="878664" y="82010"/>
                  </a:cubicBezTo>
                  <a:cubicBezTo>
                    <a:pt x="921523" y="120772"/>
                    <a:pt x="960535" y="199587"/>
                    <a:pt x="948680" y="253836"/>
                  </a:cubicBezTo>
                  <a:close/>
                  <a:moveTo>
                    <a:pt x="339207" y="428287"/>
                  </a:moveTo>
                  <a:cubicBezTo>
                    <a:pt x="317017" y="437856"/>
                    <a:pt x="294648" y="446756"/>
                    <a:pt x="271786" y="454722"/>
                  </a:cubicBezTo>
                  <a:cubicBezTo>
                    <a:pt x="206871" y="477374"/>
                    <a:pt x="127997" y="488589"/>
                    <a:pt x="76950" y="535718"/>
                  </a:cubicBezTo>
                  <a:cubicBezTo>
                    <a:pt x="60710" y="550760"/>
                    <a:pt x="45141" y="565935"/>
                    <a:pt x="27290" y="579197"/>
                  </a:cubicBezTo>
                  <a:cubicBezTo>
                    <a:pt x="21340" y="583647"/>
                    <a:pt x="14943" y="587608"/>
                    <a:pt x="8635" y="591569"/>
                  </a:cubicBezTo>
                  <a:cubicBezTo>
                    <a:pt x="6353" y="592949"/>
                    <a:pt x="2013" y="596954"/>
                    <a:pt x="0" y="597710"/>
                  </a:cubicBezTo>
                  <a:cubicBezTo>
                    <a:pt x="34851" y="631043"/>
                    <a:pt x="109162" y="641457"/>
                    <a:pt x="155690" y="630643"/>
                  </a:cubicBezTo>
                  <a:cubicBezTo>
                    <a:pt x="245256" y="609771"/>
                    <a:pt x="280466" y="561574"/>
                    <a:pt x="325472" y="492861"/>
                  </a:cubicBezTo>
                  <a:cubicBezTo>
                    <a:pt x="337686" y="474215"/>
                    <a:pt x="349184" y="455078"/>
                    <a:pt x="360234" y="435719"/>
                  </a:cubicBezTo>
                  <a:cubicBezTo>
                    <a:pt x="362829" y="431225"/>
                    <a:pt x="372761" y="418897"/>
                    <a:pt x="371777" y="413023"/>
                  </a:cubicBezTo>
                  <a:cubicBezTo>
                    <a:pt x="371643" y="412444"/>
                    <a:pt x="361219" y="417829"/>
                    <a:pt x="360592" y="418141"/>
                  </a:cubicBezTo>
                  <a:cubicBezTo>
                    <a:pt x="353658" y="421835"/>
                    <a:pt x="346500" y="425172"/>
                    <a:pt x="339207" y="42828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7" name="Google Shape;277;p2"/>
            <p:cNvSpPr/>
            <p:nvPr/>
          </p:nvSpPr>
          <p:spPr>
            <a:xfrm rot="10800000">
              <a:off x="3534724" y="3750388"/>
              <a:ext cx="536589" cy="294075"/>
            </a:xfrm>
            <a:custGeom>
              <a:avLst/>
              <a:gdLst/>
              <a:ahLst/>
              <a:cxnLst/>
              <a:rect l="l" t="t" r="r" b="b"/>
              <a:pathLst>
                <a:path w="1073177" h="588150" extrusionOk="0">
                  <a:moveTo>
                    <a:pt x="1072475" y="302301"/>
                  </a:moveTo>
                  <a:cubicBezTo>
                    <a:pt x="1074489" y="307330"/>
                    <a:pt x="1072028" y="313071"/>
                    <a:pt x="1066973" y="315073"/>
                  </a:cubicBezTo>
                  <a:cubicBezTo>
                    <a:pt x="1061917" y="317121"/>
                    <a:pt x="1056146" y="314628"/>
                    <a:pt x="1054088" y="309600"/>
                  </a:cubicBezTo>
                  <a:cubicBezTo>
                    <a:pt x="1031763" y="256730"/>
                    <a:pt x="995570" y="208667"/>
                    <a:pt x="952218" y="167546"/>
                  </a:cubicBezTo>
                  <a:cubicBezTo>
                    <a:pt x="935173" y="151347"/>
                    <a:pt x="917054" y="136216"/>
                    <a:pt x="898129" y="122286"/>
                  </a:cubicBezTo>
                  <a:cubicBezTo>
                    <a:pt x="869318" y="101059"/>
                    <a:pt x="838851" y="82501"/>
                    <a:pt x="807266" y="67948"/>
                  </a:cubicBezTo>
                  <a:cubicBezTo>
                    <a:pt x="787357" y="58647"/>
                    <a:pt x="767135" y="49925"/>
                    <a:pt x="746690" y="41736"/>
                  </a:cubicBezTo>
                  <a:cubicBezTo>
                    <a:pt x="726199" y="33458"/>
                    <a:pt x="705575" y="25715"/>
                    <a:pt x="684727" y="18372"/>
                  </a:cubicBezTo>
                  <a:cubicBezTo>
                    <a:pt x="679761" y="16770"/>
                    <a:pt x="677032" y="11429"/>
                    <a:pt x="678687" y="6490"/>
                  </a:cubicBezTo>
                  <a:cubicBezTo>
                    <a:pt x="680342" y="1550"/>
                    <a:pt x="685711" y="-1165"/>
                    <a:pt x="690677" y="482"/>
                  </a:cubicBezTo>
                  <a:cubicBezTo>
                    <a:pt x="712062" y="7024"/>
                    <a:pt x="733358" y="14011"/>
                    <a:pt x="754430" y="21532"/>
                  </a:cubicBezTo>
                  <a:cubicBezTo>
                    <a:pt x="775591" y="29142"/>
                    <a:pt x="796483" y="37286"/>
                    <a:pt x="817153" y="46053"/>
                  </a:cubicBezTo>
                  <a:cubicBezTo>
                    <a:pt x="850662" y="60561"/>
                    <a:pt x="883500" y="78852"/>
                    <a:pt x="913922" y="100880"/>
                  </a:cubicBezTo>
                  <a:cubicBezTo>
                    <a:pt x="933920" y="115388"/>
                    <a:pt x="952934" y="131499"/>
                    <a:pt x="970516" y="148855"/>
                  </a:cubicBezTo>
                  <a:cubicBezTo>
                    <a:pt x="1015255" y="193180"/>
                    <a:pt x="1050911" y="245782"/>
                    <a:pt x="1072475" y="302301"/>
                  </a:cubicBezTo>
                  <a:close/>
                  <a:moveTo>
                    <a:pt x="379834" y="446224"/>
                  </a:moveTo>
                  <a:cubicBezTo>
                    <a:pt x="365697" y="456815"/>
                    <a:pt x="351291" y="467051"/>
                    <a:pt x="336617" y="476931"/>
                  </a:cubicBezTo>
                  <a:cubicBezTo>
                    <a:pt x="322032" y="486811"/>
                    <a:pt x="307179" y="496290"/>
                    <a:pt x="292013" y="505279"/>
                  </a:cubicBezTo>
                  <a:cubicBezTo>
                    <a:pt x="267719" y="519921"/>
                    <a:pt x="240876" y="531803"/>
                    <a:pt x="212781" y="541282"/>
                  </a:cubicBezTo>
                  <a:cubicBezTo>
                    <a:pt x="194527" y="547468"/>
                    <a:pt x="175782" y="552586"/>
                    <a:pt x="156679" y="556458"/>
                  </a:cubicBezTo>
                  <a:cubicBezTo>
                    <a:pt x="109032" y="566159"/>
                    <a:pt x="59417" y="568251"/>
                    <a:pt x="11994" y="559083"/>
                  </a:cubicBezTo>
                  <a:cubicBezTo>
                    <a:pt x="6670" y="557926"/>
                    <a:pt x="1391" y="561309"/>
                    <a:pt x="228" y="566604"/>
                  </a:cubicBezTo>
                  <a:cubicBezTo>
                    <a:pt x="-935" y="571900"/>
                    <a:pt x="2465" y="577152"/>
                    <a:pt x="7789" y="578309"/>
                  </a:cubicBezTo>
                  <a:cubicBezTo>
                    <a:pt x="57762" y="590236"/>
                    <a:pt x="110688" y="591126"/>
                    <a:pt x="161600" y="582047"/>
                  </a:cubicBezTo>
                  <a:cubicBezTo>
                    <a:pt x="182045" y="578442"/>
                    <a:pt x="202133" y="573146"/>
                    <a:pt x="221505" y="566382"/>
                  </a:cubicBezTo>
                  <a:cubicBezTo>
                    <a:pt x="251345" y="555924"/>
                    <a:pt x="279351" y="541905"/>
                    <a:pt x="304763" y="525573"/>
                  </a:cubicBezTo>
                  <a:cubicBezTo>
                    <a:pt x="319929" y="515648"/>
                    <a:pt x="334738" y="505279"/>
                    <a:pt x="349233" y="494465"/>
                  </a:cubicBezTo>
                  <a:cubicBezTo>
                    <a:pt x="363639" y="483695"/>
                    <a:pt x="377776" y="472481"/>
                    <a:pt x="391600" y="460999"/>
                  </a:cubicBezTo>
                  <a:cubicBezTo>
                    <a:pt x="395716" y="457795"/>
                    <a:pt x="396387" y="451831"/>
                    <a:pt x="393166" y="447781"/>
                  </a:cubicBezTo>
                  <a:cubicBezTo>
                    <a:pt x="389900" y="443687"/>
                    <a:pt x="383950" y="442975"/>
                    <a:pt x="379834" y="446224"/>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8" name="Google Shape;278;p2"/>
            <p:cNvSpPr/>
            <p:nvPr/>
          </p:nvSpPr>
          <p:spPr>
            <a:xfrm rot="10800000">
              <a:off x="3540017" y="3712804"/>
              <a:ext cx="190587" cy="149290"/>
            </a:xfrm>
            <a:custGeom>
              <a:avLst/>
              <a:gdLst/>
              <a:ahLst/>
              <a:cxnLst/>
              <a:rect l="l" t="t" r="r" b="b"/>
              <a:pathLst>
                <a:path w="381174" h="298581" extrusionOk="0">
                  <a:moveTo>
                    <a:pt x="380188" y="195060"/>
                  </a:moveTo>
                  <a:cubicBezTo>
                    <a:pt x="369629" y="231997"/>
                    <a:pt x="310798" y="215709"/>
                    <a:pt x="286416" y="206764"/>
                  </a:cubicBezTo>
                  <a:cubicBezTo>
                    <a:pt x="279794" y="204316"/>
                    <a:pt x="273263" y="201513"/>
                    <a:pt x="266955" y="198397"/>
                  </a:cubicBezTo>
                  <a:cubicBezTo>
                    <a:pt x="256352" y="193102"/>
                    <a:pt x="247091" y="186560"/>
                    <a:pt x="239664" y="177526"/>
                  </a:cubicBezTo>
                  <a:cubicBezTo>
                    <a:pt x="237293" y="174677"/>
                    <a:pt x="235011" y="171696"/>
                    <a:pt x="233087" y="168492"/>
                  </a:cubicBezTo>
                  <a:cubicBezTo>
                    <a:pt x="232327" y="167290"/>
                    <a:pt x="230851" y="164264"/>
                    <a:pt x="230359" y="163329"/>
                  </a:cubicBezTo>
                  <a:lnTo>
                    <a:pt x="233938" y="156698"/>
                  </a:lnTo>
                  <a:cubicBezTo>
                    <a:pt x="233938" y="156609"/>
                    <a:pt x="242304" y="154918"/>
                    <a:pt x="242528" y="154874"/>
                  </a:cubicBezTo>
                  <a:cubicBezTo>
                    <a:pt x="253131" y="152559"/>
                    <a:pt x="264181" y="151491"/>
                    <a:pt x="275052" y="150779"/>
                  </a:cubicBezTo>
                  <a:cubicBezTo>
                    <a:pt x="301582" y="149044"/>
                    <a:pt x="334286" y="145172"/>
                    <a:pt x="358847" y="157099"/>
                  </a:cubicBezTo>
                  <a:cubicBezTo>
                    <a:pt x="373030" y="163997"/>
                    <a:pt x="384706" y="179128"/>
                    <a:pt x="380188" y="195060"/>
                  </a:cubicBezTo>
                  <a:close/>
                  <a:moveTo>
                    <a:pt x="292053" y="49535"/>
                  </a:moveTo>
                  <a:cubicBezTo>
                    <a:pt x="294603" y="36629"/>
                    <a:pt x="298451" y="12642"/>
                    <a:pt x="286103" y="2673"/>
                  </a:cubicBezTo>
                  <a:cubicBezTo>
                    <a:pt x="276439" y="-5115"/>
                    <a:pt x="262257" y="5967"/>
                    <a:pt x="255636" y="12330"/>
                  </a:cubicBezTo>
                  <a:cubicBezTo>
                    <a:pt x="235727" y="31511"/>
                    <a:pt x="225751" y="57813"/>
                    <a:pt x="221948" y="84203"/>
                  </a:cubicBezTo>
                  <a:cubicBezTo>
                    <a:pt x="218458" y="108012"/>
                    <a:pt x="221053" y="131687"/>
                    <a:pt x="219890" y="155541"/>
                  </a:cubicBezTo>
                  <a:lnTo>
                    <a:pt x="220561" y="147798"/>
                  </a:lnTo>
                  <a:cubicBezTo>
                    <a:pt x="257246" y="128795"/>
                    <a:pt x="283955" y="90700"/>
                    <a:pt x="292053" y="49535"/>
                  </a:cubicBezTo>
                  <a:close/>
                  <a:moveTo>
                    <a:pt x="124283" y="139654"/>
                  </a:moveTo>
                  <a:cubicBezTo>
                    <a:pt x="113546" y="124122"/>
                    <a:pt x="81156" y="130308"/>
                    <a:pt x="69971" y="139520"/>
                  </a:cubicBezTo>
                  <a:cubicBezTo>
                    <a:pt x="29885" y="172630"/>
                    <a:pt x="23980" y="196973"/>
                    <a:pt x="0" y="236492"/>
                  </a:cubicBezTo>
                  <a:cubicBezTo>
                    <a:pt x="134" y="232353"/>
                    <a:pt x="95293" y="201602"/>
                    <a:pt x="114531" y="177437"/>
                  </a:cubicBezTo>
                  <a:cubicBezTo>
                    <a:pt x="121957" y="168046"/>
                    <a:pt x="132471" y="151491"/>
                    <a:pt x="124283" y="139654"/>
                  </a:cubicBezTo>
                  <a:close/>
                  <a:moveTo>
                    <a:pt x="150724" y="254115"/>
                  </a:moveTo>
                  <a:cubicBezTo>
                    <a:pt x="125984" y="240853"/>
                    <a:pt x="27335" y="245081"/>
                    <a:pt x="26083" y="241877"/>
                  </a:cubicBezTo>
                  <a:cubicBezTo>
                    <a:pt x="59458" y="265820"/>
                    <a:pt x="71492" y="283220"/>
                    <a:pt x="118468" y="297283"/>
                  </a:cubicBezTo>
                  <a:cubicBezTo>
                    <a:pt x="131531" y="301199"/>
                    <a:pt x="163967" y="296393"/>
                    <a:pt x="170051" y="280951"/>
                  </a:cubicBezTo>
                  <a:cubicBezTo>
                    <a:pt x="174659" y="269157"/>
                    <a:pt x="160298" y="259278"/>
                    <a:pt x="150724" y="254115"/>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9" name="Google Shape;279;p2"/>
            <p:cNvSpPr/>
            <p:nvPr/>
          </p:nvSpPr>
          <p:spPr>
            <a:xfrm rot="10800000">
              <a:off x="3396092" y="3762412"/>
              <a:ext cx="92986" cy="109914"/>
            </a:xfrm>
            <a:custGeom>
              <a:avLst/>
              <a:gdLst/>
              <a:ahLst/>
              <a:cxnLst/>
              <a:rect l="l" t="t" r="r" b="b"/>
              <a:pathLst>
                <a:path w="185973" h="219829" extrusionOk="0">
                  <a:moveTo>
                    <a:pt x="5718" y="81081"/>
                  </a:moveTo>
                  <a:cubicBezTo>
                    <a:pt x="15740" y="52955"/>
                    <a:pt x="52291" y="38625"/>
                    <a:pt x="76718" y="23450"/>
                  </a:cubicBezTo>
                  <a:cubicBezTo>
                    <a:pt x="87903" y="16507"/>
                    <a:pt x="99848" y="10455"/>
                    <a:pt x="112330" y="5916"/>
                  </a:cubicBezTo>
                  <a:cubicBezTo>
                    <a:pt x="121770" y="2533"/>
                    <a:pt x="131523" y="887"/>
                    <a:pt x="141544" y="264"/>
                  </a:cubicBezTo>
                  <a:cubicBezTo>
                    <a:pt x="148344" y="-181"/>
                    <a:pt x="155234" y="-137"/>
                    <a:pt x="161945" y="976"/>
                  </a:cubicBezTo>
                  <a:cubicBezTo>
                    <a:pt x="167000" y="1821"/>
                    <a:pt x="171250" y="3646"/>
                    <a:pt x="175456" y="6361"/>
                  </a:cubicBezTo>
                  <a:cubicBezTo>
                    <a:pt x="187625" y="14193"/>
                    <a:pt x="187983" y="26609"/>
                    <a:pt x="182838" y="38803"/>
                  </a:cubicBezTo>
                  <a:cubicBezTo>
                    <a:pt x="175008" y="57272"/>
                    <a:pt x="153176" y="70222"/>
                    <a:pt x="150268" y="90694"/>
                  </a:cubicBezTo>
                  <a:cubicBezTo>
                    <a:pt x="146957" y="113702"/>
                    <a:pt x="180511" y="128566"/>
                    <a:pt x="166016" y="152375"/>
                  </a:cubicBezTo>
                  <a:cubicBezTo>
                    <a:pt x="154518" y="171289"/>
                    <a:pt x="127586" y="161498"/>
                    <a:pt x="110809" y="171600"/>
                  </a:cubicBezTo>
                  <a:cubicBezTo>
                    <a:pt x="91884" y="182993"/>
                    <a:pt x="96403" y="210852"/>
                    <a:pt x="71528" y="218106"/>
                  </a:cubicBezTo>
                  <a:cubicBezTo>
                    <a:pt x="48443" y="224826"/>
                    <a:pt x="27595" y="210985"/>
                    <a:pt x="16589" y="192294"/>
                  </a:cubicBezTo>
                  <a:cubicBezTo>
                    <a:pt x="-1440" y="161676"/>
                    <a:pt x="-4303" y="109252"/>
                    <a:pt x="5718" y="81081"/>
                  </a:cubicBezTo>
                  <a:lnTo>
                    <a:pt x="5718" y="81081"/>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0" name="Google Shape;280;p2"/>
            <p:cNvSpPr/>
            <p:nvPr/>
          </p:nvSpPr>
          <p:spPr>
            <a:xfrm rot="10800000">
              <a:off x="3418663" y="3736196"/>
              <a:ext cx="416975" cy="112245"/>
            </a:xfrm>
            <a:custGeom>
              <a:avLst/>
              <a:gdLst/>
              <a:ahLst/>
              <a:cxnLst/>
              <a:rect l="l" t="t" r="r" b="b"/>
              <a:pathLst>
                <a:path w="833950" h="224490" extrusionOk="0">
                  <a:moveTo>
                    <a:pt x="752477" y="117509"/>
                  </a:moveTo>
                  <a:cubicBezTo>
                    <a:pt x="752477" y="118132"/>
                    <a:pt x="752566" y="118755"/>
                    <a:pt x="752700" y="119378"/>
                  </a:cubicBezTo>
                  <a:cubicBezTo>
                    <a:pt x="751627" y="119645"/>
                    <a:pt x="751716" y="118488"/>
                    <a:pt x="752164" y="117153"/>
                  </a:cubicBezTo>
                  <a:lnTo>
                    <a:pt x="752477" y="117509"/>
                  </a:lnTo>
                  <a:close/>
                  <a:moveTo>
                    <a:pt x="823700" y="243"/>
                  </a:moveTo>
                  <a:cubicBezTo>
                    <a:pt x="809652" y="-335"/>
                    <a:pt x="795694" y="110"/>
                    <a:pt x="781736" y="1667"/>
                  </a:cubicBezTo>
                  <a:cubicBezTo>
                    <a:pt x="776233" y="2290"/>
                    <a:pt x="770775" y="3091"/>
                    <a:pt x="765317" y="4204"/>
                  </a:cubicBezTo>
                  <a:cubicBezTo>
                    <a:pt x="757309" y="5806"/>
                    <a:pt x="749434" y="8076"/>
                    <a:pt x="741516" y="10123"/>
                  </a:cubicBezTo>
                  <a:lnTo>
                    <a:pt x="716507" y="16887"/>
                  </a:lnTo>
                  <a:lnTo>
                    <a:pt x="708678" y="18489"/>
                  </a:lnTo>
                  <a:cubicBezTo>
                    <a:pt x="707112" y="18712"/>
                    <a:pt x="703891" y="18801"/>
                    <a:pt x="702415" y="19113"/>
                  </a:cubicBezTo>
                  <a:cubicBezTo>
                    <a:pt x="695793" y="18935"/>
                    <a:pt x="689172" y="18846"/>
                    <a:pt x="682551" y="18534"/>
                  </a:cubicBezTo>
                  <a:cubicBezTo>
                    <a:pt x="680895" y="18356"/>
                    <a:pt x="679508" y="19113"/>
                    <a:pt x="678121" y="19736"/>
                  </a:cubicBezTo>
                  <a:cubicBezTo>
                    <a:pt x="671321" y="19202"/>
                    <a:pt x="664655" y="18712"/>
                    <a:pt x="659242" y="19024"/>
                  </a:cubicBezTo>
                  <a:cubicBezTo>
                    <a:pt x="638707" y="20314"/>
                    <a:pt x="618619" y="23429"/>
                    <a:pt x="598934" y="28191"/>
                  </a:cubicBezTo>
                  <a:cubicBezTo>
                    <a:pt x="579160" y="32997"/>
                    <a:pt x="559878" y="39495"/>
                    <a:pt x="541043" y="47594"/>
                  </a:cubicBezTo>
                  <a:cubicBezTo>
                    <a:pt x="526011" y="54092"/>
                    <a:pt x="511873" y="61969"/>
                    <a:pt x="498183" y="70558"/>
                  </a:cubicBezTo>
                  <a:cubicBezTo>
                    <a:pt x="467448" y="89917"/>
                    <a:pt x="439307" y="113236"/>
                    <a:pt x="408348" y="132462"/>
                  </a:cubicBezTo>
                  <a:cubicBezTo>
                    <a:pt x="374168" y="153912"/>
                    <a:pt x="337572" y="171090"/>
                    <a:pt x="299321" y="182661"/>
                  </a:cubicBezTo>
                  <a:cubicBezTo>
                    <a:pt x="261427" y="194143"/>
                    <a:pt x="221968" y="200106"/>
                    <a:pt x="181390" y="198282"/>
                  </a:cubicBezTo>
                  <a:cubicBezTo>
                    <a:pt x="168640" y="197748"/>
                    <a:pt x="155531" y="196768"/>
                    <a:pt x="142691" y="194632"/>
                  </a:cubicBezTo>
                  <a:cubicBezTo>
                    <a:pt x="130299" y="192541"/>
                    <a:pt x="118174" y="189381"/>
                    <a:pt x="106900" y="184352"/>
                  </a:cubicBezTo>
                  <a:cubicBezTo>
                    <a:pt x="72631" y="169221"/>
                    <a:pt x="38495" y="135710"/>
                    <a:pt x="26013" y="98995"/>
                  </a:cubicBezTo>
                  <a:cubicBezTo>
                    <a:pt x="17826" y="74875"/>
                    <a:pt x="19213" y="49330"/>
                    <a:pt x="37466" y="27212"/>
                  </a:cubicBezTo>
                  <a:cubicBezTo>
                    <a:pt x="40956" y="23073"/>
                    <a:pt x="40419" y="16843"/>
                    <a:pt x="36258" y="13372"/>
                  </a:cubicBezTo>
                  <a:cubicBezTo>
                    <a:pt x="32053" y="9856"/>
                    <a:pt x="25834" y="10390"/>
                    <a:pt x="22300" y="14573"/>
                  </a:cubicBezTo>
                  <a:cubicBezTo>
                    <a:pt x="-1635" y="42210"/>
                    <a:pt x="-4498" y="74741"/>
                    <a:pt x="5210" y="105715"/>
                  </a:cubicBezTo>
                  <a:cubicBezTo>
                    <a:pt x="18676" y="148572"/>
                    <a:pt x="57375" y="188268"/>
                    <a:pt x="96655" y="206648"/>
                  </a:cubicBezTo>
                  <a:cubicBezTo>
                    <a:pt x="107169" y="211499"/>
                    <a:pt x="118354" y="215059"/>
                    <a:pt x="129851" y="217640"/>
                  </a:cubicBezTo>
                  <a:cubicBezTo>
                    <a:pt x="146360" y="221379"/>
                    <a:pt x="163539" y="223070"/>
                    <a:pt x="180093" y="224004"/>
                  </a:cubicBezTo>
                  <a:cubicBezTo>
                    <a:pt x="223757" y="226274"/>
                    <a:pt x="266393" y="220533"/>
                    <a:pt x="307105" y="208206"/>
                  </a:cubicBezTo>
                  <a:cubicBezTo>
                    <a:pt x="347638" y="195923"/>
                    <a:pt x="386203" y="177098"/>
                    <a:pt x="422217" y="154090"/>
                  </a:cubicBezTo>
                  <a:cubicBezTo>
                    <a:pt x="452908" y="134331"/>
                    <a:pt x="480780" y="110566"/>
                    <a:pt x="511247" y="90629"/>
                  </a:cubicBezTo>
                  <a:cubicBezTo>
                    <a:pt x="523729" y="82396"/>
                    <a:pt x="536614" y="74830"/>
                    <a:pt x="550438" y="68555"/>
                  </a:cubicBezTo>
                  <a:cubicBezTo>
                    <a:pt x="567930" y="60589"/>
                    <a:pt x="585915" y="54136"/>
                    <a:pt x="604303" y="49241"/>
                  </a:cubicBezTo>
                  <a:cubicBezTo>
                    <a:pt x="622690" y="44346"/>
                    <a:pt x="641525" y="41008"/>
                    <a:pt x="660763" y="39361"/>
                  </a:cubicBezTo>
                  <a:cubicBezTo>
                    <a:pt x="666579" y="38872"/>
                    <a:pt x="673603" y="39228"/>
                    <a:pt x="680985" y="39673"/>
                  </a:cubicBezTo>
                  <a:cubicBezTo>
                    <a:pt x="692303" y="44702"/>
                    <a:pt x="701967" y="50977"/>
                    <a:pt x="710512" y="58409"/>
                  </a:cubicBezTo>
                  <a:cubicBezTo>
                    <a:pt x="714181" y="61613"/>
                    <a:pt x="717625" y="65084"/>
                    <a:pt x="721026" y="68689"/>
                  </a:cubicBezTo>
                  <a:cubicBezTo>
                    <a:pt x="725992" y="73940"/>
                    <a:pt x="730913" y="79503"/>
                    <a:pt x="735252" y="86045"/>
                  </a:cubicBezTo>
                  <a:cubicBezTo>
                    <a:pt x="737579" y="89338"/>
                    <a:pt x="739726" y="92854"/>
                    <a:pt x="741695" y="96459"/>
                  </a:cubicBezTo>
                  <a:cubicBezTo>
                    <a:pt x="743797" y="100242"/>
                    <a:pt x="745766" y="104069"/>
                    <a:pt x="747555" y="107896"/>
                  </a:cubicBezTo>
                  <a:lnTo>
                    <a:pt x="751582" y="116263"/>
                  </a:lnTo>
                  <a:cubicBezTo>
                    <a:pt x="751671" y="116485"/>
                    <a:pt x="751895" y="116797"/>
                    <a:pt x="752164" y="117153"/>
                  </a:cubicBezTo>
                  <a:cubicBezTo>
                    <a:pt x="752298" y="116797"/>
                    <a:pt x="752432" y="116396"/>
                    <a:pt x="752566" y="116040"/>
                  </a:cubicBezTo>
                  <a:cubicBezTo>
                    <a:pt x="752477" y="116530"/>
                    <a:pt x="752477" y="117019"/>
                    <a:pt x="752477" y="117509"/>
                  </a:cubicBezTo>
                  <a:cubicBezTo>
                    <a:pt x="753058" y="118265"/>
                    <a:pt x="753595" y="119066"/>
                    <a:pt x="753014" y="119289"/>
                  </a:cubicBezTo>
                  <a:cubicBezTo>
                    <a:pt x="752879" y="119333"/>
                    <a:pt x="752790" y="119378"/>
                    <a:pt x="752700" y="119378"/>
                  </a:cubicBezTo>
                  <a:cubicBezTo>
                    <a:pt x="753192" y="121647"/>
                    <a:pt x="754490" y="123739"/>
                    <a:pt x="756548" y="125119"/>
                  </a:cubicBezTo>
                  <a:cubicBezTo>
                    <a:pt x="759993" y="127967"/>
                    <a:pt x="763124" y="126943"/>
                    <a:pt x="764869" y="126587"/>
                  </a:cubicBezTo>
                  <a:cubicBezTo>
                    <a:pt x="768001" y="126009"/>
                    <a:pt x="770193" y="123650"/>
                    <a:pt x="771580" y="119778"/>
                  </a:cubicBezTo>
                  <a:cubicBezTo>
                    <a:pt x="771938" y="118755"/>
                    <a:pt x="771938" y="117108"/>
                    <a:pt x="771670" y="115017"/>
                  </a:cubicBezTo>
                  <a:cubicBezTo>
                    <a:pt x="771535" y="113815"/>
                    <a:pt x="770640" y="111278"/>
                    <a:pt x="770372" y="110121"/>
                  </a:cubicBezTo>
                  <a:lnTo>
                    <a:pt x="767598" y="100464"/>
                  </a:lnTo>
                  <a:cubicBezTo>
                    <a:pt x="765988" y="94946"/>
                    <a:pt x="764109" y="89383"/>
                    <a:pt x="761872" y="83909"/>
                  </a:cubicBezTo>
                  <a:cubicBezTo>
                    <a:pt x="760351" y="80171"/>
                    <a:pt x="758516" y="76521"/>
                    <a:pt x="756593" y="73006"/>
                  </a:cubicBezTo>
                  <a:cubicBezTo>
                    <a:pt x="752387" y="65574"/>
                    <a:pt x="747600" y="58943"/>
                    <a:pt x="742366" y="52935"/>
                  </a:cubicBezTo>
                  <a:cubicBezTo>
                    <a:pt x="752656" y="56629"/>
                    <a:pt x="762901" y="60411"/>
                    <a:pt x="772877" y="64595"/>
                  </a:cubicBezTo>
                  <a:lnTo>
                    <a:pt x="795605" y="73896"/>
                  </a:lnTo>
                  <a:cubicBezTo>
                    <a:pt x="795739" y="73940"/>
                    <a:pt x="797081" y="74118"/>
                    <a:pt x="798423" y="74430"/>
                  </a:cubicBezTo>
                  <a:cubicBezTo>
                    <a:pt x="799049" y="77055"/>
                    <a:pt x="799944" y="78658"/>
                    <a:pt x="801197" y="76165"/>
                  </a:cubicBezTo>
                  <a:cubicBezTo>
                    <a:pt x="800660" y="75765"/>
                    <a:pt x="800123" y="75275"/>
                    <a:pt x="799676" y="74786"/>
                  </a:cubicBezTo>
                  <a:lnTo>
                    <a:pt x="799318" y="74652"/>
                  </a:lnTo>
                  <a:cubicBezTo>
                    <a:pt x="799139" y="74608"/>
                    <a:pt x="798960" y="74563"/>
                    <a:pt x="798781" y="74519"/>
                  </a:cubicBezTo>
                  <a:lnTo>
                    <a:pt x="798244" y="73718"/>
                  </a:lnTo>
                  <a:cubicBezTo>
                    <a:pt x="798200" y="73362"/>
                    <a:pt x="798110" y="72961"/>
                    <a:pt x="798020" y="72605"/>
                  </a:cubicBezTo>
                  <a:lnTo>
                    <a:pt x="797976" y="72116"/>
                  </a:lnTo>
                  <a:cubicBezTo>
                    <a:pt x="798378" y="73095"/>
                    <a:pt x="798960" y="73985"/>
                    <a:pt x="799676" y="74786"/>
                  </a:cubicBezTo>
                  <a:cubicBezTo>
                    <a:pt x="800750" y="75097"/>
                    <a:pt x="801510" y="75587"/>
                    <a:pt x="801242" y="76165"/>
                  </a:cubicBezTo>
                  <a:lnTo>
                    <a:pt x="801197" y="76165"/>
                  </a:lnTo>
                  <a:cubicBezTo>
                    <a:pt x="802226" y="76877"/>
                    <a:pt x="803434" y="77411"/>
                    <a:pt x="804731" y="77678"/>
                  </a:cubicBezTo>
                  <a:cubicBezTo>
                    <a:pt x="809831" y="78791"/>
                    <a:pt x="814887" y="75542"/>
                    <a:pt x="815961" y="70425"/>
                  </a:cubicBezTo>
                  <a:cubicBezTo>
                    <a:pt x="816274" y="69401"/>
                    <a:pt x="816676" y="63883"/>
                    <a:pt x="811039" y="59922"/>
                  </a:cubicBezTo>
                  <a:cubicBezTo>
                    <a:pt x="809518" y="58809"/>
                    <a:pt x="805268" y="56406"/>
                    <a:pt x="805000" y="56228"/>
                  </a:cubicBezTo>
                  <a:lnTo>
                    <a:pt x="783033" y="43278"/>
                  </a:lnTo>
                  <a:cubicBezTo>
                    <a:pt x="775651" y="39406"/>
                    <a:pt x="768001" y="35757"/>
                    <a:pt x="760306" y="32241"/>
                  </a:cubicBezTo>
                  <a:cubicBezTo>
                    <a:pt x="761111" y="32107"/>
                    <a:pt x="761916" y="31974"/>
                    <a:pt x="762767" y="31840"/>
                  </a:cubicBezTo>
                  <a:cubicBezTo>
                    <a:pt x="767956" y="30861"/>
                    <a:pt x="773146" y="29838"/>
                    <a:pt x="778336" y="28725"/>
                  </a:cubicBezTo>
                  <a:cubicBezTo>
                    <a:pt x="788536" y="26500"/>
                    <a:pt x="798647" y="24052"/>
                    <a:pt x="808981" y="22317"/>
                  </a:cubicBezTo>
                  <a:cubicBezTo>
                    <a:pt x="814126" y="21427"/>
                    <a:pt x="819182" y="20537"/>
                    <a:pt x="824372" y="19914"/>
                  </a:cubicBezTo>
                  <a:cubicBezTo>
                    <a:pt x="829830" y="19736"/>
                    <a:pt x="834125" y="15196"/>
                    <a:pt x="833945" y="9767"/>
                  </a:cubicBezTo>
                  <a:cubicBezTo>
                    <a:pt x="833767" y="4338"/>
                    <a:pt x="829159" y="65"/>
                    <a:pt x="823700" y="243"/>
                  </a:cubicBez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1" name="Google Shape;281;p2"/>
            <p:cNvSpPr/>
            <p:nvPr/>
          </p:nvSpPr>
          <p:spPr>
            <a:xfrm rot="10800000">
              <a:off x="3961022" y="3974233"/>
              <a:ext cx="81682" cy="82406"/>
            </a:xfrm>
            <a:custGeom>
              <a:avLst/>
              <a:gdLst/>
              <a:ahLst/>
              <a:cxnLst/>
              <a:rect l="l" t="t" r="r" b="b"/>
              <a:pathLst>
                <a:path w="163364" h="164811" extrusionOk="0">
                  <a:moveTo>
                    <a:pt x="60273" y="164440"/>
                  </a:moveTo>
                  <a:cubicBezTo>
                    <a:pt x="33877" y="165508"/>
                    <a:pt x="-2138" y="166353"/>
                    <a:pt x="99" y="135513"/>
                  </a:cubicBezTo>
                  <a:cubicBezTo>
                    <a:pt x="949" y="123363"/>
                    <a:pt x="12268" y="115798"/>
                    <a:pt x="13655" y="104939"/>
                  </a:cubicBezTo>
                  <a:cubicBezTo>
                    <a:pt x="15221" y="92745"/>
                    <a:pt x="4215" y="80151"/>
                    <a:pt x="10836" y="68091"/>
                  </a:cubicBezTo>
                  <a:cubicBezTo>
                    <a:pt x="20634" y="50200"/>
                    <a:pt x="48909" y="56119"/>
                    <a:pt x="63091" y="44816"/>
                  </a:cubicBezTo>
                  <a:cubicBezTo>
                    <a:pt x="76333" y="34179"/>
                    <a:pt x="73023" y="14153"/>
                    <a:pt x="90024" y="4407"/>
                  </a:cubicBezTo>
                  <a:cubicBezTo>
                    <a:pt x="98837" y="-666"/>
                    <a:pt x="110648" y="-2135"/>
                    <a:pt x="119238" y="4184"/>
                  </a:cubicBezTo>
                  <a:cubicBezTo>
                    <a:pt x="141831" y="20739"/>
                    <a:pt x="171224" y="110057"/>
                    <a:pt x="161426" y="136759"/>
                  </a:cubicBezTo>
                  <a:cubicBezTo>
                    <a:pt x="151584" y="163461"/>
                    <a:pt x="80494" y="163594"/>
                    <a:pt x="60273" y="164440"/>
                  </a:cubicBezTo>
                  <a:lnTo>
                    <a:pt x="60273" y="164440"/>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2" name="Google Shape;282;p2"/>
            <p:cNvSpPr/>
            <p:nvPr/>
          </p:nvSpPr>
          <p:spPr>
            <a:xfrm rot="10800000">
              <a:off x="3786761" y="3972908"/>
              <a:ext cx="242725" cy="62767"/>
            </a:xfrm>
            <a:custGeom>
              <a:avLst/>
              <a:gdLst/>
              <a:ahLst/>
              <a:cxnLst/>
              <a:rect l="l" t="t" r="r" b="b"/>
              <a:pathLst>
                <a:path w="485450" h="125534" extrusionOk="0">
                  <a:moveTo>
                    <a:pt x="470438" y="86377"/>
                  </a:moveTo>
                  <a:cubicBezTo>
                    <a:pt x="470707" y="86555"/>
                    <a:pt x="470930" y="86733"/>
                    <a:pt x="471199" y="86867"/>
                  </a:cubicBezTo>
                  <a:cubicBezTo>
                    <a:pt x="470886" y="87267"/>
                    <a:pt x="470349" y="86911"/>
                    <a:pt x="469812" y="86288"/>
                  </a:cubicBezTo>
                  <a:lnTo>
                    <a:pt x="470438" y="86377"/>
                  </a:lnTo>
                  <a:close/>
                  <a:moveTo>
                    <a:pt x="475002" y="67864"/>
                  </a:moveTo>
                  <a:cubicBezTo>
                    <a:pt x="466412" y="65861"/>
                    <a:pt x="443282" y="66217"/>
                    <a:pt x="441000" y="66262"/>
                  </a:cubicBezTo>
                  <a:cubicBezTo>
                    <a:pt x="428384" y="66529"/>
                    <a:pt x="416171" y="68131"/>
                    <a:pt x="404091" y="70490"/>
                  </a:cubicBezTo>
                  <a:cubicBezTo>
                    <a:pt x="377203" y="75741"/>
                    <a:pt x="351345" y="84864"/>
                    <a:pt x="324144" y="89937"/>
                  </a:cubicBezTo>
                  <a:cubicBezTo>
                    <a:pt x="298195" y="95011"/>
                    <a:pt x="267639" y="98348"/>
                    <a:pt x="236232" y="98838"/>
                  </a:cubicBezTo>
                  <a:cubicBezTo>
                    <a:pt x="209300" y="99239"/>
                    <a:pt x="181875" y="97102"/>
                    <a:pt x="156016" y="91495"/>
                  </a:cubicBezTo>
                  <a:cubicBezTo>
                    <a:pt x="148008" y="84508"/>
                    <a:pt x="141074" y="76720"/>
                    <a:pt x="134363" y="68709"/>
                  </a:cubicBezTo>
                  <a:cubicBezTo>
                    <a:pt x="129755" y="63191"/>
                    <a:pt x="125460" y="57495"/>
                    <a:pt x="121165" y="51754"/>
                  </a:cubicBezTo>
                  <a:cubicBezTo>
                    <a:pt x="115707" y="44544"/>
                    <a:pt x="110294" y="37335"/>
                    <a:pt x="105462" y="29725"/>
                  </a:cubicBezTo>
                  <a:cubicBezTo>
                    <a:pt x="100496" y="21937"/>
                    <a:pt x="95709" y="14193"/>
                    <a:pt x="91548" y="5960"/>
                  </a:cubicBezTo>
                  <a:cubicBezTo>
                    <a:pt x="89624" y="1109"/>
                    <a:pt x="84122" y="-1249"/>
                    <a:pt x="79245" y="664"/>
                  </a:cubicBezTo>
                  <a:cubicBezTo>
                    <a:pt x="74413" y="2623"/>
                    <a:pt x="71997" y="8096"/>
                    <a:pt x="73966" y="12947"/>
                  </a:cubicBezTo>
                  <a:cubicBezTo>
                    <a:pt x="76874" y="22560"/>
                    <a:pt x="80274" y="31950"/>
                    <a:pt x="84479" y="41073"/>
                  </a:cubicBezTo>
                  <a:cubicBezTo>
                    <a:pt x="88774" y="50285"/>
                    <a:pt x="93651" y="59230"/>
                    <a:pt x="99601" y="67463"/>
                  </a:cubicBezTo>
                  <a:cubicBezTo>
                    <a:pt x="99735" y="67641"/>
                    <a:pt x="99959" y="67819"/>
                    <a:pt x="100093" y="67997"/>
                  </a:cubicBezTo>
                  <a:cubicBezTo>
                    <a:pt x="99556" y="67641"/>
                    <a:pt x="98975" y="67285"/>
                    <a:pt x="98438" y="66929"/>
                  </a:cubicBezTo>
                  <a:cubicBezTo>
                    <a:pt x="90206" y="61411"/>
                    <a:pt x="81616" y="56115"/>
                    <a:pt x="73071" y="50330"/>
                  </a:cubicBezTo>
                  <a:cubicBezTo>
                    <a:pt x="67255" y="44500"/>
                    <a:pt x="61753" y="38269"/>
                    <a:pt x="57100" y="31104"/>
                  </a:cubicBezTo>
                  <a:cubicBezTo>
                    <a:pt x="54236" y="26476"/>
                    <a:pt x="48152" y="25008"/>
                    <a:pt x="43499" y="27811"/>
                  </a:cubicBezTo>
                  <a:cubicBezTo>
                    <a:pt x="43320" y="27945"/>
                    <a:pt x="43320" y="28212"/>
                    <a:pt x="43141" y="28345"/>
                  </a:cubicBezTo>
                  <a:cubicBezTo>
                    <a:pt x="41709" y="27411"/>
                    <a:pt x="40323" y="26565"/>
                    <a:pt x="38891" y="26076"/>
                  </a:cubicBezTo>
                  <a:cubicBezTo>
                    <a:pt x="34015" y="24162"/>
                    <a:pt x="28512" y="26521"/>
                    <a:pt x="26588" y="31371"/>
                  </a:cubicBezTo>
                  <a:cubicBezTo>
                    <a:pt x="24664" y="36089"/>
                    <a:pt x="26901" y="41429"/>
                    <a:pt x="31554" y="43432"/>
                  </a:cubicBezTo>
                  <a:lnTo>
                    <a:pt x="31867" y="43610"/>
                  </a:lnTo>
                  <a:cubicBezTo>
                    <a:pt x="31822" y="43565"/>
                    <a:pt x="31777" y="43565"/>
                    <a:pt x="31733" y="43565"/>
                  </a:cubicBezTo>
                  <a:cubicBezTo>
                    <a:pt x="32225" y="43521"/>
                    <a:pt x="32807" y="45212"/>
                    <a:pt x="33388" y="45968"/>
                  </a:cubicBezTo>
                  <a:cubicBezTo>
                    <a:pt x="34909" y="47882"/>
                    <a:pt x="36430" y="49796"/>
                    <a:pt x="37728" y="51131"/>
                  </a:cubicBezTo>
                  <a:cubicBezTo>
                    <a:pt x="41486" y="54869"/>
                    <a:pt x="45244" y="58518"/>
                    <a:pt x="49181" y="62123"/>
                  </a:cubicBezTo>
                  <a:cubicBezTo>
                    <a:pt x="51821" y="64526"/>
                    <a:pt x="54549" y="66796"/>
                    <a:pt x="57278" y="69110"/>
                  </a:cubicBezTo>
                  <a:cubicBezTo>
                    <a:pt x="63497" y="74139"/>
                    <a:pt x="69492" y="79168"/>
                    <a:pt x="75755" y="83662"/>
                  </a:cubicBezTo>
                  <a:cubicBezTo>
                    <a:pt x="75934" y="83796"/>
                    <a:pt x="76158" y="83885"/>
                    <a:pt x="76337" y="84019"/>
                  </a:cubicBezTo>
                  <a:cubicBezTo>
                    <a:pt x="67613" y="83084"/>
                    <a:pt x="58934" y="82283"/>
                    <a:pt x="50299" y="81215"/>
                  </a:cubicBezTo>
                  <a:cubicBezTo>
                    <a:pt x="37638" y="79657"/>
                    <a:pt x="25067" y="78100"/>
                    <a:pt x="12227" y="75919"/>
                  </a:cubicBezTo>
                  <a:cubicBezTo>
                    <a:pt x="6903" y="74628"/>
                    <a:pt x="1579" y="77877"/>
                    <a:pt x="282" y="83173"/>
                  </a:cubicBezTo>
                  <a:cubicBezTo>
                    <a:pt x="-1016" y="88424"/>
                    <a:pt x="2295" y="93765"/>
                    <a:pt x="7574" y="95055"/>
                  </a:cubicBezTo>
                  <a:cubicBezTo>
                    <a:pt x="19161" y="98660"/>
                    <a:pt x="30525" y="102042"/>
                    <a:pt x="42112" y="104801"/>
                  </a:cubicBezTo>
                  <a:cubicBezTo>
                    <a:pt x="49942" y="106671"/>
                    <a:pt x="57815" y="108317"/>
                    <a:pt x="65779" y="109519"/>
                  </a:cubicBezTo>
                  <a:cubicBezTo>
                    <a:pt x="72400" y="110498"/>
                    <a:pt x="79066" y="111165"/>
                    <a:pt x="85822" y="111566"/>
                  </a:cubicBezTo>
                  <a:cubicBezTo>
                    <a:pt x="92532" y="111966"/>
                    <a:pt x="99243" y="111966"/>
                    <a:pt x="106044" y="111877"/>
                  </a:cubicBezTo>
                  <a:lnTo>
                    <a:pt x="130068" y="111388"/>
                  </a:lnTo>
                  <a:cubicBezTo>
                    <a:pt x="133647" y="112634"/>
                    <a:pt x="137003" y="114058"/>
                    <a:pt x="140716" y="115126"/>
                  </a:cubicBezTo>
                  <a:cubicBezTo>
                    <a:pt x="142818" y="115883"/>
                    <a:pt x="144832" y="115705"/>
                    <a:pt x="146711" y="115037"/>
                  </a:cubicBezTo>
                  <a:cubicBezTo>
                    <a:pt x="175388" y="122647"/>
                    <a:pt x="206347" y="125940"/>
                    <a:pt x="236680" y="125495"/>
                  </a:cubicBezTo>
                  <a:cubicBezTo>
                    <a:pt x="269786" y="125006"/>
                    <a:pt x="301953" y="120288"/>
                    <a:pt x="329244" y="114414"/>
                  </a:cubicBezTo>
                  <a:cubicBezTo>
                    <a:pt x="356311" y="108317"/>
                    <a:pt x="381990" y="98304"/>
                    <a:pt x="408789" y="91985"/>
                  </a:cubicBezTo>
                  <a:cubicBezTo>
                    <a:pt x="419571" y="89403"/>
                    <a:pt x="430532" y="87445"/>
                    <a:pt x="441850" y="86733"/>
                  </a:cubicBezTo>
                  <a:cubicBezTo>
                    <a:pt x="443729" y="86600"/>
                    <a:pt x="461670" y="85220"/>
                    <a:pt x="469812" y="86288"/>
                  </a:cubicBezTo>
                  <a:cubicBezTo>
                    <a:pt x="469409" y="85843"/>
                    <a:pt x="469007" y="85265"/>
                    <a:pt x="468693" y="84775"/>
                  </a:cubicBezTo>
                  <a:cubicBezTo>
                    <a:pt x="469186" y="85398"/>
                    <a:pt x="469812" y="85932"/>
                    <a:pt x="470438" y="86377"/>
                  </a:cubicBezTo>
                  <a:lnTo>
                    <a:pt x="470975" y="86466"/>
                  </a:lnTo>
                  <a:cubicBezTo>
                    <a:pt x="471109" y="86511"/>
                    <a:pt x="471378" y="86422"/>
                    <a:pt x="471333" y="86555"/>
                  </a:cubicBezTo>
                  <a:cubicBezTo>
                    <a:pt x="471289" y="86689"/>
                    <a:pt x="471244" y="86778"/>
                    <a:pt x="471199" y="86867"/>
                  </a:cubicBezTo>
                  <a:cubicBezTo>
                    <a:pt x="472988" y="87935"/>
                    <a:pt x="475181" y="88380"/>
                    <a:pt x="477418" y="88068"/>
                  </a:cubicBezTo>
                  <a:cubicBezTo>
                    <a:pt x="482607" y="87267"/>
                    <a:pt x="486142" y="82461"/>
                    <a:pt x="485336" y="77299"/>
                  </a:cubicBezTo>
                  <a:cubicBezTo>
                    <a:pt x="484978" y="74495"/>
                    <a:pt x="482339" y="69644"/>
                    <a:pt x="475002" y="67864"/>
                  </a:cubicBezTo>
                  <a:close/>
                  <a:moveTo>
                    <a:pt x="31464" y="43521"/>
                  </a:moveTo>
                  <a:cubicBezTo>
                    <a:pt x="31420" y="43565"/>
                    <a:pt x="31599" y="43565"/>
                    <a:pt x="31733" y="43565"/>
                  </a:cubicBezTo>
                  <a:cubicBezTo>
                    <a:pt x="31688" y="43565"/>
                    <a:pt x="31599" y="43387"/>
                    <a:pt x="31554" y="43432"/>
                  </a:cubicBezTo>
                  <a:lnTo>
                    <a:pt x="31464" y="4352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3" name="Google Shape;283;p2"/>
            <p:cNvSpPr/>
            <p:nvPr/>
          </p:nvSpPr>
          <p:spPr>
            <a:xfrm rot="10800000">
              <a:off x="3448058" y="3886169"/>
              <a:ext cx="101601" cy="103492"/>
            </a:xfrm>
            <a:custGeom>
              <a:avLst/>
              <a:gdLst/>
              <a:ahLst/>
              <a:cxnLst/>
              <a:rect l="l" t="t" r="r" b="b"/>
              <a:pathLst>
                <a:path w="203202" h="206983" extrusionOk="0">
                  <a:moveTo>
                    <a:pt x="203202" y="180549"/>
                  </a:moveTo>
                  <a:cubicBezTo>
                    <a:pt x="203202" y="195146"/>
                    <a:pt x="191391" y="206983"/>
                    <a:pt x="176806" y="206983"/>
                  </a:cubicBezTo>
                  <a:cubicBezTo>
                    <a:pt x="162222" y="206983"/>
                    <a:pt x="150411" y="195146"/>
                    <a:pt x="150411" y="180549"/>
                  </a:cubicBezTo>
                  <a:cubicBezTo>
                    <a:pt x="150411" y="165952"/>
                    <a:pt x="162222" y="154069"/>
                    <a:pt x="176806" y="154069"/>
                  </a:cubicBezTo>
                  <a:cubicBezTo>
                    <a:pt x="191391" y="154069"/>
                    <a:pt x="203202" y="165952"/>
                    <a:pt x="203202" y="180549"/>
                  </a:cubicBezTo>
                  <a:close/>
                  <a:moveTo>
                    <a:pt x="88716" y="100577"/>
                  </a:moveTo>
                  <a:cubicBezTo>
                    <a:pt x="73684" y="100577"/>
                    <a:pt x="61471" y="112504"/>
                    <a:pt x="61471" y="127234"/>
                  </a:cubicBezTo>
                  <a:cubicBezTo>
                    <a:pt x="61471" y="141920"/>
                    <a:pt x="73684" y="153847"/>
                    <a:pt x="88716" y="153847"/>
                  </a:cubicBezTo>
                  <a:cubicBezTo>
                    <a:pt x="103749" y="153847"/>
                    <a:pt x="115962" y="141920"/>
                    <a:pt x="115962" y="127234"/>
                  </a:cubicBezTo>
                  <a:cubicBezTo>
                    <a:pt x="115962" y="112504"/>
                    <a:pt x="103749" y="100577"/>
                    <a:pt x="88716" y="100577"/>
                  </a:cubicBezTo>
                  <a:close/>
                  <a:moveTo>
                    <a:pt x="25903" y="0"/>
                  </a:moveTo>
                  <a:cubicBezTo>
                    <a:pt x="11587" y="0"/>
                    <a:pt x="0" y="11393"/>
                    <a:pt x="0" y="25411"/>
                  </a:cubicBezTo>
                  <a:cubicBezTo>
                    <a:pt x="0" y="39474"/>
                    <a:pt x="11587" y="50867"/>
                    <a:pt x="25903" y="50867"/>
                  </a:cubicBezTo>
                  <a:cubicBezTo>
                    <a:pt x="40175" y="50867"/>
                    <a:pt x="51807" y="39474"/>
                    <a:pt x="51807" y="25411"/>
                  </a:cubicBezTo>
                  <a:cubicBezTo>
                    <a:pt x="51807" y="11393"/>
                    <a:pt x="40175" y="0"/>
                    <a:pt x="25903" y="0"/>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4" name="Google Shape;284;p2"/>
            <p:cNvSpPr/>
            <p:nvPr/>
          </p:nvSpPr>
          <p:spPr>
            <a:xfrm rot="10800000">
              <a:off x="4467238" y="3767635"/>
              <a:ext cx="248363" cy="227706"/>
            </a:xfrm>
            <a:custGeom>
              <a:avLst/>
              <a:gdLst/>
              <a:ahLst/>
              <a:cxnLst/>
              <a:rect l="l" t="t" r="r" b="b"/>
              <a:pathLst>
                <a:path w="496725" h="455411" extrusionOk="0">
                  <a:moveTo>
                    <a:pt x="368580" y="262445"/>
                  </a:moveTo>
                  <a:cubicBezTo>
                    <a:pt x="424100" y="271880"/>
                    <a:pt x="493534" y="271079"/>
                    <a:pt x="496621" y="209086"/>
                  </a:cubicBezTo>
                  <a:cubicBezTo>
                    <a:pt x="500111" y="139395"/>
                    <a:pt x="415063" y="151455"/>
                    <a:pt x="348940" y="178068"/>
                  </a:cubicBezTo>
                  <a:cubicBezTo>
                    <a:pt x="396676" y="148206"/>
                    <a:pt x="444859" y="103970"/>
                    <a:pt x="407905" y="60535"/>
                  </a:cubicBezTo>
                  <a:cubicBezTo>
                    <a:pt x="370012" y="16032"/>
                    <a:pt x="320486" y="59957"/>
                    <a:pt x="285993" y="113182"/>
                  </a:cubicBezTo>
                  <a:cubicBezTo>
                    <a:pt x="293777" y="50878"/>
                    <a:pt x="281966" y="-14808"/>
                    <a:pt x="216290" y="2948"/>
                  </a:cubicBezTo>
                  <a:cubicBezTo>
                    <a:pt x="159830" y="18257"/>
                    <a:pt x="165288" y="69658"/>
                    <a:pt x="183094" y="114873"/>
                  </a:cubicBezTo>
                  <a:cubicBezTo>
                    <a:pt x="148288" y="74465"/>
                    <a:pt x="100373" y="37883"/>
                    <a:pt x="58453" y="73085"/>
                  </a:cubicBezTo>
                  <a:cubicBezTo>
                    <a:pt x="14206" y="110201"/>
                    <a:pt x="61674" y="152701"/>
                    <a:pt x="119387" y="181628"/>
                  </a:cubicBezTo>
                  <a:cubicBezTo>
                    <a:pt x="57558" y="166052"/>
                    <a:pt x="-6687" y="168277"/>
                    <a:pt x="561" y="228579"/>
                  </a:cubicBezTo>
                  <a:cubicBezTo>
                    <a:pt x="8167" y="291639"/>
                    <a:pt x="80911" y="287234"/>
                    <a:pt x="136566" y="274150"/>
                  </a:cubicBezTo>
                  <a:cubicBezTo>
                    <a:pt x="82656" y="296090"/>
                    <a:pt x="22259" y="333294"/>
                    <a:pt x="52189" y="383405"/>
                  </a:cubicBezTo>
                  <a:cubicBezTo>
                    <a:pt x="85788" y="439745"/>
                    <a:pt x="154059" y="386119"/>
                    <a:pt x="198395" y="330579"/>
                  </a:cubicBezTo>
                  <a:cubicBezTo>
                    <a:pt x="183631" y="382114"/>
                    <a:pt x="180141" y="448201"/>
                    <a:pt x="255794" y="454921"/>
                  </a:cubicBezTo>
                  <a:cubicBezTo>
                    <a:pt x="338202" y="462264"/>
                    <a:pt x="330418" y="385763"/>
                    <a:pt x="303262" y="323103"/>
                  </a:cubicBezTo>
                  <a:cubicBezTo>
                    <a:pt x="336994" y="367205"/>
                    <a:pt x="386788" y="412242"/>
                    <a:pt x="432556" y="376195"/>
                  </a:cubicBezTo>
                  <a:cubicBezTo>
                    <a:pt x="479800" y="338991"/>
                    <a:pt x="428216" y="293152"/>
                    <a:pt x="368580" y="262445"/>
                  </a:cubicBezTo>
                  <a:lnTo>
                    <a:pt x="368580" y="262445"/>
                  </a:lnTo>
                  <a:close/>
                  <a:moveTo>
                    <a:pt x="296104" y="206550"/>
                  </a:moveTo>
                  <a:cubicBezTo>
                    <a:pt x="288498" y="215717"/>
                    <a:pt x="292211" y="226086"/>
                    <a:pt x="296104" y="233741"/>
                  </a:cubicBezTo>
                  <a:cubicBezTo>
                    <a:pt x="265145" y="226709"/>
                    <a:pt x="268724" y="263914"/>
                    <a:pt x="262908" y="259820"/>
                  </a:cubicBezTo>
                  <a:cubicBezTo>
                    <a:pt x="262908" y="259820"/>
                    <a:pt x="263937" y="261867"/>
                    <a:pt x="265860" y="265427"/>
                  </a:cubicBezTo>
                  <a:cubicBezTo>
                    <a:pt x="252528" y="258974"/>
                    <a:pt x="237094" y="266006"/>
                    <a:pt x="228817" y="268809"/>
                  </a:cubicBezTo>
                  <a:cubicBezTo>
                    <a:pt x="222330" y="257594"/>
                    <a:pt x="203137" y="254568"/>
                    <a:pt x="207029" y="251364"/>
                  </a:cubicBezTo>
                  <a:cubicBezTo>
                    <a:pt x="207029" y="251364"/>
                    <a:pt x="204390" y="251987"/>
                    <a:pt x="199826" y="253189"/>
                  </a:cubicBezTo>
                  <a:cubicBezTo>
                    <a:pt x="198171" y="248827"/>
                    <a:pt x="219690" y="225330"/>
                    <a:pt x="196247" y="210733"/>
                  </a:cubicBezTo>
                  <a:cubicBezTo>
                    <a:pt x="196605" y="210822"/>
                    <a:pt x="196963" y="210911"/>
                    <a:pt x="197276" y="211000"/>
                  </a:cubicBezTo>
                  <a:cubicBezTo>
                    <a:pt x="220988" y="216963"/>
                    <a:pt x="225461" y="199429"/>
                    <a:pt x="228146" y="189905"/>
                  </a:cubicBezTo>
                  <a:cubicBezTo>
                    <a:pt x="232664" y="190484"/>
                    <a:pt x="241567" y="193599"/>
                    <a:pt x="250336" y="192976"/>
                  </a:cubicBezTo>
                  <a:cubicBezTo>
                    <a:pt x="253289" y="210733"/>
                    <a:pt x="282235" y="209932"/>
                    <a:pt x="278342" y="214427"/>
                  </a:cubicBezTo>
                  <a:cubicBezTo>
                    <a:pt x="278342" y="214427"/>
                    <a:pt x="285277" y="211623"/>
                    <a:pt x="296104" y="206550"/>
                  </a:cubicBezTo>
                  <a:lnTo>
                    <a:pt x="296104" y="206550"/>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5" name="Google Shape;285;p2"/>
            <p:cNvSpPr/>
            <p:nvPr/>
          </p:nvSpPr>
          <p:spPr>
            <a:xfrm rot="10800000">
              <a:off x="4558385" y="3854537"/>
              <a:ext cx="63760" cy="55632"/>
            </a:xfrm>
            <a:custGeom>
              <a:avLst/>
              <a:gdLst/>
              <a:ahLst/>
              <a:cxnLst/>
              <a:rect l="l" t="t" r="r" b="b"/>
              <a:pathLst>
                <a:path w="127520" h="111265" extrusionOk="0">
                  <a:moveTo>
                    <a:pt x="127490" y="53919"/>
                  </a:moveTo>
                  <a:cubicBezTo>
                    <a:pt x="128564" y="84582"/>
                    <a:pt x="100871" y="110260"/>
                    <a:pt x="65706" y="111239"/>
                  </a:cubicBezTo>
                  <a:cubicBezTo>
                    <a:pt x="30542" y="112174"/>
                    <a:pt x="1104" y="88009"/>
                    <a:pt x="30" y="57346"/>
                  </a:cubicBezTo>
                  <a:cubicBezTo>
                    <a:pt x="-1043" y="26639"/>
                    <a:pt x="26650" y="961"/>
                    <a:pt x="61814" y="26"/>
                  </a:cubicBezTo>
                  <a:cubicBezTo>
                    <a:pt x="96978" y="-908"/>
                    <a:pt x="126416" y="23212"/>
                    <a:pt x="127490" y="53919"/>
                  </a:cubicBezTo>
                  <a:lnTo>
                    <a:pt x="127490" y="53919"/>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86"/>
        <p:cNvGrpSpPr/>
        <p:nvPr/>
      </p:nvGrpSpPr>
      <p:grpSpPr>
        <a:xfrm>
          <a:off x="0" y="0"/>
          <a:ext cx="0" cy="0"/>
          <a:chOff x="0" y="0"/>
          <a:chExt cx="0" cy="0"/>
        </a:xfrm>
      </p:grpSpPr>
      <p:sp>
        <p:nvSpPr>
          <p:cNvPr id="287" name="Google Shape;287;p3"/>
          <p:cNvSpPr txBox="1">
            <a:spLocks noGrp="1"/>
          </p:cNvSpPr>
          <p:nvPr>
            <p:ph type="ctrTitle"/>
          </p:nvPr>
        </p:nvSpPr>
        <p:spPr>
          <a:xfrm>
            <a:off x="2392775" y="1641225"/>
            <a:ext cx="4358400" cy="13107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a:lvl2pPr>
            <a:lvl3pPr lvl="2" algn="ctr" rtl="0">
              <a:spcBef>
                <a:spcPts val="0"/>
              </a:spcBef>
              <a:spcAft>
                <a:spcPts val="0"/>
              </a:spcAft>
              <a:buSzPts val="4000"/>
              <a:buNone/>
              <a:defRPr/>
            </a:lvl3pPr>
            <a:lvl4pPr lvl="3" algn="ctr" rtl="0">
              <a:spcBef>
                <a:spcPts val="0"/>
              </a:spcBef>
              <a:spcAft>
                <a:spcPts val="0"/>
              </a:spcAft>
              <a:buSzPts val="4000"/>
              <a:buNone/>
              <a:defRPr/>
            </a:lvl4pPr>
            <a:lvl5pPr lvl="4" algn="ctr" rtl="0">
              <a:spcBef>
                <a:spcPts val="0"/>
              </a:spcBef>
              <a:spcAft>
                <a:spcPts val="0"/>
              </a:spcAft>
              <a:buSzPts val="4000"/>
              <a:buNone/>
              <a:defRPr/>
            </a:lvl5pPr>
            <a:lvl6pPr lvl="5" algn="ctr" rtl="0">
              <a:spcBef>
                <a:spcPts val="0"/>
              </a:spcBef>
              <a:spcAft>
                <a:spcPts val="0"/>
              </a:spcAft>
              <a:buSzPts val="4000"/>
              <a:buNone/>
              <a:defRPr/>
            </a:lvl6pPr>
            <a:lvl7pPr lvl="6" algn="ctr" rtl="0">
              <a:spcBef>
                <a:spcPts val="0"/>
              </a:spcBef>
              <a:spcAft>
                <a:spcPts val="0"/>
              </a:spcAft>
              <a:buSzPts val="4000"/>
              <a:buNone/>
              <a:defRPr/>
            </a:lvl7pPr>
            <a:lvl8pPr lvl="7" algn="ctr" rtl="0">
              <a:spcBef>
                <a:spcPts val="0"/>
              </a:spcBef>
              <a:spcAft>
                <a:spcPts val="0"/>
              </a:spcAft>
              <a:buSzPts val="4000"/>
              <a:buNone/>
              <a:defRPr/>
            </a:lvl8pPr>
            <a:lvl9pPr lvl="8" algn="ctr" rtl="0">
              <a:spcBef>
                <a:spcPts val="0"/>
              </a:spcBef>
              <a:spcAft>
                <a:spcPts val="0"/>
              </a:spcAft>
              <a:buSzPts val="4000"/>
              <a:buNone/>
              <a:defRPr/>
            </a:lvl9pPr>
          </a:lstStyle>
          <a:p>
            <a:endParaRPr/>
          </a:p>
        </p:txBody>
      </p:sp>
      <p:sp>
        <p:nvSpPr>
          <p:cNvPr id="288" name="Google Shape;288;p3"/>
          <p:cNvSpPr txBox="1">
            <a:spLocks noGrp="1"/>
          </p:cNvSpPr>
          <p:nvPr>
            <p:ph type="subTitle" idx="1"/>
          </p:nvPr>
        </p:nvSpPr>
        <p:spPr>
          <a:xfrm>
            <a:off x="2392775" y="2972775"/>
            <a:ext cx="4358400" cy="4533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3"/>
              </a:buClr>
              <a:buSzPts val="1400"/>
              <a:buNone/>
              <a:defRPr>
                <a:solidFill>
                  <a:schemeClr val="accent3"/>
                </a:solidFill>
              </a:defRPr>
            </a:lvl1pPr>
            <a:lvl2pPr lvl="1" algn="ctr" rtl="0">
              <a:spcBef>
                <a:spcPts val="800"/>
              </a:spcBef>
              <a:spcAft>
                <a:spcPts val="0"/>
              </a:spcAft>
              <a:buClr>
                <a:schemeClr val="accent3"/>
              </a:buClr>
              <a:buSzPts val="3000"/>
              <a:buNone/>
              <a:defRPr sz="3000">
                <a:solidFill>
                  <a:schemeClr val="accent3"/>
                </a:solidFill>
              </a:defRPr>
            </a:lvl2pPr>
            <a:lvl3pPr lvl="2" algn="ctr" rtl="0">
              <a:spcBef>
                <a:spcPts val="800"/>
              </a:spcBef>
              <a:spcAft>
                <a:spcPts val="0"/>
              </a:spcAft>
              <a:buClr>
                <a:schemeClr val="accent3"/>
              </a:buClr>
              <a:buSzPts val="3000"/>
              <a:buNone/>
              <a:defRPr sz="3000">
                <a:solidFill>
                  <a:schemeClr val="accent3"/>
                </a:solidFill>
              </a:defRPr>
            </a:lvl3pPr>
            <a:lvl4pPr lvl="3" algn="ctr" rtl="0">
              <a:spcBef>
                <a:spcPts val="800"/>
              </a:spcBef>
              <a:spcAft>
                <a:spcPts val="0"/>
              </a:spcAft>
              <a:buClr>
                <a:schemeClr val="accent3"/>
              </a:buClr>
              <a:buSzPts val="3000"/>
              <a:buNone/>
              <a:defRPr sz="3000">
                <a:solidFill>
                  <a:schemeClr val="accent3"/>
                </a:solidFill>
              </a:defRPr>
            </a:lvl4pPr>
            <a:lvl5pPr lvl="4" algn="ctr" rtl="0">
              <a:spcBef>
                <a:spcPts val="800"/>
              </a:spcBef>
              <a:spcAft>
                <a:spcPts val="0"/>
              </a:spcAft>
              <a:buClr>
                <a:schemeClr val="accent3"/>
              </a:buClr>
              <a:buSzPts val="3000"/>
              <a:buNone/>
              <a:defRPr sz="3000">
                <a:solidFill>
                  <a:schemeClr val="accent3"/>
                </a:solidFill>
              </a:defRPr>
            </a:lvl5pPr>
            <a:lvl6pPr lvl="5" algn="ctr" rtl="0">
              <a:spcBef>
                <a:spcPts val="800"/>
              </a:spcBef>
              <a:spcAft>
                <a:spcPts val="0"/>
              </a:spcAft>
              <a:buClr>
                <a:schemeClr val="accent3"/>
              </a:buClr>
              <a:buSzPts val="3000"/>
              <a:buNone/>
              <a:defRPr sz="3000">
                <a:solidFill>
                  <a:schemeClr val="accent3"/>
                </a:solidFill>
              </a:defRPr>
            </a:lvl6pPr>
            <a:lvl7pPr lvl="6" algn="ctr" rtl="0">
              <a:spcBef>
                <a:spcPts val="800"/>
              </a:spcBef>
              <a:spcAft>
                <a:spcPts val="0"/>
              </a:spcAft>
              <a:buClr>
                <a:schemeClr val="accent3"/>
              </a:buClr>
              <a:buSzPts val="3000"/>
              <a:buNone/>
              <a:defRPr sz="3000">
                <a:solidFill>
                  <a:schemeClr val="accent3"/>
                </a:solidFill>
              </a:defRPr>
            </a:lvl7pPr>
            <a:lvl8pPr lvl="7" algn="ctr" rtl="0">
              <a:spcBef>
                <a:spcPts val="800"/>
              </a:spcBef>
              <a:spcAft>
                <a:spcPts val="0"/>
              </a:spcAft>
              <a:buClr>
                <a:schemeClr val="accent3"/>
              </a:buClr>
              <a:buSzPts val="3000"/>
              <a:buNone/>
              <a:defRPr sz="3000">
                <a:solidFill>
                  <a:schemeClr val="accent3"/>
                </a:solidFill>
              </a:defRPr>
            </a:lvl8pPr>
            <a:lvl9pPr lvl="8" algn="ctr" rtl="0">
              <a:spcBef>
                <a:spcPts val="800"/>
              </a:spcBef>
              <a:spcAft>
                <a:spcPts val="800"/>
              </a:spcAft>
              <a:buClr>
                <a:schemeClr val="accent3"/>
              </a:buClr>
              <a:buSzPts val="3000"/>
              <a:buNone/>
              <a:defRPr sz="3000">
                <a:solidFill>
                  <a:schemeClr val="accent3"/>
                </a:solidFill>
              </a:defRPr>
            </a:lvl9pPr>
          </a:lstStyle>
          <a:p>
            <a:endParaRPr/>
          </a:p>
        </p:txBody>
      </p:sp>
      <p:grpSp>
        <p:nvGrpSpPr>
          <p:cNvPr id="289" name="Google Shape;289;p3"/>
          <p:cNvGrpSpPr/>
          <p:nvPr/>
        </p:nvGrpSpPr>
        <p:grpSpPr>
          <a:xfrm>
            <a:off x="334961" y="262286"/>
            <a:ext cx="8474079" cy="4552033"/>
            <a:chOff x="323353" y="262286"/>
            <a:chExt cx="8474079" cy="4552033"/>
          </a:xfrm>
        </p:grpSpPr>
        <p:grpSp>
          <p:nvGrpSpPr>
            <p:cNvPr id="290" name="Google Shape;290;p3"/>
            <p:cNvGrpSpPr/>
            <p:nvPr/>
          </p:nvGrpSpPr>
          <p:grpSpPr>
            <a:xfrm>
              <a:off x="323353" y="262286"/>
              <a:ext cx="2022991" cy="1885033"/>
              <a:chOff x="323353" y="262286"/>
              <a:chExt cx="2022991" cy="1885033"/>
            </a:xfrm>
          </p:grpSpPr>
          <p:sp>
            <p:nvSpPr>
              <p:cNvPr id="291" name="Google Shape;291;p3"/>
              <p:cNvSpPr/>
              <p:nvPr/>
            </p:nvSpPr>
            <p:spPr>
              <a:xfrm rot="10800000" flipH="1">
                <a:off x="845282" y="811330"/>
                <a:ext cx="812478" cy="773435"/>
              </a:xfrm>
              <a:custGeom>
                <a:avLst/>
                <a:gdLst/>
                <a:ahLst/>
                <a:cxnLst/>
                <a:rect l="l" t="t" r="r" b="b"/>
                <a:pathLst>
                  <a:path w="1624955" h="1546869" extrusionOk="0">
                    <a:moveTo>
                      <a:pt x="1209026" y="1151837"/>
                    </a:moveTo>
                    <a:cubicBezTo>
                      <a:pt x="1720982" y="1241384"/>
                      <a:pt x="1660107" y="1377713"/>
                      <a:pt x="1547814" y="1451599"/>
                    </a:cubicBezTo>
                    <a:cubicBezTo>
                      <a:pt x="1464098" y="1506612"/>
                      <a:pt x="851925" y="1687313"/>
                      <a:pt x="520884" y="1334445"/>
                    </a:cubicBezTo>
                    <a:cubicBezTo>
                      <a:pt x="520884" y="1334445"/>
                      <a:pt x="671412" y="1057873"/>
                      <a:pt x="1209026" y="1151837"/>
                    </a:cubicBezTo>
                    <a:close/>
                    <a:moveTo>
                      <a:pt x="220030" y="1058676"/>
                    </a:moveTo>
                    <a:cubicBezTo>
                      <a:pt x="581659" y="734520"/>
                      <a:pt x="381525" y="151159"/>
                      <a:pt x="322461" y="71952"/>
                    </a:cubicBezTo>
                    <a:cubicBezTo>
                      <a:pt x="243173" y="-34260"/>
                      <a:pt x="99889" y="-89976"/>
                      <a:pt x="16475" y="402433"/>
                    </a:cubicBezTo>
                    <a:cubicBezTo>
                      <a:pt x="-71266" y="919738"/>
                      <a:pt x="220030" y="1058676"/>
                      <a:pt x="220030" y="1058676"/>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2" name="Google Shape;292;p3"/>
              <p:cNvSpPr/>
              <p:nvPr/>
            </p:nvSpPr>
            <p:spPr>
              <a:xfrm rot="10800000" flipH="1">
                <a:off x="803060" y="748758"/>
                <a:ext cx="738345" cy="706053"/>
              </a:xfrm>
              <a:custGeom>
                <a:avLst/>
                <a:gdLst/>
                <a:ahLst/>
                <a:cxnLst/>
                <a:rect l="l" t="t" r="r" b="b"/>
                <a:pathLst>
                  <a:path w="1476691" h="1412106" extrusionOk="0">
                    <a:moveTo>
                      <a:pt x="9657" y="1099535"/>
                    </a:moveTo>
                    <a:cubicBezTo>
                      <a:pt x="46182" y="1093913"/>
                      <a:pt x="101222" y="1089295"/>
                      <a:pt x="162600" y="1085380"/>
                    </a:cubicBezTo>
                    <a:cubicBezTo>
                      <a:pt x="227097" y="1081365"/>
                      <a:pt x="298538" y="1078051"/>
                      <a:pt x="363237" y="1075241"/>
                    </a:cubicBezTo>
                    <a:cubicBezTo>
                      <a:pt x="362633" y="1072129"/>
                      <a:pt x="362029" y="1068916"/>
                      <a:pt x="361526" y="1065905"/>
                    </a:cubicBezTo>
                    <a:cubicBezTo>
                      <a:pt x="350860" y="1007076"/>
                      <a:pt x="342408" y="954272"/>
                      <a:pt x="339390" y="918834"/>
                    </a:cubicBezTo>
                    <a:cubicBezTo>
                      <a:pt x="332044" y="829589"/>
                      <a:pt x="323592" y="738737"/>
                      <a:pt x="317052" y="647081"/>
                    </a:cubicBezTo>
                    <a:cubicBezTo>
                      <a:pt x="310713" y="556531"/>
                      <a:pt x="305984" y="465176"/>
                      <a:pt x="304374" y="374224"/>
                    </a:cubicBezTo>
                    <a:cubicBezTo>
                      <a:pt x="302261" y="251448"/>
                      <a:pt x="306386" y="129174"/>
                      <a:pt x="320574" y="9912"/>
                    </a:cubicBezTo>
                    <a:cubicBezTo>
                      <a:pt x="321278" y="3788"/>
                      <a:pt x="326812" y="-629"/>
                      <a:pt x="332849" y="73"/>
                    </a:cubicBezTo>
                    <a:cubicBezTo>
                      <a:pt x="338987" y="776"/>
                      <a:pt x="343414" y="6197"/>
                      <a:pt x="342710" y="12321"/>
                    </a:cubicBezTo>
                    <a:cubicBezTo>
                      <a:pt x="330434" y="130780"/>
                      <a:pt x="328825" y="251950"/>
                      <a:pt x="332346" y="373621"/>
                    </a:cubicBezTo>
                    <a:cubicBezTo>
                      <a:pt x="334962" y="464072"/>
                      <a:pt x="340597" y="554824"/>
                      <a:pt x="347137" y="644973"/>
                    </a:cubicBezTo>
                    <a:cubicBezTo>
                      <a:pt x="353678" y="736528"/>
                      <a:pt x="360922" y="827380"/>
                      <a:pt x="367765" y="916626"/>
                    </a:cubicBezTo>
                    <a:cubicBezTo>
                      <a:pt x="370381" y="951461"/>
                      <a:pt x="378128" y="1003362"/>
                      <a:pt x="387889" y="1061286"/>
                    </a:cubicBezTo>
                    <a:cubicBezTo>
                      <a:pt x="388593" y="1065402"/>
                      <a:pt x="389398" y="1069819"/>
                      <a:pt x="390102" y="1074036"/>
                    </a:cubicBezTo>
                    <a:cubicBezTo>
                      <a:pt x="441217" y="1071828"/>
                      <a:pt x="486698" y="1069819"/>
                      <a:pt x="518393" y="1067812"/>
                    </a:cubicBezTo>
                    <a:cubicBezTo>
                      <a:pt x="611567" y="1062491"/>
                      <a:pt x="706553" y="1056067"/>
                      <a:pt x="802142" y="1051649"/>
                    </a:cubicBezTo>
                    <a:cubicBezTo>
                      <a:pt x="896725" y="1047232"/>
                      <a:pt x="992012" y="1044421"/>
                      <a:pt x="1086897" y="1044822"/>
                    </a:cubicBezTo>
                    <a:cubicBezTo>
                      <a:pt x="1214987" y="1045225"/>
                      <a:pt x="1342372" y="1051549"/>
                      <a:pt x="1466437" y="1067611"/>
                    </a:cubicBezTo>
                    <a:cubicBezTo>
                      <a:pt x="1472877" y="1068314"/>
                      <a:pt x="1477404" y="1074137"/>
                      <a:pt x="1476599" y="1080561"/>
                    </a:cubicBezTo>
                    <a:cubicBezTo>
                      <a:pt x="1475895" y="1086987"/>
                      <a:pt x="1470059" y="1091504"/>
                      <a:pt x="1463619" y="1090700"/>
                    </a:cubicBezTo>
                    <a:cubicBezTo>
                      <a:pt x="1340360" y="1076746"/>
                      <a:pt x="1213981" y="1072932"/>
                      <a:pt x="1086998" y="1074036"/>
                    </a:cubicBezTo>
                    <a:cubicBezTo>
                      <a:pt x="992516" y="1074839"/>
                      <a:pt x="897832" y="1078654"/>
                      <a:pt x="803651" y="1083071"/>
                    </a:cubicBezTo>
                    <a:cubicBezTo>
                      <a:pt x="708163" y="1087689"/>
                      <a:pt x="613177" y="1092809"/>
                      <a:pt x="520003" y="1097627"/>
                    </a:cubicBezTo>
                    <a:cubicBezTo>
                      <a:pt x="489012" y="1099133"/>
                      <a:pt x="444739" y="1100538"/>
                      <a:pt x="394932" y="1102045"/>
                    </a:cubicBezTo>
                    <a:cubicBezTo>
                      <a:pt x="414553" y="1213175"/>
                      <a:pt x="438802" y="1335550"/>
                      <a:pt x="449669" y="1399598"/>
                    </a:cubicBezTo>
                    <a:cubicBezTo>
                      <a:pt x="450676" y="1405420"/>
                      <a:pt x="446751" y="1410942"/>
                      <a:pt x="441016" y="1411946"/>
                    </a:cubicBezTo>
                    <a:cubicBezTo>
                      <a:pt x="435180" y="1412950"/>
                      <a:pt x="429646" y="1409135"/>
                      <a:pt x="428640" y="1403313"/>
                    </a:cubicBezTo>
                    <a:cubicBezTo>
                      <a:pt x="416666" y="1338762"/>
                      <a:pt x="389800" y="1214581"/>
                      <a:pt x="368469" y="1102848"/>
                    </a:cubicBezTo>
                    <a:cubicBezTo>
                      <a:pt x="302764" y="1104856"/>
                      <a:pt x="229714" y="1107164"/>
                      <a:pt x="164009" y="1110276"/>
                    </a:cubicBezTo>
                    <a:cubicBezTo>
                      <a:pt x="103335" y="1113188"/>
                      <a:pt x="49000" y="1116701"/>
                      <a:pt x="12776" y="1121621"/>
                    </a:cubicBezTo>
                    <a:cubicBezTo>
                      <a:pt x="6739" y="1122524"/>
                      <a:pt x="1004" y="1118308"/>
                      <a:pt x="98" y="1112184"/>
                    </a:cubicBezTo>
                    <a:cubicBezTo>
                      <a:pt x="-707" y="1106060"/>
                      <a:pt x="3519" y="1100438"/>
                      <a:pt x="9657" y="109953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3" name="Google Shape;293;p3"/>
              <p:cNvSpPr/>
              <p:nvPr/>
            </p:nvSpPr>
            <p:spPr>
              <a:xfrm rot="10800000" flipH="1">
                <a:off x="621548" y="554680"/>
                <a:ext cx="353472" cy="355018"/>
              </a:xfrm>
              <a:custGeom>
                <a:avLst/>
                <a:gdLst/>
                <a:ahLst/>
                <a:cxnLst/>
                <a:rect l="l" t="t" r="r" b="b"/>
                <a:pathLst>
                  <a:path w="706944" h="710037" extrusionOk="0">
                    <a:moveTo>
                      <a:pt x="102615" y="587048"/>
                    </a:moveTo>
                    <a:cubicBezTo>
                      <a:pt x="96880" y="599597"/>
                      <a:pt x="49287" y="400224"/>
                      <a:pt x="28659" y="304955"/>
                    </a:cubicBezTo>
                    <a:cubicBezTo>
                      <a:pt x="-3539" y="156078"/>
                      <a:pt x="-20141" y="5895"/>
                      <a:pt x="42444" y="173"/>
                    </a:cubicBezTo>
                    <a:cubicBezTo>
                      <a:pt x="99395" y="-5047"/>
                      <a:pt x="119318" y="108493"/>
                      <a:pt x="123645" y="238296"/>
                    </a:cubicBezTo>
                    <a:cubicBezTo>
                      <a:pt x="143266" y="114015"/>
                      <a:pt x="175464" y="8807"/>
                      <a:pt x="228089" y="20151"/>
                    </a:cubicBezTo>
                    <a:cubicBezTo>
                      <a:pt x="278499" y="30993"/>
                      <a:pt x="268941" y="123049"/>
                      <a:pt x="238553" y="231169"/>
                    </a:cubicBezTo>
                    <a:cubicBezTo>
                      <a:pt x="293190" y="133390"/>
                      <a:pt x="350946" y="60708"/>
                      <a:pt x="393609" y="84601"/>
                    </a:cubicBezTo>
                    <a:cubicBezTo>
                      <a:pt x="446032" y="114015"/>
                      <a:pt x="383547" y="224342"/>
                      <a:pt x="300435" y="335473"/>
                    </a:cubicBezTo>
                    <a:cubicBezTo>
                      <a:pt x="396225" y="233578"/>
                      <a:pt x="495940" y="150055"/>
                      <a:pt x="536590" y="190109"/>
                    </a:cubicBezTo>
                    <a:cubicBezTo>
                      <a:pt x="577945" y="230868"/>
                      <a:pt x="491211" y="317001"/>
                      <a:pt x="382742" y="399822"/>
                    </a:cubicBezTo>
                    <a:cubicBezTo>
                      <a:pt x="506505" y="338083"/>
                      <a:pt x="625438" y="295719"/>
                      <a:pt x="649084" y="345009"/>
                    </a:cubicBezTo>
                    <a:cubicBezTo>
                      <a:pt x="671824" y="392192"/>
                      <a:pt x="578448" y="440279"/>
                      <a:pt x="460622" y="480636"/>
                    </a:cubicBezTo>
                    <a:cubicBezTo>
                      <a:pt x="585995" y="455438"/>
                      <a:pt x="696476" y="448109"/>
                      <a:pt x="705834" y="497601"/>
                    </a:cubicBezTo>
                    <a:cubicBezTo>
                      <a:pt x="716197" y="552614"/>
                      <a:pt x="594145" y="576206"/>
                      <a:pt x="455289" y="585442"/>
                    </a:cubicBezTo>
                    <a:cubicBezTo>
                      <a:pt x="593340" y="599697"/>
                      <a:pt x="714889" y="627103"/>
                      <a:pt x="706538" y="679406"/>
                    </a:cubicBezTo>
                    <a:cubicBezTo>
                      <a:pt x="690237" y="781602"/>
                      <a:pt x="107043" y="596083"/>
                      <a:pt x="104225" y="587148"/>
                    </a:cubicBezTo>
                    <a:lnTo>
                      <a:pt x="102615" y="587048"/>
                    </a:lnTo>
                    <a:lnTo>
                      <a:pt x="102615" y="587048"/>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4" name="Google Shape;294;p3"/>
              <p:cNvSpPr/>
              <p:nvPr/>
            </p:nvSpPr>
            <p:spPr>
              <a:xfrm rot="10800000" flipH="1">
                <a:off x="558884" y="530525"/>
                <a:ext cx="163801" cy="150057"/>
              </a:xfrm>
              <a:custGeom>
                <a:avLst/>
                <a:gdLst/>
                <a:ahLst/>
                <a:cxnLst/>
                <a:rect l="l" t="t" r="r" b="b"/>
                <a:pathLst>
                  <a:path w="327602" h="300114" extrusionOk="0">
                    <a:moveTo>
                      <a:pt x="5069" y="294558"/>
                    </a:moveTo>
                    <a:cubicBezTo>
                      <a:pt x="-23104" y="268758"/>
                      <a:pt x="73994" y="95085"/>
                      <a:pt x="103778" y="49910"/>
                    </a:cubicBezTo>
                    <a:cubicBezTo>
                      <a:pt x="117563" y="28828"/>
                      <a:pt x="141007" y="1121"/>
                      <a:pt x="170187" y="17"/>
                    </a:cubicBezTo>
                    <a:cubicBezTo>
                      <a:pt x="197858" y="-1088"/>
                      <a:pt x="216674" y="52319"/>
                      <a:pt x="215265" y="72196"/>
                    </a:cubicBezTo>
                    <a:cubicBezTo>
                      <a:pt x="214963" y="75409"/>
                      <a:pt x="207316" y="104823"/>
                      <a:pt x="208121" y="105325"/>
                    </a:cubicBezTo>
                    <a:cubicBezTo>
                      <a:pt x="212045" y="107634"/>
                      <a:pt x="231465" y="100506"/>
                      <a:pt x="236295" y="100104"/>
                    </a:cubicBezTo>
                    <a:cubicBezTo>
                      <a:pt x="263965" y="97695"/>
                      <a:pt x="299887" y="97896"/>
                      <a:pt x="319407" y="120483"/>
                    </a:cubicBezTo>
                    <a:cubicBezTo>
                      <a:pt x="347077" y="152508"/>
                      <a:pt x="297874" y="189853"/>
                      <a:pt x="272618" y="204509"/>
                    </a:cubicBezTo>
                    <a:cubicBezTo>
                      <a:pt x="193632" y="250487"/>
                      <a:pt x="33243" y="320358"/>
                      <a:pt x="5069" y="294558"/>
                    </a:cubicBezTo>
                    <a:lnTo>
                      <a:pt x="5069" y="294558"/>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5" name="Google Shape;295;p3"/>
              <p:cNvSpPr/>
              <p:nvPr/>
            </p:nvSpPr>
            <p:spPr>
              <a:xfrm rot="10800000" flipH="1">
                <a:off x="669837" y="609157"/>
                <a:ext cx="179409" cy="173664"/>
              </a:xfrm>
              <a:custGeom>
                <a:avLst/>
                <a:gdLst/>
                <a:ahLst/>
                <a:cxnLst/>
                <a:rect l="l" t="t" r="r" b="b"/>
                <a:pathLst>
                  <a:path w="358817" h="347328" extrusionOk="0">
                    <a:moveTo>
                      <a:pt x="168941" y="325362"/>
                    </a:moveTo>
                    <a:cubicBezTo>
                      <a:pt x="172161" y="324359"/>
                      <a:pt x="185443" y="322753"/>
                      <a:pt x="190776" y="321849"/>
                    </a:cubicBezTo>
                    <a:lnTo>
                      <a:pt x="227100" y="316328"/>
                    </a:lnTo>
                    <a:cubicBezTo>
                      <a:pt x="238973" y="315023"/>
                      <a:pt x="250846" y="313216"/>
                      <a:pt x="262820" y="312212"/>
                    </a:cubicBezTo>
                    <a:cubicBezTo>
                      <a:pt x="270769" y="311509"/>
                      <a:pt x="278819" y="311107"/>
                      <a:pt x="286868" y="310806"/>
                    </a:cubicBezTo>
                    <a:cubicBezTo>
                      <a:pt x="306992" y="310003"/>
                      <a:pt x="327116" y="310305"/>
                      <a:pt x="347442" y="310907"/>
                    </a:cubicBezTo>
                    <a:cubicBezTo>
                      <a:pt x="353579" y="310806"/>
                      <a:pt x="358711" y="315625"/>
                      <a:pt x="358812" y="321749"/>
                    </a:cubicBezTo>
                    <a:cubicBezTo>
                      <a:pt x="359013" y="327872"/>
                      <a:pt x="354083" y="332992"/>
                      <a:pt x="347945" y="333093"/>
                    </a:cubicBezTo>
                    <a:cubicBezTo>
                      <a:pt x="331342" y="334598"/>
                      <a:pt x="315042" y="336707"/>
                      <a:pt x="298540" y="338614"/>
                    </a:cubicBezTo>
                    <a:cubicBezTo>
                      <a:pt x="287472" y="339919"/>
                      <a:pt x="276404" y="341224"/>
                      <a:pt x="265336" y="342228"/>
                    </a:cubicBezTo>
                    <a:cubicBezTo>
                      <a:pt x="253462" y="343232"/>
                      <a:pt x="241489" y="343634"/>
                      <a:pt x="229615" y="344336"/>
                    </a:cubicBezTo>
                    <a:lnTo>
                      <a:pt x="193493" y="345942"/>
                    </a:lnTo>
                    <a:cubicBezTo>
                      <a:pt x="190575" y="346043"/>
                      <a:pt x="183531" y="345039"/>
                      <a:pt x="178802" y="344938"/>
                    </a:cubicBezTo>
                    <a:cubicBezTo>
                      <a:pt x="177796" y="345742"/>
                      <a:pt x="176689" y="346344"/>
                      <a:pt x="175482" y="346746"/>
                    </a:cubicBezTo>
                    <a:cubicBezTo>
                      <a:pt x="176085" y="346344"/>
                      <a:pt x="176790" y="345641"/>
                      <a:pt x="177293" y="344938"/>
                    </a:cubicBezTo>
                    <a:cubicBezTo>
                      <a:pt x="175280" y="345039"/>
                      <a:pt x="173872" y="345441"/>
                      <a:pt x="174073" y="346344"/>
                    </a:cubicBezTo>
                    <a:cubicBezTo>
                      <a:pt x="174174" y="346746"/>
                      <a:pt x="174274" y="346946"/>
                      <a:pt x="174475" y="347047"/>
                    </a:cubicBezTo>
                    <a:cubicBezTo>
                      <a:pt x="173167" y="347348"/>
                      <a:pt x="171759" y="347448"/>
                      <a:pt x="170350" y="347147"/>
                    </a:cubicBezTo>
                    <a:cubicBezTo>
                      <a:pt x="165520" y="346746"/>
                      <a:pt x="163608" y="344236"/>
                      <a:pt x="162904" y="343533"/>
                    </a:cubicBezTo>
                    <a:cubicBezTo>
                      <a:pt x="159483" y="340421"/>
                      <a:pt x="155861" y="329478"/>
                      <a:pt x="168941" y="325362"/>
                    </a:cubicBezTo>
                    <a:close/>
                    <a:moveTo>
                      <a:pt x="129398" y="292736"/>
                    </a:moveTo>
                    <a:cubicBezTo>
                      <a:pt x="128693" y="296149"/>
                      <a:pt x="130303" y="305586"/>
                      <a:pt x="141975" y="305084"/>
                    </a:cubicBezTo>
                    <a:cubicBezTo>
                      <a:pt x="145597" y="304984"/>
                      <a:pt x="159081" y="301670"/>
                      <a:pt x="164715" y="300667"/>
                    </a:cubicBezTo>
                    <a:lnTo>
                      <a:pt x="208083" y="291531"/>
                    </a:lnTo>
                    <a:cubicBezTo>
                      <a:pt x="220962" y="288319"/>
                      <a:pt x="234043" y="285609"/>
                      <a:pt x="246922" y="282296"/>
                    </a:cubicBezTo>
                    <a:cubicBezTo>
                      <a:pt x="255575" y="280087"/>
                      <a:pt x="264128" y="277577"/>
                      <a:pt x="272681" y="274967"/>
                    </a:cubicBezTo>
                    <a:cubicBezTo>
                      <a:pt x="294415" y="268442"/>
                      <a:pt x="315646" y="261013"/>
                      <a:pt x="336675" y="252681"/>
                    </a:cubicBezTo>
                    <a:cubicBezTo>
                      <a:pt x="342511" y="250774"/>
                      <a:pt x="345630" y="244449"/>
                      <a:pt x="343618" y="238626"/>
                    </a:cubicBezTo>
                    <a:cubicBezTo>
                      <a:pt x="341706" y="232804"/>
                      <a:pt x="335367" y="229692"/>
                      <a:pt x="329531" y="231699"/>
                    </a:cubicBezTo>
                    <a:cubicBezTo>
                      <a:pt x="311721" y="236619"/>
                      <a:pt x="293710" y="240534"/>
                      <a:pt x="275699" y="244650"/>
                    </a:cubicBezTo>
                    <a:cubicBezTo>
                      <a:pt x="263524" y="247360"/>
                      <a:pt x="251349" y="250070"/>
                      <a:pt x="239375" y="253183"/>
                    </a:cubicBezTo>
                    <a:cubicBezTo>
                      <a:pt x="226295" y="256496"/>
                      <a:pt x="213516" y="260511"/>
                      <a:pt x="200637" y="264326"/>
                    </a:cubicBezTo>
                    <a:lnTo>
                      <a:pt x="158879" y="277377"/>
                    </a:lnTo>
                    <a:cubicBezTo>
                      <a:pt x="155961" y="278280"/>
                      <a:pt x="149522" y="281693"/>
                      <a:pt x="144893" y="283400"/>
                    </a:cubicBezTo>
                    <a:cubicBezTo>
                      <a:pt x="144189" y="283099"/>
                      <a:pt x="143384" y="282898"/>
                      <a:pt x="142579" y="282798"/>
                    </a:cubicBezTo>
                    <a:lnTo>
                      <a:pt x="143283" y="283199"/>
                    </a:lnTo>
                    <a:lnTo>
                      <a:pt x="143988" y="283702"/>
                    </a:lnTo>
                    <a:cubicBezTo>
                      <a:pt x="141673" y="284504"/>
                      <a:pt x="139963" y="284705"/>
                      <a:pt x="139862" y="283702"/>
                    </a:cubicBezTo>
                    <a:cubicBezTo>
                      <a:pt x="139761" y="283299"/>
                      <a:pt x="139761" y="282998"/>
                      <a:pt x="139761" y="282798"/>
                    </a:cubicBezTo>
                    <a:cubicBezTo>
                      <a:pt x="138353" y="282998"/>
                      <a:pt x="137045" y="283400"/>
                      <a:pt x="135737" y="284203"/>
                    </a:cubicBezTo>
                    <a:cubicBezTo>
                      <a:pt x="130001" y="287114"/>
                      <a:pt x="129699" y="291431"/>
                      <a:pt x="129398" y="292736"/>
                    </a:cubicBezTo>
                    <a:close/>
                    <a:moveTo>
                      <a:pt x="118229" y="243947"/>
                    </a:moveTo>
                    <a:lnTo>
                      <a:pt x="151333" y="214734"/>
                    </a:lnTo>
                    <a:cubicBezTo>
                      <a:pt x="159282" y="208108"/>
                      <a:pt x="167231" y="201583"/>
                      <a:pt x="175582" y="195459"/>
                    </a:cubicBezTo>
                    <a:cubicBezTo>
                      <a:pt x="181116" y="191343"/>
                      <a:pt x="186650" y="187428"/>
                      <a:pt x="192386" y="183714"/>
                    </a:cubicBezTo>
                    <a:cubicBezTo>
                      <a:pt x="213617" y="169860"/>
                      <a:pt x="235753" y="157512"/>
                      <a:pt x="257387" y="144261"/>
                    </a:cubicBezTo>
                    <a:cubicBezTo>
                      <a:pt x="262418" y="140847"/>
                      <a:pt x="269360" y="142052"/>
                      <a:pt x="272882" y="147172"/>
                    </a:cubicBezTo>
                    <a:cubicBezTo>
                      <a:pt x="276303" y="152191"/>
                      <a:pt x="274995" y="159118"/>
                      <a:pt x="269964" y="162532"/>
                    </a:cubicBezTo>
                    <a:cubicBezTo>
                      <a:pt x="253160" y="175381"/>
                      <a:pt x="236458" y="188131"/>
                      <a:pt x="219453" y="200579"/>
                    </a:cubicBezTo>
                    <a:cubicBezTo>
                      <a:pt x="211101" y="206803"/>
                      <a:pt x="202750" y="212927"/>
                      <a:pt x="194298" y="219050"/>
                    </a:cubicBezTo>
                    <a:cubicBezTo>
                      <a:pt x="185946" y="225074"/>
                      <a:pt x="177393" y="230796"/>
                      <a:pt x="169143" y="237020"/>
                    </a:cubicBezTo>
                    <a:lnTo>
                      <a:pt x="133523" y="262921"/>
                    </a:lnTo>
                    <a:cubicBezTo>
                      <a:pt x="131008" y="264728"/>
                      <a:pt x="123461" y="266434"/>
                      <a:pt x="118631" y="268543"/>
                    </a:cubicBezTo>
                    <a:cubicBezTo>
                      <a:pt x="118028" y="274365"/>
                      <a:pt x="112795" y="278682"/>
                      <a:pt x="106959" y="278079"/>
                    </a:cubicBezTo>
                    <a:cubicBezTo>
                      <a:pt x="101425" y="277878"/>
                      <a:pt x="99010" y="274967"/>
                      <a:pt x="97602" y="273261"/>
                    </a:cubicBezTo>
                    <a:cubicBezTo>
                      <a:pt x="94985" y="270149"/>
                      <a:pt x="94583" y="266233"/>
                      <a:pt x="96595" y="261415"/>
                    </a:cubicBezTo>
                    <a:cubicBezTo>
                      <a:pt x="97300" y="259708"/>
                      <a:pt x="99815" y="256797"/>
                      <a:pt x="103840" y="253885"/>
                    </a:cubicBezTo>
                    <a:cubicBezTo>
                      <a:pt x="108066" y="250774"/>
                      <a:pt x="115210" y="246658"/>
                      <a:pt x="118229" y="243947"/>
                    </a:cubicBezTo>
                    <a:close/>
                    <a:moveTo>
                      <a:pt x="116518" y="269546"/>
                    </a:moveTo>
                    <a:cubicBezTo>
                      <a:pt x="114808" y="270650"/>
                      <a:pt x="113902" y="271855"/>
                      <a:pt x="114707" y="273160"/>
                    </a:cubicBezTo>
                    <a:cubicBezTo>
                      <a:pt x="115814" y="274666"/>
                      <a:pt x="116216" y="270851"/>
                      <a:pt x="116518" y="269546"/>
                    </a:cubicBezTo>
                    <a:close/>
                    <a:moveTo>
                      <a:pt x="56146" y="225977"/>
                    </a:moveTo>
                    <a:cubicBezTo>
                      <a:pt x="52021" y="230194"/>
                      <a:pt x="52021" y="236920"/>
                      <a:pt x="56146" y="241036"/>
                    </a:cubicBezTo>
                    <a:cubicBezTo>
                      <a:pt x="60372" y="245152"/>
                      <a:pt x="67114" y="245152"/>
                      <a:pt x="71239" y="240936"/>
                    </a:cubicBezTo>
                    <a:cubicBezTo>
                      <a:pt x="82810" y="230696"/>
                      <a:pt x="94382" y="220657"/>
                      <a:pt x="105752" y="210216"/>
                    </a:cubicBezTo>
                    <a:cubicBezTo>
                      <a:pt x="117223" y="199876"/>
                      <a:pt x="128593" y="189436"/>
                      <a:pt x="139460" y="178493"/>
                    </a:cubicBezTo>
                    <a:cubicBezTo>
                      <a:pt x="148214" y="169760"/>
                      <a:pt x="156666" y="160724"/>
                      <a:pt x="164816" y="151489"/>
                    </a:cubicBezTo>
                    <a:cubicBezTo>
                      <a:pt x="177293" y="137535"/>
                      <a:pt x="188965" y="123179"/>
                      <a:pt x="200737" y="108723"/>
                    </a:cubicBezTo>
                    <a:cubicBezTo>
                      <a:pt x="204863" y="104206"/>
                      <a:pt x="204561" y="97178"/>
                      <a:pt x="200033" y="93062"/>
                    </a:cubicBezTo>
                    <a:cubicBezTo>
                      <a:pt x="195505" y="88946"/>
                      <a:pt x="188462" y="89247"/>
                      <a:pt x="184336" y="93765"/>
                    </a:cubicBezTo>
                    <a:cubicBezTo>
                      <a:pt x="171155" y="106615"/>
                      <a:pt x="157571" y="118962"/>
                      <a:pt x="144289" y="131712"/>
                    </a:cubicBezTo>
                    <a:cubicBezTo>
                      <a:pt x="135435" y="140245"/>
                      <a:pt x="126580" y="148678"/>
                      <a:pt x="118028" y="157512"/>
                    </a:cubicBezTo>
                    <a:cubicBezTo>
                      <a:pt x="107362" y="168555"/>
                      <a:pt x="97099" y="179999"/>
                      <a:pt x="86735" y="191343"/>
                    </a:cubicBezTo>
                    <a:cubicBezTo>
                      <a:pt x="76371" y="202787"/>
                      <a:pt x="66309" y="214433"/>
                      <a:pt x="56146" y="225977"/>
                    </a:cubicBezTo>
                    <a:close/>
                    <a:moveTo>
                      <a:pt x="25658" y="190540"/>
                    </a:moveTo>
                    <a:cubicBezTo>
                      <a:pt x="24249" y="193853"/>
                      <a:pt x="23344" y="196262"/>
                      <a:pt x="23042" y="197467"/>
                    </a:cubicBezTo>
                    <a:cubicBezTo>
                      <a:pt x="20124" y="207406"/>
                      <a:pt x="28174" y="211421"/>
                      <a:pt x="29683" y="211823"/>
                    </a:cubicBezTo>
                    <a:cubicBezTo>
                      <a:pt x="35318" y="213629"/>
                      <a:pt x="41355" y="210517"/>
                      <a:pt x="43166" y="204996"/>
                    </a:cubicBezTo>
                    <a:lnTo>
                      <a:pt x="43267" y="204595"/>
                    </a:lnTo>
                    <a:lnTo>
                      <a:pt x="43166" y="204595"/>
                    </a:lnTo>
                    <a:cubicBezTo>
                      <a:pt x="42864" y="204394"/>
                      <a:pt x="43065" y="203992"/>
                      <a:pt x="43468" y="203290"/>
                    </a:cubicBezTo>
                    <a:cubicBezTo>
                      <a:pt x="43569" y="202586"/>
                      <a:pt x="43669" y="201984"/>
                      <a:pt x="43669" y="201382"/>
                    </a:cubicBezTo>
                    <a:cubicBezTo>
                      <a:pt x="43669" y="201683"/>
                      <a:pt x="43770" y="202185"/>
                      <a:pt x="43870" y="202687"/>
                    </a:cubicBezTo>
                    <a:cubicBezTo>
                      <a:pt x="44474" y="201884"/>
                      <a:pt x="45178" y="200880"/>
                      <a:pt x="45682" y="199876"/>
                    </a:cubicBezTo>
                    <a:cubicBezTo>
                      <a:pt x="53832" y="184818"/>
                      <a:pt x="75163" y="147774"/>
                      <a:pt x="76874" y="144863"/>
                    </a:cubicBezTo>
                    <a:cubicBezTo>
                      <a:pt x="81905" y="135727"/>
                      <a:pt x="86735" y="126492"/>
                      <a:pt x="90961" y="116955"/>
                    </a:cubicBezTo>
                    <a:cubicBezTo>
                      <a:pt x="93778" y="110730"/>
                      <a:pt x="96294" y="104406"/>
                      <a:pt x="98708" y="97981"/>
                    </a:cubicBezTo>
                    <a:cubicBezTo>
                      <a:pt x="107563" y="74390"/>
                      <a:pt x="114707" y="50397"/>
                      <a:pt x="123863" y="26906"/>
                    </a:cubicBezTo>
                    <a:cubicBezTo>
                      <a:pt x="126278" y="21284"/>
                      <a:pt x="123763" y="14759"/>
                      <a:pt x="118229" y="12249"/>
                    </a:cubicBezTo>
                    <a:cubicBezTo>
                      <a:pt x="112594" y="9739"/>
                      <a:pt x="105953" y="12249"/>
                      <a:pt x="103538" y="17871"/>
                    </a:cubicBezTo>
                    <a:cubicBezTo>
                      <a:pt x="97602" y="29215"/>
                      <a:pt x="91967" y="40659"/>
                      <a:pt x="86735" y="52305"/>
                    </a:cubicBezTo>
                    <a:cubicBezTo>
                      <a:pt x="80597" y="65656"/>
                      <a:pt x="74560" y="79008"/>
                      <a:pt x="68824" y="92460"/>
                    </a:cubicBezTo>
                    <a:cubicBezTo>
                      <a:pt x="63089" y="105611"/>
                      <a:pt x="57857" y="118862"/>
                      <a:pt x="51518" y="131712"/>
                    </a:cubicBezTo>
                    <a:cubicBezTo>
                      <a:pt x="50109" y="134824"/>
                      <a:pt x="32198" y="174377"/>
                      <a:pt x="25658" y="190540"/>
                    </a:cubicBezTo>
                    <a:close/>
                    <a:moveTo>
                      <a:pt x="43468" y="203290"/>
                    </a:moveTo>
                    <a:cubicBezTo>
                      <a:pt x="43468" y="203691"/>
                      <a:pt x="43367" y="204193"/>
                      <a:pt x="43267" y="204595"/>
                    </a:cubicBezTo>
                    <a:cubicBezTo>
                      <a:pt x="44273" y="204996"/>
                      <a:pt x="44072" y="203791"/>
                      <a:pt x="43870" y="202687"/>
                    </a:cubicBezTo>
                    <a:lnTo>
                      <a:pt x="43468" y="203290"/>
                    </a:lnTo>
                    <a:close/>
                    <a:moveTo>
                      <a:pt x="0" y="183312"/>
                    </a:moveTo>
                    <a:cubicBezTo>
                      <a:pt x="0" y="184115"/>
                      <a:pt x="0" y="185019"/>
                      <a:pt x="101" y="185822"/>
                    </a:cubicBezTo>
                    <a:cubicBezTo>
                      <a:pt x="503" y="191243"/>
                      <a:pt x="3320" y="193151"/>
                      <a:pt x="3924" y="193652"/>
                    </a:cubicBezTo>
                    <a:cubicBezTo>
                      <a:pt x="6138" y="195861"/>
                      <a:pt x="8754" y="196162"/>
                      <a:pt x="10968" y="196262"/>
                    </a:cubicBezTo>
                    <a:cubicBezTo>
                      <a:pt x="13684" y="196463"/>
                      <a:pt x="16602" y="195258"/>
                      <a:pt x="19420" y="192146"/>
                    </a:cubicBezTo>
                    <a:cubicBezTo>
                      <a:pt x="20023" y="191544"/>
                      <a:pt x="21231" y="189637"/>
                      <a:pt x="21835" y="186224"/>
                    </a:cubicBezTo>
                    <a:cubicBezTo>
                      <a:pt x="22438" y="183211"/>
                      <a:pt x="23344" y="171867"/>
                      <a:pt x="24249" y="167450"/>
                    </a:cubicBezTo>
                    <a:lnTo>
                      <a:pt x="31695" y="130809"/>
                    </a:lnTo>
                    <a:cubicBezTo>
                      <a:pt x="33808" y="119264"/>
                      <a:pt x="36425" y="107719"/>
                      <a:pt x="38336" y="95974"/>
                    </a:cubicBezTo>
                    <a:cubicBezTo>
                      <a:pt x="39644" y="88043"/>
                      <a:pt x="40751" y="80112"/>
                      <a:pt x="41556" y="72181"/>
                    </a:cubicBezTo>
                    <a:cubicBezTo>
                      <a:pt x="43569" y="51702"/>
                      <a:pt x="44172" y="31222"/>
                      <a:pt x="42562" y="10844"/>
                    </a:cubicBezTo>
                    <a:cubicBezTo>
                      <a:pt x="42462" y="4720"/>
                      <a:pt x="37330" y="-99"/>
                      <a:pt x="31192" y="2"/>
                    </a:cubicBezTo>
                    <a:cubicBezTo>
                      <a:pt x="25054" y="102"/>
                      <a:pt x="20225" y="5122"/>
                      <a:pt x="20325" y="11345"/>
                    </a:cubicBezTo>
                    <a:cubicBezTo>
                      <a:pt x="19822" y="22689"/>
                      <a:pt x="18212" y="33933"/>
                      <a:pt x="16602" y="45378"/>
                    </a:cubicBezTo>
                    <a:cubicBezTo>
                      <a:pt x="14590" y="58729"/>
                      <a:pt x="11873" y="71981"/>
                      <a:pt x="9660" y="85332"/>
                    </a:cubicBezTo>
                    <a:cubicBezTo>
                      <a:pt x="7245" y="99086"/>
                      <a:pt x="5635" y="112939"/>
                      <a:pt x="3824" y="126592"/>
                    </a:cubicBezTo>
                    <a:lnTo>
                      <a:pt x="302" y="164439"/>
                    </a:lnTo>
                    <a:cubicBezTo>
                      <a:pt x="201" y="167250"/>
                      <a:pt x="1409" y="173976"/>
                      <a:pt x="1711" y="178594"/>
                    </a:cubicBezTo>
                    <a:cubicBezTo>
                      <a:pt x="1207" y="179397"/>
                      <a:pt x="704" y="180300"/>
                      <a:pt x="503" y="181204"/>
                    </a:cubicBezTo>
                    <a:cubicBezTo>
                      <a:pt x="906" y="180702"/>
                      <a:pt x="1308" y="180200"/>
                      <a:pt x="1711" y="179798"/>
                    </a:cubicBezTo>
                    <a:cubicBezTo>
                      <a:pt x="1811" y="182007"/>
                      <a:pt x="1509" y="183513"/>
                      <a:pt x="503" y="183413"/>
                    </a:cubicBezTo>
                    <a:cubicBezTo>
                      <a:pt x="302" y="183413"/>
                      <a:pt x="101" y="183413"/>
                      <a:pt x="0" y="18331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6" name="Google Shape;296;p3"/>
              <p:cNvSpPr/>
              <p:nvPr/>
            </p:nvSpPr>
            <p:spPr>
              <a:xfrm rot="10800000" flipH="1">
                <a:off x="380502" y="628974"/>
                <a:ext cx="192332" cy="409280"/>
              </a:xfrm>
              <a:custGeom>
                <a:avLst/>
                <a:gdLst/>
                <a:ahLst/>
                <a:cxnLst/>
                <a:rect l="l" t="t" r="r" b="b"/>
                <a:pathLst>
                  <a:path w="384663" h="818560" extrusionOk="0">
                    <a:moveTo>
                      <a:pt x="16403" y="418912"/>
                    </a:moveTo>
                    <a:cubicBezTo>
                      <a:pt x="45281" y="404857"/>
                      <a:pt x="81705" y="442403"/>
                      <a:pt x="97402" y="460473"/>
                    </a:cubicBezTo>
                    <a:cubicBezTo>
                      <a:pt x="146807" y="516891"/>
                      <a:pt x="169346" y="590376"/>
                      <a:pt x="176892" y="662556"/>
                    </a:cubicBezTo>
                    <a:lnTo>
                      <a:pt x="165421" y="678518"/>
                    </a:lnTo>
                    <a:cubicBezTo>
                      <a:pt x="171660" y="685545"/>
                      <a:pt x="147612" y="671089"/>
                      <a:pt x="139864" y="665568"/>
                    </a:cubicBezTo>
                    <a:cubicBezTo>
                      <a:pt x="124872" y="654726"/>
                      <a:pt x="110986" y="642378"/>
                      <a:pt x="98308" y="629227"/>
                    </a:cubicBezTo>
                    <a:cubicBezTo>
                      <a:pt x="58865" y="588269"/>
                      <a:pt x="19522" y="537973"/>
                      <a:pt x="4731" y="483261"/>
                    </a:cubicBezTo>
                    <a:cubicBezTo>
                      <a:pt x="-401" y="464489"/>
                      <a:pt x="-6337" y="430055"/>
                      <a:pt x="16403" y="418912"/>
                    </a:cubicBezTo>
                    <a:close/>
                    <a:moveTo>
                      <a:pt x="44878" y="243834"/>
                    </a:moveTo>
                    <a:cubicBezTo>
                      <a:pt x="-11771" y="292723"/>
                      <a:pt x="102232" y="416001"/>
                      <a:pt x="133022" y="449330"/>
                    </a:cubicBezTo>
                    <a:cubicBezTo>
                      <a:pt x="146605" y="463986"/>
                      <a:pt x="161195" y="477840"/>
                      <a:pt x="176490" y="490891"/>
                    </a:cubicBezTo>
                    <a:cubicBezTo>
                      <a:pt x="181521" y="495208"/>
                      <a:pt x="195909" y="500930"/>
                      <a:pt x="200739" y="503440"/>
                    </a:cubicBezTo>
                    <a:lnTo>
                      <a:pt x="201745" y="467801"/>
                    </a:lnTo>
                    <a:cubicBezTo>
                      <a:pt x="181923" y="402648"/>
                      <a:pt x="159887" y="330770"/>
                      <a:pt x="119337" y="274351"/>
                    </a:cubicBezTo>
                    <a:cubicBezTo>
                      <a:pt x="105251" y="254876"/>
                      <a:pt x="71543" y="220844"/>
                      <a:pt x="44878" y="243834"/>
                    </a:cubicBezTo>
                    <a:close/>
                    <a:moveTo>
                      <a:pt x="219555" y="351952"/>
                    </a:moveTo>
                    <a:cubicBezTo>
                      <a:pt x="215530" y="310090"/>
                      <a:pt x="208185" y="268629"/>
                      <a:pt x="196413" y="228172"/>
                    </a:cubicBezTo>
                    <a:cubicBezTo>
                      <a:pt x="189369" y="203979"/>
                      <a:pt x="180615" y="180086"/>
                      <a:pt x="169849" y="157197"/>
                    </a:cubicBezTo>
                    <a:cubicBezTo>
                      <a:pt x="153045" y="121358"/>
                      <a:pt x="69933" y="41349"/>
                      <a:pt x="81504" y="132602"/>
                    </a:cubicBezTo>
                    <a:cubicBezTo>
                      <a:pt x="89353" y="193739"/>
                      <a:pt x="127790" y="255579"/>
                      <a:pt x="159384" y="307881"/>
                    </a:cubicBezTo>
                    <a:cubicBezTo>
                      <a:pt x="165220" y="317619"/>
                      <a:pt x="204965" y="386888"/>
                      <a:pt x="216537" y="376447"/>
                    </a:cubicBezTo>
                    <a:lnTo>
                      <a:pt x="219555" y="351952"/>
                    </a:lnTo>
                    <a:close/>
                    <a:moveTo>
                      <a:pt x="234648" y="354763"/>
                    </a:moveTo>
                    <a:cubicBezTo>
                      <a:pt x="283147" y="277062"/>
                      <a:pt x="321182" y="190225"/>
                      <a:pt x="317861" y="97968"/>
                    </a:cubicBezTo>
                    <a:cubicBezTo>
                      <a:pt x="316956" y="71967"/>
                      <a:pt x="312931" y="8521"/>
                      <a:pt x="277311" y="490"/>
                    </a:cubicBezTo>
                    <a:cubicBezTo>
                      <a:pt x="254169" y="-4831"/>
                      <a:pt x="242899" y="34622"/>
                      <a:pt x="238572" y="48677"/>
                    </a:cubicBezTo>
                    <a:cubicBezTo>
                      <a:pt x="218851" y="112725"/>
                      <a:pt x="213820" y="183198"/>
                      <a:pt x="214424" y="249656"/>
                    </a:cubicBezTo>
                    <a:cubicBezTo>
                      <a:pt x="214625" y="269132"/>
                      <a:pt x="215832" y="288607"/>
                      <a:pt x="218951" y="307881"/>
                    </a:cubicBezTo>
                    <a:cubicBezTo>
                      <a:pt x="220561" y="317720"/>
                      <a:pt x="239075" y="334987"/>
                      <a:pt x="228812" y="336292"/>
                    </a:cubicBezTo>
                    <a:lnTo>
                      <a:pt x="234648" y="354763"/>
                    </a:lnTo>
                    <a:close/>
                    <a:moveTo>
                      <a:pt x="381353" y="285193"/>
                    </a:moveTo>
                    <a:cubicBezTo>
                      <a:pt x="384371" y="272745"/>
                      <a:pt x="390207" y="240821"/>
                      <a:pt x="371693" y="235501"/>
                    </a:cubicBezTo>
                    <a:cubicBezTo>
                      <a:pt x="350462" y="229277"/>
                      <a:pt x="323798" y="261301"/>
                      <a:pt x="312327" y="273749"/>
                    </a:cubicBezTo>
                    <a:cubicBezTo>
                      <a:pt x="273387" y="316013"/>
                      <a:pt x="215631" y="387892"/>
                      <a:pt x="213115" y="446419"/>
                    </a:cubicBezTo>
                    <a:cubicBezTo>
                      <a:pt x="243503" y="428950"/>
                      <a:pt x="279625" y="415097"/>
                      <a:pt x="305988" y="392610"/>
                    </a:cubicBezTo>
                    <a:cubicBezTo>
                      <a:pt x="339696" y="363999"/>
                      <a:pt x="370989" y="328260"/>
                      <a:pt x="381353" y="285193"/>
                    </a:cubicBezTo>
                    <a:close/>
                    <a:moveTo>
                      <a:pt x="358814" y="476033"/>
                    </a:moveTo>
                    <a:cubicBezTo>
                      <a:pt x="370083" y="463083"/>
                      <a:pt x="393528" y="431260"/>
                      <a:pt x="378535" y="413591"/>
                    </a:cubicBezTo>
                    <a:cubicBezTo>
                      <a:pt x="367869" y="401143"/>
                      <a:pt x="344727" y="408070"/>
                      <a:pt x="332149" y="412989"/>
                    </a:cubicBezTo>
                    <a:cubicBezTo>
                      <a:pt x="290191" y="429353"/>
                      <a:pt x="256382" y="463585"/>
                      <a:pt x="231227" y="498721"/>
                    </a:cubicBezTo>
                    <a:cubicBezTo>
                      <a:pt x="221668" y="512073"/>
                      <a:pt x="212814" y="526127"/>
                      <a:pt x="206575" y="541186"/>
                    </a:cubicBezTo>
                    <a:cubicBezTo>
                      <a:pt x="204764" y="545402"/>
                      <a:pt x="203255" y="549619"/>
                      <a:pt x="202248" y="554036"/>
                    </a:cubicBezTo>
                    <a:cubicBezTo>
                      <a:pt x="201745" y="556445"/>
                      <a:pt x="202953" y="563773"/>
                      <a:pt x="202047" y="561464"/>
                    </a:cubicBezTo>
                    <a:lnTo>
                      <a:pt x="198425" y="566584"/>
                    </a:lnTo>
                    <a:cubicBezTo>
                      <a:pt x="258093" y="547812"/>
                      <a:pt x="317358" y="523617"/>
                      <a:pt x="358814" y="476033"/>
                    </a:cubicBezTo>
                    <a:close/>
                    <a:moveTo>
                      <a:pt x="359719" y="549016"/>
                    </a:moveTo>
                    <a:cubicBezTo>
                      <a:pt x="349355" y="537471"/>
                      <a:pt x="327219" y="544498"/>
                      <a:pt x="315245" y="549116"/>
                    </a:cubicBezTo>
                    <a:cubicBezTo>
                      <a:pt x="275903" y="564375"/>
                      <a:pt x="242597" y="594191"/>
                      <a:pt x="215430" y="624810"/>
                    </a:cubicBezTo>
                    <a:cubicBezTo>
                      <a:pt x="204060" y="637660"/>
                      <a:pt x="193092" y="651413"/>
                      <a:pt x="184942" y="666472"/>
                    </a:cubicBezTo>
                    <a:cubicBezTo>
                      <a:pt x="184841" y="666773"/>
                      <a:pt x="179106" y="678116"/>
                      <a:pt x="180615" y="678417"/>
                    </a:cubicBezTo>
                    <a:lnTo>
                      <a:pt x="182628" y="689862"/>
                    </a:lnTo>
                    <a:cubicBezTo>
                      <a:pt x="231227" y="657235"/>
                      <a:pt x="291901" y="641575"/>
                      <a:pt x="336576" y="603728"/>
                    </a:cubicBezTo>
                    <a:cubicBezTo>
                      <a:pt x="349154" y="593087"/>
                      <a:pt x="375517" y="566484"/>
                      <a:pt x="359719" y="549016"/>
                    </a:cubicBezTo>
                    <a:close/>
                    <a:moveTo>
                      <a:pt x="26163" y="650108"/>
                    </a:moveTo>
                    <a:cubicBezTo>
                      <a:pt x="9963" y="662857"/>
                      <a:pt x="13787" y="685344"/>
                      <a:pt x="22440" y="701005"/>
                    </a:cubicBezTo>
                    <a:cubicBezTo>
                      <a:pt x="39646" y="732026"/>
                      <a:pt x="72147" y="754914"/>
                      <a:pt x="101729" y="774390"/>
                    </a:cubicBezTo>
                    <a:cubicBezTo>
                      <a:pt x="113401" y="782120"/>
                      <a:pt x="125475" y="789448"/>
                      <a:pt x="137751" y="796475"/>
                    </a:cubicBezTo>
                    <a:cubicBezTo>
                      <a:pt x="141675" y="798683"/>
                      <a:pt x="145599" y="800993"/>
                      <a:pt x="149624" y="803101"/>
                    </a:cubicBezTo>
                    <a:cubicBezTo>
                      <a:pt x="151335" y="804004"/>
                      <a:pt x="156869" y="805510"/>
                      <a:pt x="154957" y="805309"/>
                    </a:cubicBezTo>
                    <a:lnTo>
                      <a:pt x="159887" y="794568"/>
                    </a:lnTo>
                    <a:cubicBezTo>
                      <a:pt x="146505" y="748188"/>
                      <a:pt x="125878" y="699801"/>
                      <a:pt x="90459" y="664764"/>
                    </a:cubicBezTo>
                    <a:cubicBezTo>
                      <a:pt x="74863" y="649305"/>
                      <a:pt x="47293" y="633544"/>
                      <a:pt x="26163" y="650108"/>
                    </a:cubicBezTo>
                    <a:close/>
                    <a:moveTo>
                      <a:pt x="173572" y="805610"/>
                    </a:moveTo>
                    <a:lnTo>
                      <a:pt x="172264" y="818561"/>
                    </a:lnTo>
                    <a:cubicBezTo>
                      <a:pt x="200437" y="797780"/>
                      <a:pt x="232938" y="784027"/>
                      <a:pt x="263627" y="767262"/>
                    </a:cubicBezTo>
                    <a:cubicBezTo>
                      <a:pt x="279122" y="758829"/>
                      <a:pt x="294215" y="749894"/>
                      <a:pt x="308101" y="739153"/>
                    </a:cubicBezTo>
                    <a:cubicBezTo>
                      <a:pt x="325508" y="725500"/>
                      <a:pt x="344928" y="706928"/>
                      <a:pt x="349355" y="684843"/>
                    </a:cubicBezTo>
                    <a:cubicBezTo>
                      <a:pt x="352072" y="671089"/>
                      <a:pt x="346538" y="657637"/>
                      <a:pt x="330237" y="657737"/>
                    </a:cubicBezTo>
                    <a:cubicBezTo>
                      <a:pt x="276204" y="658340"/>
                      <a:pt x="224486" y="717469"/>
                      <a:pt x="197318" y="756119"/>
                    </a:cubicBezTo>
                    <a:cubicBezTo>
                      <a:pt x="187055" y="770575"/>
                      <a:pt x="175182" y="788043"/>
                      <a:pt x="173572" y="80561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7" name="Google Shape;297;p3"/>
              <p:cNvSpPr/>
              <p:nvPr/>
            </p:nvSpPr>
            <p:spPr>
              <a:xfrm rot="10800000" flipH="1">
                <a:off x="671246" y="299020"/>
                <a:ext cx="430183" cy="194678"/>
              </a:xfrm>
              <a:custGeom>
                <a:avLst/>
                <a:gdLst/>
                <a:ahLst/>
                <a:cxnLst/>
                <a:rect l="l" t="t" r="r" b="b"/>
                <a:pathLst>
                  <a:path w="860366" h="389355" extrusionOk="0">
                    <a:moveTo>
                      <a:pt x="144793" y="198364"/>
                    </a:moveTo>
                    <a:lnTo>
                      <a:pt x="162502" y="188124"/>
                    </a:lnTo>
                    <a:cubicBezTo>
                      <a:pt x="236659" y="202881"/>
                      <a:pt x="310615" y="232998"/>
                      <a:pt x="364145" y="288814"/>
                    </a:cubicBezTo>
                    <a:cubicBezTo>
                      <a:pt x="381149" y="306684"/>
                      <a:pt x="416467" y="347442"/>
                      <a:pt x="398859" y="375450"/>
                    </a:cubicBezTo>
                    <a:cubicBezTo>
                      <a:pt x="384973" y="397636"/>
                      <a:pt x="349756" y="388300"/>
                      <a:pt x="330839" y="381273"/>
                    </a:cubicBezTo>
                    <a:cubicBezTo>
                      <a:pt x="275599" y="360794"/>
                      <a:pt x="227502" y="315819"/>
                      <a:pt x="189065" y="271648"/>
                    </a:cubicBezTo>
                    <a:cubicBezTo>
                      <a:pt x="176589" y="257392"/>
                      <a:pt x="165218" y="242033"/>
                      <a:pt x="155559" y="225670"/>
                    </a:cubicBezTo>
                    <a:cubicBezTo>
                      <a:pt x="150628" y="217237"/>
                      <a:pt x="138051" y="191337"/>
                      <a:pt x="144793" y="198364"/>
                    </a:cubicBezTo>
                    <a:close/>
                    <a:moveTo>
                      <a:pt x="379338" y="253578"/>
                    </a:moveTo>
                    <a:cubicBezTo>
                      <a:pt x="410732" y="288212"/>
                      <a:pt x="526948" y="416509"/>
                      <a:pt x="583497" y="363403"/>
                    </a:cubicBezTo>
                    <a:cubicBezTo>
                      <a:pt x="610060" y="338406"/>
                      <a:pt x="578365" y="300660"/>
                      <a:pt x="559549" y="284397"/>
                    </a:cubicBezTo>
                    <a:cubicBezTo>
                      <a:pt x="505214" y="237616"/>
                      <a:pt x="432868" y="208102"/>
                      <a:pt x="367264" y="181599"/>
                    </a:cubicBezTo>
                    <a:lnTo>
                      <a:pt x="330135" y="179189"/>
                    </a:lnTo>
                    <a:cubicBezTo>
                      <a:pt x="332248" y="184309"/>
                      <a:pt x="336776" y="199669"/>
                      <a:pt x="340700" y="205190"/>
                    </a:cubicBezTo>
                    <a:cubicBezTo>
                      <a:pt x="352674" y="222056"/>
                      <a:pt x="365553" y="238319"/>
                      <a:pt x="379338" y="253578"/>
                    </a:cubicBezTo>
                    <a:close/>
                    <a:moveTo>
                      <a:pt x="528860" y="240326"/>
                    </a:moveTo>
                    <a:cubicBezTo>
                      <a:pt x="579874" y="277671"/>
                      <a:pt x="640146" y="322846"/>
                      <a:pt x="702732" y="336700"/>
                    </a:cubicBezTo>
                    <a:cubicBezTo>
                      <a:pt x="796309" y="357480"/>
                      <a:pt x="721849" y="264822"/>
                      <a:pt x="686331" y="244242"/>
                    </a:cubicBezTo>
                    <a:cubicBezTo>
                      <a:pt x="663691" y="231091"/>
                      <a:pt x="639844" y="219746"/>
                      <a:pt x="615494" y="210210"/>
                    </a:cubicBezTo>
                    <a:cubicBezTo>
                      <a:pt x="574642" y="194248"/>
                      <a:pt x="532382" y="182804"/>
                      <a:pt x="489316" y="174672"/>
                    </a:cubicBezTo>
                    <a:lnTo>
                      <a:pt x="463658" y="175375"/>
                    </a:lnTo>
                    <a:cubicBezTo>
                      <a:pt x="451584" y="186217"/>
                      <a:pt x="519402" y="233399"/>
                      <a:pt x="528860" y="240326"/>
                    </a:cubicBezTo>
                    <a:close/>
                    <a:moveTo>
                      <a:pt x="806069" y="184610"/>
                    </a:moveTo>
                    <a:cubicBezTo>
                      <a:pt x="821162" y="181499"/>
                      <a:pt x="863322" y="173869"/>
                      <a:pt x="860202" y="149675"/>
                    </a:cubicBezTo>
                    <a:cubicBezTo>
                      <a:pt x="855473" y="112531"/>
                      <a:pt x="790070" y="102291"/>
                      <a:pt x="763204" y="98878"/>
                    </a:cubicBezTo>
                    <a:cubicBezTo>
                      <a:pt x="667816" y="86531"/>
                      <a:pt x="573636" y="116949"/>
                      <a:pt x="487907" y="159011"/>
                    </a:cubicBezTo>
                    <a:lnTo>
                      <a:pt x="506623" y="166741"/>
                    </a:lnTo>
                    <a:cubicBezTo>
                      <a:pt x="508937" y="156401"/>
                      <a:pt x="524936" y="176881"/>
                      <a:pt x="534998" y="179491"/>
                    </a:cubicBezTo>
                    <a:cubicBezTo>
                      <a:pt x="554719" y="184510"/>
                      <a:pt x="574743" y="187622"/>
                      <a:pt x="595068" y="189730"/>
                    </a:cubicBezTo>
                    <a:cubicBezTo>
                      <a:pt x="663892" y="196858"/>
                      <a:pt x="737647" y="198564"/>
                      <a:pt x="806069" y="184610"/>
                    </a:cubicBezTo>
                    <a:close/>
                    <a:moveTo>
                      <a:pt x="625958" y="30614"/>
                    </a:moveTo>
                    <a:cubicBezTo>
                      <a:pt x="622336" y="11239"/>
                      <a:pt x="588628" y="14150"/>
                      <a:pt x="575447" y="15957"/>
                    </a:cubicBezTo>
                    <a:cubicBezTo>
                      <a:pt x="529564" y="22382"/>
                      <a:pt x="489316" y="50892"/>
                      <a:pt x="456011" y="82515"/>
                    </a:cubicBezTo>
                    <a:cubicBezTo>
                      <a:pt x="429950" y="107311"/>
                      <a:pt x="411939" y="142848"/>
                      <a:pt x="390608" y="172062"/>
                    </a:cubicBezTo>
                    <a:cubicBezTo>
                      <a:pt x="451684" y="175274"/>
                      <a:pt x="532281" y="123273"/>
                      <a:pt x="580176" y="87535"/>
                    </a:cubicBezTo>
                    <a:cubicBezTo>
                      <a:pt x="594263" y="77094"/>
                      <a:pt x="630185" y="52900"/>
                      <a:pt x="625958" y="30614"/>
                    </a:cubicBezTo>
                    <a:close/>
                    <a:moveTo>
                      <a:pt x="437597" y="53904"/>
                    </a:moveTo>
                    <a:cubicBezTo>
                      <a:pt x="444037" y="41556"/>
                      <a:pt x="453596" y="18467"/>
                      <a:pt x="441723" y="6420"/>
                    </a:cubicBezTo>
                    <a:cubicBezTo>
                      <a:pt x="425020" y="-10546"/>
                      <a:pt x="389601" y="10335"/>
                      <a:pt x="374911" y="20575"/>
                    </a:cubicBezTo>
                    <a:cubicBezTo>
                      <a:pt x="321280" y="58221"/>
                      <a:pt x="289987" y="116346"/>
                      <a:pt x="264329" y="175475"/>
                    </a:cubicBezTo>
                    <a:lnTo>
                      <a:pt x="270065" y="172262"/>
                    </a:lnTo>
                    <a:cubicBezTo>
                      <a:pt x="267750" y="171159"/>
                      <a:pt x="275196" y="173066"/>
                      <a:pt x="277812" y="172765"/>
                    </a:cubicBezTo>
                    <a:cubicBezTo>
                      <a:pt x="282441" y="172162"/>
                      <a:pt x="287069" y="171058"/>
                      <a:pt x="291597" y="169652"/>
                    </a:cubicBezTo>
                    <a:cubicBezTo>
                      <a:pt x="307898" y="164734"/>
                      <a:pt x="323293" y="157003"/>
                      <a:pt x="338185" y="148571"/>
                    </a:cubicBezTo>
                    <a:cubicBezTo>
                      <a:pt x="377225" y="126385"/>
                      <a:pt x="416266" y="95063"/>
                      <a:pt x="437597" y="53904"/>
                    </a:cubicBezTo>
                    <a:close/>
                    <a:moveTo>
                      <a:pt x="294616" y="57919"/>
                    </a:moveTo>
                    <a:cubicBezTo>
                      <a:pt x="300553" y="46174"/>
                      <a:pt x="310212" y="24289"/>
                      <a:pt x="299345" y="12544"/>
                    </a:cubicBezTo>
                    <a:cubicBezTo>
                      <a:pt x="282743" y="-5225"/>
                      <a:pt x="252456" y="19069"/>
                      <a:pt x="240080" y="30915"/>
                    </a:cubicBezTo>
                    <a:cubicBezTo>
                      <a:pt x="196209" y="72877"/>
                      <a:pt x="173670" y="133311"/>
                      <a:pt x="134730" y="179692"/>
                    </a:cubicBezTo>
                    <a:lnTo>
                      <a:pt x="146402" y="182904"/>
                    </a:lnTo>
                    <a:cubicBezTo>
                      <a:pt x="146604" y="184410"/>
                      <a:pt x="158980" y="179692"/>
                      <a:pt x="159382" y="179591"/>
                    </a:cubicBezTo>
                    <a:cubicBezTo>
                      <a:pt x="175784" y="172765"/>
                      <a:pt x="191178" y="162927"/>
                      <a:pt x="205668" y="152486"/>
                    </a:cubicBezTo>
                    <a:cubicBezTo>
                      <a:pt x="240180" y="127790"/>
                      <a:pt x="274693" y="96670"/>
                      <a:pt x="294616" y="57919"/>
                    </a:cubicBezTo>
                    <a:close/>
                    <a:moveTo>
                      <a:pt x="23746" y="192742"/>
                    </a:moveTo>
                    <a:lnTo>
                      <a:pt x="12074" y="196758"/>
                    </a:lnTo>
                    <a:cubicBezTo>
                      <a:pt x="12074" y="194851"/>
                      <a:pt x="13081" y="200573"/>
                      <a:pt x="13785" y="202480"/>
                    </a:cubicBezTo>
                    <a:cubicBezTo>
                      <a:pt x="15495" y="206796"/>
                      <a:pt x="17508" y="211013"/>
                      <a:pt x="19520" y="215229"/>
                    </a:cubicBezTo>
                    <a:cubicBezTo>
                      <a:pt x="25457" y="228380"/>
                      <a:pt x="31796" y="241431"/>
                      <a:pt x="38638" y="254080"/>
                    </a:cubicBezTo>
                    <a:cubicBezTo>
                      <a:pt x="55744" y="286204"/>
                      <a:pt x="76170" y="321541"/>
                      <a:pt x="106657" y="342121"/>
                    </a:cubicBezTo>
                    <a:cubicBezTo>
                      <a:pt x="121952" y="352461"/>
                      <a:pt x="144994" y="358485"/>
                      <a:pt x="159886" y="343225"/>
                    </a:cubicBezTo>
                    <a:cubicBezTo>
                      <a:pt x="179205" y="323348"/>
                      <a:pt x="165722" y="293633"/>
                      <a:pt x="151232" y="276166"/>
                    </a:cubicBezTo>
                    <a:cubicBezTo>
                      <a:pt x="118531" y="236612"/>
                      <a:pt x="70434" y="210912"/>
                      <a:pt x="23746" y="192742"/>
                    </a:cubicBezTo>
                    <a:close/>
                    <a:moveTo>
                      <a:pt x="183330" y="32120"/>
                    </a:moveTo>
                    <a:cubicBezTo>
                      <a:pt x="185242" y="15555"/>
                      <a:pt x="171759" y="8528"/>
                      <a:pt x="157269" y="10034"/>
                    </a:cubicBezTo>
                    <a:cubicBezTo>
                      <a:pt x="133825" y="12443"/>
                      <a:pt x="112594" y="30413"/>
                      <a:pt x="96595" y="46876"/>
                    </a:cubicBezTo>
                    <a:cubicBezTo>
                      <a:pt x="84018" y="60028"/>
                      <a:pt x="73151" y="74584"/>
                      <a:pt x="62787" y="89542"/>
                    </a:cubicBezTo>
                    <a:cubicBezTo>
                      <a:pt x="42160" y="119257"/>
                      <a:pt x="24551" y="151080"/>
                      <a:pt x="0" y="177884"/>
                    </a:cubicBezTo>
                    <a:lnTo>
                      <a:pt x="13684" y="177784"/>
                    </a:lnTo>
                    <a:cubicBezTo>
                      <a:pt x="31997" y="177784"/>
                      <a:pt x="51417" y="167344"/>
                      <a:pt x="67516" y="158308"/>
                    </a:cubicBezTo>
                    <a:cubicBezTo>
                      <a:pt x="110481" y="134316"/>
                      <a:pt x="177192" y="87233"/>
                      <a:pt x="183330" y="3212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8" name="Google Shape;298;p3"/>
              <p:cNvSpPr/>
              <p:nvPr/>
            </p:nvSpPr>
            <p:spPr>
              <a:xfrm rot="10800000" flipH="1">
                <a:off x="455752" y="392226"/>
                <a:ext cx="481232" cy="488174"/>
              </a:xfrm>
              <a:custGeom>
                <a:avLst/>
                <a:gdLst/>
                <a:ahLst/>
                <a:cxnLst/>
                <a:rect l="l" t="t" r="r" b="b"/>
                <a:pathLst>
                  <a:path w="962464" h="976347" extrusionOk="0">
                    <a:moveTo>
                      <a:pt x="8484" y="379172"/>
                    </a:moveTo>
                    <a:cubicBezTo>
                      <a:pt x="21163" y="254890"/>
                      <a:pt x="45311" y="132415"/>
                      <a:pt x="60002" y="63046"/>
                    </a:cubicBezTo>
                    <a:cubicBezTo>
                      <a:pt x="65335" y="37849"/>
                      <a:pt x="69561" y="19578"/>
                      <a:pt x="71573" y="10945"/>
                    </a:cubicBezTo>
                    <a:lnTo>
                      <a:pt x="72781" y="5624"/>
                    </a:lnTo>
                    <a:cubicBezTo>
                      <a:pt x="73083" y="4018"/>
                      <a:pt x="73686" y="2412"/>
                      <a:pt x="74693" y="1006"/>
                    </a:cubicBezTo>
                    <a:cubicBezTo>
                      <a:pt x="75095" y="605"/>
                      <a:pt x="96426" y="-3913"/>
                      <a:pt x="93609" y="10141"/>
                    </a:cubicBezTo>
                    <a:cubicBezTo>
                      <a:pt x="93408" y="11045"/>
                      <a:pt x="93106" y="12852"/>
                      <a:pt x="92502" y="15462"/>
                    </a:cubicBezTo>
                    <a:cubicBezTo>
                      <a:pt x="90792" y="24095"/>
                      <a:pt x="87069" y="42266"/>
                      <a:pt x="82340" y="67463"/>
                    </a:cubicBezTo>
                    <a:cubicBezTo>
                      <a:pt x="69259" y="136632"/>
                      <a:pt x="48531" y="258605"/>
                      <a:pt x="37463" y="381983"/>
                    </a:cubicBezTo>
                    <a:cubicBezTo>
                      <a:pt x="30822" y="455065"/>
                      <a:pt x="27602" y="528651"/>
                      <a:pt x="31828" y="591997"/>
                    </a:cubicBezTo>
                    <a:cubicBezTo>
                      <a:pt x="34948" y="638878"/>
                      <a:pt x="41890" y="680038"/>
                      <a:pt x="55172" y="710857"/>
                    </a:cubicBezTo>
                    <a:cubicBezTo>
                      <a:pt x="71674" y="748804"/>
                      <a:pt x="98137" y="769886"/>
                      <a:pt x="139794" y="761654"/>
                    </a:cubicBezTo>
                    <a:cubicBezTo>
                      <a:pt x="149755" y="759646"/>
                      <a:pt x="166659" y="750210"/>
                      <a:pt x="184268" y="739468"/>
                    </a:cubicBezTo>
                    <a:cubicBezTo>
                      <a:pt x="187991" y="737159"/>
                      <a:pt x="191513" y="734850"/>
                      <a:pt x="195236" y="732441"/>
                    </a:cubicBezTo>
                    <a:cubicBezTo>
                      <a:pt x="217271" y="706340"/>
                      <a:pt x="239307" y="683350"/>
                      <a:pt x="239307" y="683350"/>
                    </a:cubicBezTo>
                    <a:cubicBezTo>
                      <a:pt x="243433" y="678833"/>
                      <a:pt x="250577" y="678633"/>
                      <a:pt x="255004" y="682849"/>
                    </a:cubicBezTo>
                    <a:cubicBezTo>
                      <a:pt x="257922" y="685459"/>
                      <a:pt x="258425" y="689073"/>
                      <a:pt x="257721" y="692687"/>
                    </a:cubicBezTo>
                    <a:cubicBezTo>
                      <a:pt x="261142" y="692687"/>
                      <a:pt x="264462" y="693691"/>
                      <a:pt x="266777" y="696602"/>
                    </a:cubicBezTo>
                    <a:cubicBezTo>
                      <a:pt x="270399" y="701421"/>
                      <a:pt x="269493" y="708448"/>
                      <a:pt x="264563" y="712162"/>
                    </a:cubicBezTo>
                    <a:cubicBezTo>
                      <a:pt x="264563" y="712162"/>
                      <a:pt x="239307" y="731538"/>
                      <a:pt x="211435" y="750511"/>
                    </a:cubicBezTo>
                    <a:cubicBezTo>
                      <a:pt x="208216" y="754526"/>
                      <a:pt x="204996" y="758341"/>
                      <a:pt x="201876" y="762357"/>
                    </a:cubicBezTo>
                    <a:cubicBezTo>
                      <a:pt x="188796" y="779323"/>
                      <a:pt x="177225" y="795787"/>
                      <a:pt x="174105" y="805825"/>
                    </a:cubicBezTo>
                    <a:cubicBezTo>
                      <a:pt x="163540" y="839757"/>
                      <a:pt x="174105" y="865557"/>
                      <a:pt x="198959" y="884932"/>
                    </a:cubicBezTo>
                    <a:cubicBezTo>
                      <a:pt x="229748" y="908825"/>
                      <a:pt x="280260" y="923381"/>
                      <a:pt x="340531" y="932918"/>
                    </a:cubicBezTo>
                    <a:cubicBezTo>
                      <a:pt x="405934" y="943258"/>
                      <a:pt x="482506" y="947073"/>
                      <a:pt x="558978" y="947374"/>
                    </a:cubicBezTo>
                    <a:cubicBezTo>
                      <a:pt x="688073" y="947876"/>
                      <a:pt x="816465" y="938540"/>
                      <a:pt x="889414" y="931813"/>
                    </a:cubicBezTo>
                    <a:cubicBezTo>
                      <a:pt x="915978" y="929405"/>
                      <a:pt x="935197" y="927396"/>
                      <a:pt x="944353" y="926392"/>
                    </a:cubicBezTo>
                    <a:lnTo>
                      <a:pt x="952302" y="925690"/>
                    </a:lnTo>
                    <a:cubicBezTo>
                      <a:pt x="957233" y="925991"/>
                      <a:pt x="959346" y="928802"/>
                      <a:pt x="959949" y="929605"/>
                    </a:cubicBezTo>
                    <a:cubicBezTo>
                      <a:pt x="961660" y="931613"/>
                      <a:pt x="962364" y="933822"/>
                      <a:pt x="962465" y="936130"/>
                    </a:cubicBezTo>
                    <a:cubicBezTo>
                      <a:pt x="962465" y="938339"/>
                      <a:pt x="962163" y="942555"/>
                      <a:pt x="957233" y="945466"/>
                    </a:cubicBezTo>
                    <a:cubicBezTo>
                      <a:pt x="955723" y="946370"/>
                      <a:pt x="954013" y="946872"/>
                      <a:pt x="952302" y="946972"/>
                    </a:cubicBezTo>
                    <a:cubicBezTo>
                      <a:pt x="952302" y="946571"/>
                      <a:pt x="951799" y="946571"/>
                      <a:pt x="950994" y="946772"/>
                    </a:cubicBezTo>
                    <a:lnTo>
                      <a:pt x="951095" y="946972"/>
                    </a:lnTo>
                    <a:lnTo>
                      <a:pt x="950491" y="946872"/>
                    </a:lnTo>
                    <a:cubicBezTo>
                      <a:pt x="949485" y="947173"/>
                      <a:pt x="948177" y="947475"/>
                      <a:pt x="946869" y="947675"/>
                    </a:cubicBezTo>
                    <a:cubicBezTo>
                      <a:pt x="937712" y="948880"/>
                      <a:pt x="918393" y="951389"/>
                      <a:pt x="891729" y="954401"/>
                    </a:cubicBezTo>
                    <a:cubicBezTo>
                      <a:pt x="818377" y="962633"/>
                      <a:pt x="689080" y="975383"/>
                      <a:pt x="558978" y="976286"/>
                    </a:cubicBezTo>
                    <a:cubicBezTo>
                      <a:pt x="480896" y="976889"/>
                      <a:pt x="402513" y="973174"/>
                      <a:pt x="335802" y="962332"/>
                    </a:cubicBezTo>
                    <a:cubicBezTo>
                      <a:pt x="283681" y="953799"/>
                      <a:pt x="238603" y="940648"/>
                      <a:pt x="205700" y="922377"/>
                    </a:cubicBezTo>
                    <a:cubicBezTo>
                      <a:pt x="154987" y="894067"/>
                      <a:pt x="131342" y="853811"/>
                      <a:pt x="149856" y="798095"/>
                    </a:cubicBezTo>
                    <a:cubicBezTo>
                      <a:pt x="151365" y="793578"/>
                      <a:pt x="154384" y="787856"/>
                      <a:pt x="158207" y="781531"/>
                    </a:cubicBezTo>
                    <a:cubicBezTo>
                      <a:pt x="153378" y="783639"/>
                      <a:pt x="148548" y="785748"/>
                      <a:pt x="145026" y="786550"/>
                    </a:cubicBezTo>
                    <a:cubicBezTo>
                      <a:pt x="89484" y="798798"/>
                      <a:pt x="52556" y="772697"/>
                      <a:pt x="29615" y="722201"/>
                    </a:cubicBezTo>
                    <a:cubicBezTo>
                      <a:pt x="14522" y="689073"/>
                      <a:pt x="5768" y="644700"/>
                      <a:pt x="2145" y="594105"/>
                    </a:cubicBezTo>
                    <a:cubicBezTo>
                      <a:pt x="-2584" y="529254"/>
                      <a:pt x="938" y="453861"/>
                      <a:pt x="8484" y="379172"/>
                    </a:cubicBezTo>
                    <a:close/>
                    <a:moveTo>
                      <a:pt x="952302" y="946972"/>
                    </a:moveTo>
                    <a:cubicBezTo>
                      <a:pt x="951900" y="946972"/>
                      <a:pt x="951497" y="946972"/>
                      <a:pt x="951095" y="946972"/>
                    </a:cubicBezTo>
                    <a:cubicBezTo>
                      <a:pt x="952202" y="950887"/>
                      <a:pt x="953006" y="952293"/>
                      <a:pt x="952302" y="9469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9" name="Google Shape;299;p3"/>
              <p:cNvSpPr/>
              <p:nvPr/>
            </p:nvSpPr>
            <p:spPr>
              <a:xfrm rot="10800000" flipH="1">
                <a:off x="1107825" y="1041611"/>
                <a:ext cx="245740" cy="229708"/>
              </a:xfrm>
              <a:custGeom>
                <a:avLst/>
                <a:gdLst/>
                <a:ahLst/>
                <a:cxnLst/>
                <a:rect l="l" t="t" r="r" b="b"/>
                <a:pathLst>
                  <a:path w="491479" h="459415" extrusionOk="0">
                    <a:moveTo>
                      <a:pt x="80923" y="10"/>
                    </a:moveTo>
                    <a:cubicBezTo>
                      <a:pt x="198850" y="2319"/>
                      <a:pt x="23771" y="338622"/>
                      <a:pt x="8779" y="427667"/>
                    </a:cubicBezTo>
                    <a:cubicBezTo>
                      <a:pt x="8779" y="427667"/>
                      <a:pt x="-37104" y="-2399"/>
                      <a:pt x="80923" y="10"/>
                    </a:cubicBezTo>
                    <a:close/>
                    <a:moveTo>
                      <a:pt x="45706" y="455576"/>
                    </a:moveTo>
                    <a:cubicBezTo>
                      <a:pt x="45706" y="455576"/>
                      <a:pt x="495378" y="488102"/>
                      <a:pt x="491454" y="363820"/>
                    </a:cubicBezTo>
                    <a:cubicBezTo>
                      <a:pt x="487530" y="239639"/>
                      <a:pt x="138579" y="436502"/>
                      <a:pt x="45706" y="455576"/>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0" name="Google Shape;300;p3"/>
              <p:cNvSpPr/>
              <p:nvPr/>
            </p:nvSpPr>
            <p:spPr>
              <a:xfrm rot="10800000" flipH="1">
                <a:off x="850400" y="764750"/>
                <a:ext cx="426277" cy="435940"/>
              </a:xfrm>
              <a:custGeom>
                <a:avLst/>
                <a:gdLst/>
                <a:ahLst/>
                <a:cxnLst/>
                <a:rect l="l" t="t" r="r" b="b"/>
                <a:pathLst>
                  <a:path w="852555" h="871879" extrusionOk="0">
                    <a:moveTo>
                      <a:pt x="781215" y="0"/>
                    </a:moveTo>
                    <a:cubicBezTo>
                      <a:pt x="820659" y="0"/>
                      <a:pt x="852555" y="30418"/>
                      <a:pt x="852555" y="67863"/>
                    </a:cubicBezTo>
                    <a:cubicBezTo>
                      <a:pt x="852555" y="105308"/>
                      <a:pt x="820659" y="135726"/>
                      <a:pt x="781215" y="135726"/>
                    </a:cubicBezTo>
                    <a:cubicBezTo>
                      <a:pt x="741873" y="135726"/>
                      <a:pt x="709876" y="105308"/>
                      <a:pt x="709876" y="67863"/>
                    </a:cubicBezTo>
                    <a:cubicBezTo>
                      <a:pt x="709876" y="30418"/>
                      <a:pt x="741873" y="0"/>
                      <a:pt x="781215" y="0"/>
                    </a:cubicBezTo>
                    <a:close/>
                    <a:moveTo>
                      <a:pt x="497265" y="804016"/>
                    </a:moveTo>
                    <a:cubicBezTo>
                      <a:pt x="497265" y="841461"/>
                      <a:pt x="529262" y="871879"/>
                      <a:pt x="568605" y="871879"/>
                    </a:cubicBezTo>
                    <a:cubicBezTo>
                      <a:pt x="608048" y="871879"/>
                      <a:pt x="640045" y="841461"/>
                      <a:pt x="640045" y="804016"/>
                    </a:cubicBezTo>
                    <a:cubicBezTo>
                      <a:pt x="640045" y="766471"/>
                      <a:pt x="608048" y="736053"/>
                      <a:pt x="568605" y="736053"/>
                    </a:cubicBezTo>
                    <a:cubicBezTo>
                      <a:pt x="529262" y="736053"/>
                      <a:pt x="497265" y="766471"/>
                      <a:pt x="497265" y="804016"/>
                    </a:cubicBezTo>
                    <a:close/>
                    <a:moveTo>
                      <a:pt x="0" y="350258"/>
                    </a:moveTo>
                    <a:cubicBezTo>
                      <a:pt x="0" y="387703"/>
                      <a:pt x="31997" y="418121"/>
                      <a:pt x="71340" y="418121"/>
                    </a:cubicBezTo>
                    <a:cubicBezTo>
                      <a:pt x="110783" y="418121"/>
                      <a:pt x="142780" y="387703"/>
                      <a:pt x="142780" y="350258"/>
                    </a:cubicBezTo>
                    <a:cubicBezTo>
                      <a:pt x="142780" y="312813"/>
                      <a:pt x="110783" y="282394"/>
                      <a:pt x="71340" y="282394"/>
                    </a:cubicBezTo>
                    <a:cubicBezTo>
                      <a:pt x="31997" y="282394"/>
                      <a:pt x="0" y="312813"/>
                      <a:pt x="0" y="350258"/>
                    </a:cubicBezTo>
                    <a:close/>
                    <a:moveTo>
                      <a:pt x="363843" y="419325"/>
                    </a:moveTo>
                    <a:cubicBezTo>
                      <a:pt x="363843" y="456770"/>
                      <a:pt x="395840" y="487188"/>
                      <a:pt x="435283" y="487188"/>
                    </a:cubicBezTo>
                    <a:cubicBezTo>
                      <a:pt x="474626" y="487188"/>
                      <a:pt x="506623" y="456770"/>
                      <a:pt x="506623" y="419325"/>
                    </a:cubicBezTo>
                    <a:cubicBezTo>
                      <a:pt x="506623" y="381880"/>
                      <a:pt x="474626" y="351462"/>
                      <a:pt x="435283" y="351462"/>
                    </a:cubicBezTo>
                    <a:cubicBezTo>
                      <a:pt x="395840" y="351462"/>
                      <a:pt x="363843" y="381880"/>
                      <a:pt x="363843" y="419325"/>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1" name="Google Shape;301;p3"/>
              <p:cNvSpPr/>
              <p:nvPr/>
            </p:nvSpPr>
            <p:spPr>
              <a:xfrm rot="10800000" flipH="1">
                <a:off x="323353" y="1133013"/>
                <a:ext cx="528350" cy="1014306"/>
              </a:xfrm>
              <a:custGeom>
                <a:avLst/>
                <a:gdLst/>
                <a:ahLst/>
                <a:cxnLst/>
                <a:rect l="l" t="t" r="r" b="b"/>
                <a:pathLst>
                  <a:path w="1056700" h="2028612" extrusionOk="0">
                    <a:moveTo>
                      <a:pt x="13883" y="1847180"/>
                    </a:moveTo>
                    <a:cubicBezTo>
                      <a:pt x="39239" y="1802206"/>
                      <a:pt x="90253" y="1772491"/>
                      <a:pt x="124565" y="1734243"/>
                    </a:cubicBezTo>
                    <a:cubicBezTo>
                      <a:pt x="160889" y="1693485"/>
                      <a:pt x="189465" y="1615784"/>
                      <a:pt x="249837" y="1603135"/>
                    </a:cubicBezTo>
                    <a:cubicBezTo>
                      <a:pt x="287871" y="1595104"/>
                      <a:pt x="331440" y="1561072"/>
                      <a:pt x="388190" y="1654835"/>
                    </a:cubicBezTo>
                    <a:cubicBezTo>
                      <a:pt x="410125" y="1690875"/>
                      <a:pt x="507626" y="1831520"/>
                      <a:pt x="529762" y="1888440"/>
                    </a:cubicBezTo>
                    <a:cubicBezTo>
                      <a:pt x="561860" y="1970358"/>
                      <a:pt x="536907" y="1963933"/>
                      <a:pt x="527448" y="1982104"/>
                    </a:cubicBezTo>
                    <a:cubicBezTo>
                      <a:pt x="518996" y="1998266"/>
                      <a:pt x="488609" y="1997563"/>
                      <a:pt x="472912" y="1997061"/>
                    </a:cubicBezTo>
                    <a:cubicBezTo>
                      <a:pt x="424816" y="1995455"/>
                      <a:pt x="379335" y="1988829"/>
                      <a:pt x="331239" y="1996359"/>
                    </a:cubicBezTo>
                    <a:cubicBezTo>
                      <a:pt x="278916" y="2004591"/>
                      <a:pt x="230015" y="2027479"/>
                      <a:pt x="176485" y="2028583"/>
                    </a:cubicBezTo>
                    <a:cubicBezTo>
                      <a:pt x="83512" y="2030391"/>
                      <a:pt x="-42163" y="1946766"/>
                      <a:pt x="13883" y="1847180"/>
                    </a:cubicBezTo>
                    <a:close/>
                    <a:moveTo>
                      <a:pt x="591443" y="1634255"/>
                    </a:moveTo>
                    <a:cubicBezTo>
                      <a:pt x="573331" y="1677423"/>
                      <a:pt x="556729" y="1723602"/>
                      <a:pt x="552201" y="1770182"/>
                    </a:cubicBezTo>
                    <a:cubicBezTo>
                      <a:pt x="552201" y="1770684"/>
                      <a:pt x="553408" y="1824292"/>
                      <a:pt x="561458" y="1818871"/>
                    </a:cubicBezTo>
                    <a:cubicBezTo>
                      <a:pt x="642558" y="1864648"/>
                      <a:pt x="907390" y="1795480"/>
                      <a:pt x="933451" y="1743478"/>
                    </a:cubicBezTo>
                    <a:cubicBezTo>
                      <a:pt x="958807" y="1692883"/>
                      <a:pt x="1010928" y="1663067"/>
                      <a:pt x="1038096" y="1614680"/>
                    </a:cubicBezTo>
                    <a:cubicBezTo>
                      <a:pt x="1088708" y="1525032"/>
                      <a:pt x="1028034" y="1401553"/>
                      <a:pt x="952267" y="1344733"/>
                    </a:cubicBezTo>
                    <a:cubicBezTo>
                      <a:pt x="831523" y="1254082"/>
                      <a:pt x="684416" y="1465100"/>
                      <a:pt x="636319" y="1545712"/>
                    </a:cubicBezTo>
                    <a:cubicBezTo>
                      <a:pt x="619214" y="1574323"/>
                      <a:pt x="604322" y="1603737"/>
                      <a:pt x="591443" y="1634255"/>
                    </a:cubicBezTo>
                    <a:close/>
                    <a:moveTo>
                      <a:pt x="545660" y="1335698"/>
                    </a:moveTo>
                    <a:cubicBezTo>
                      <a:pt x="560452" y="1388503"/>
                      <a:pt x="593254" y="1356880"/>
                      <a:pt x="684718" y="1333188"/>
                    </a:cubicBezTo>
                    <a:cubicBezTo>
                      <a:pt x="728387" y="1321945"/>
                      <a:pt x="756862" y="1286708"/>
                      <a:pt x="794595" y="1262414"/>
                    </a:cubicBezTo>
                    <a:cubicBezTo>
                      <a:pt x="839975" y="1233100"/>
                      <a:pt x="894511" y="1216034"/>
                      <a:pt x="934860" y="1179995"/>
                    </a:cubicBezTo>
                    <a:cubicBezTo>
                      <a:pt x="966756" y="1151584"/>
                      <a:pt x="1000665" y="1110526"/>
                      <a:pt x="986981" y="1066354"/>
                    </a:cubicBezTo>
                    <a:cubicBezTo>
                      <a:pt x="972290" y="1018970"/>
                      <a:pt x="929426" y="981927"/>
                      <a:pt x="894611" y="947795"/>
                    </a:cubicBezTo>
                    <a:cubicBezTo>
                      <a:pt x="821259" y="875816"/>
                      <a:pt x="755856" y="811265"/>
                      <a:pt x="657047" y="899206"/>
                    </a:cubicBezTo>
                    <a:cubicBezTo>
                      <a:pt x="602410" y="947795"/>
                      <a:pt x="592449" y="1031921"/>
                      <a:pt x="576148" y="1097575"/>
                    </a:cubicBezTo>
                    <a:cubicBezTo>
                      <a:pt x="569004" y="1126086"/>
                      <a:pt x="532681" y="1306284"/>
                      <a:pt x="545660" y="1335698"/>
                    </a:cubicBezTo>
                    <a:close/>
                    <a:moveTo>
                      <a:pt x="532681" y="1132611"/>
                    </a:moveTo>
                    <a:cubicBezTo>
                      <a:pt x="532379" y="1119159"/>
                      <a:pt x="530165" y="1105305"/>
                      <a:pt x="527951" y="1091753"/>
                    </a:cubicBezTo>
                    <a:cubicBezTo>
                      <a:pt x="521813" y="1055010"/>
                      <a:pt x="512959" y="1017866"/>
                      <a:pt x="496457" y="981626"/>
                    </a:cubicBezTo>
                    <a:cubicBezTo>
                      <a:pt x="458725" y="898805"/>
                      <a:pt x="376719" y="823111"/>
                      <a:pt x="293406" y="773419"/>
                    </a:cubicBezTo>
                    <a:cubicBezTo>
                      <a:pt x="255975" y="751132"/>
                      <a:pt x="258289" y="713487"/>
                      <a:pt x="223273" y="731657"/>
                    </a:cubicBezTo>
                    <a:cubicBezTo>
                      <a:pt x="175982" y="756252"/>
                      <a:pt x="122452" y="842989"/>
                      <a:pt x="102127" y="886357"/>
                    </a:cubicBezTo>
                    <a:cubicBezTo>
                      <a:pt x="83512" y="926010"/>
                      <a:pt x="34711" y="946289"/>
                      <a:pt x="19316" y="985340"/>
                    </a:cubicBezTo>
                    <a:cubicBezTo>
                      <a:pt x="-4128" y="1045072"/>
                      <a:pt x="60168" y="1119761"/>
                      <a:pt x="127382" y="1141546"/>
                    </a:cubicBezTo>
                    <a:cubicBezTo>
                      <a:pt x="175982" y="1157307"/>
                      <a:pt x="238769" y="1153291"/>
                      <a:pt x="301153" y="1159816"/>
                    </a:cubicBezTo>
                    <a:cubicBezTo>
                      <a:pt x="403685" y="1170558"/>
                      <a:pt x="504306" y="1182103"/>
                      <a:pt x="531976" y="1150882"/>
                    </a:cubicBezTo>
                    <a:cubicBezTo>
                      <a:pt x="530366" y="1156503"/>
                      <a:pt x="532882" y="1138735"/>
                      <a:pt x="532681" y="1132611"/>
                    </a:cubicBezTo>
                    <a:close/>
                    <a:moveTo>
                      <a:pt x="848226" y="254307"/>
                    </a:moveTo>
                    <a:cubicBezTo>
                      <a:pt x="868249" y="209333"/>
                      <a:pt x="865331" y="113662"/>
                      <a:pt x="788055" y="147091"/>
                    </a:cubicBezTo>
                    <a:cubicBezTo>
                      <a:pt x="705747" y="182629"/>
                      <a:pt x="670530" y="296771"/>
                      <a:pt x="649098" y="372766"/>
                    </a:cubicBezTo>
                    <a:cubicBezTo>
                      <a:pt x="647991" y="376581"/>
                      <a:pt x="625452" y="460004"/>
                      <a:pt x="630282" y="460205"/>
                    </a:cubicBezTo>
                    <a:lnTo>
                      <a:pt x="647287" y="446652"/>
                    </a:lnTo>
                    <a:cubicBezTo>
                      <a:pt x="722350" y="409408"/>
                      <a:pt x="815323" y="328193"/>
                      <a:pt x="848226" y="254307"/>
                    </a:cubicBezTo>
                    <a:close/>
                    <a:moveTo>
                      <a:pt x="357199" y="365538"/>
                    </a:moveTo>
                    <a:cubicBezTo>
                      <a:pt x="349954" y="349978"/>
                      <a:pt x="297129" y="264848"/>
                      <a:pt x="272778" y="284122"/>
                    </a:cubicBezTo>
                    <a:cubicBezTo>
                      <a:pt x="257384" y="296370"/>
                      <a:pt x="260100" y="329900"/>
                      <a:pt x="260503" y="346364"/>
                    </a:cubicBezTo>
                    <a:cubicBezTo>
                      <a:pt x="261308" y="389431"/>
                      <a:pt x="277004" y="503974"/>
                      <a:pt x="344722" y="498855"/>
                    </a:cubicBezTo>
                    <a:cubicBezTo>
                      <a:pt x="416665" y="493333"/>
                      <a:pt x="360419" y="372666"/>
                      <a:pt x="357199" y="365538"/>
                    </a:cubicBezTo>
                    <a:close/>
                    <a:moveTo>
                      <a:pt x="484584" y="118882"/>
                    </a:moveTo>
                    <a:cubicBezTo>
                      <a:pt x="495753" y="75514"/>
                      <a:pt x="470900" y="-12226"/>
                      <a:pt x="429444" y="1427"/>
                    </a:cubicBezTo>
                    <a:cubicBezTo>
                      <a:pt x="385876" y="15782"/>
                      <a:pt x="381348" y="154319"/>
                      <a:pt x="450977" y="159038"/>
                    </a:cubicBezTo>
                    <a:cubicBezTo>
                      <a:pt x="470900" y="160443"/>
                      <a:pt x="480760" y="133238"/>
                      <a:pt x="484584" y="118882"/>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2" name="Google Shape;302;p3"/>
              <p:cNvSpPr/>
              <p:nvPr/>
            </p:nvSpPr>
            <p:spPr>
              <a:xfrm rot="10800000" flipH="1">
                <a:off x="329503" y="965974"/>
                <a:ext cx="492271" cy="1129201"/>
              </a:xfrm>
              <a:custGeom>
                <a:avLst/>
                <a:gdLst/>
                <a:ahLst/>
                <a:cxnLst/>
                <a:rect l="l" t="t" r="r" b="b"/>
                <a:pathLst>
                  <a:path w="984542" h="2258401" extrusionOk="0">
                    <a:moveTo>
                      <a:pt x="39416" y="1870385"/>
                    </a:moveTo>
                    <a:cubicBezTo>
                      <a:pt x="34988" y="1874200"/>
                      <a:pt x="34385" y="1880925"/>
                      <a:pt x="38208" y="1885443"/>
                    </a:cubicBezTo>
                    <a:cubicBezTo>
                      <a:pt x="55616" y="1906926"/>
                      <a:pt x="81374" y="1908332"/>
                      <a:pt x="107737" y="1898995"/>
                    </a:cubicBezTo>
                    <a:cubicBezTo>
                      <a:pt x="140137" y="1887652"/>
                      <a:pt x="173140" y="1859241"/>
                      <a:pt x="188132" y="1840569"/>
                    </a:cubicBezTo>
                    <a:cubicBezTo>
                      <a:pt x="200006" y="1825712"/>
                      <a:pt x="210168" y="1809549"/>
                      <a:pt x="218117" y="1792483"/>
                    </a:cubicBezTo>
                    <a:cubicBezTo>
                      <a:pt x="222746" y="1782344"/>
                      <a:pt x="224758" y="1771401"/>
                      <a:pt x="227777" y="1760660"/>
                    </a:cubicBezTo>
                    <a:cubicBezTo>
                      <a:pt x="228179" y="1760660"/>
                      <a:pt x="228380" y="1760961"/>
                      <a:pt x="228783" y="1760961"/>
                    </a:cubicBezTo>
                    <a:cubicBezTo>
                      <a:pt x="230493" y="1760860"/>
                      <a:pt x="232003" y="1760258"/>
                      <a:pt x="233411" y="1759455"/>
                    </a:cubicBezTo>
                    <a:cubicBezTo>
                      <a:pt x="241662" y="1762065"/>
                      <a:pt x="254139" y="1769594"/>
                      <a:pt x="255447" y="1770297"/>
                    </a:cubicBezTo>
                    <a:cubicBezTo>
                      <a:pt x="266817" y="1775718"/>
                      <a:pt x="278087" y="1780637"/>
                      <a:pt x="289658" y="1784954"/>
                    </a:cubicBezTo>
                    <a:cubicBezTo>
                      <a:pt x="301431" y="1789270"/>
                      <a:pt x="313405" y="1792784"/>
                      <a:pt x="325982" y="1795595"/>
                    </a:cubicBezTo>
                    <a:cubicBezTo>
                      <a:pt x="346207" y="1799912"/>
                      <a:pt x="367136" y="1801719"/>
                      <a:pt x="387662" y="1805031"/>
                    </a:cubicBezTo>
                    <a:cubicBezTo>
                      <a:pt x="395813" y="1806336"/>
                      <a:pt x="403862" y="1807742"/>
                      <a:pt x="411912" y="1809950"/>
                    </a:cubicBezTo>
                    <a:cubicBezTo>
                      <a:pt x="431835" y="1814970"/>
                      <a:pt x="450751" y="1824406"/>
                      <a:pt x="468158" y="1836152"/>
                    </a:cubicBezTo>
                    <a:cubicBezTo>
                      <a:pt x="486270" y="1848299"/>
                      <a:pt x="502872" y="1862755"/>
                      <a:pt x="516959" y="1878014"/>
                    </a:cubicBezTo>
                    <a:cubicBezTo>
                      <a:pt x="517764" y="1879018"/>
                      <a:pt x="519072" y="1879018"/>
                      <a:pt x="520179" y="1879620"/>
                    </a:cubicBezTo>
                    <a:cubicBezTo>
                      <a:pt x="520280" y="1905019"/>
                      <a:pt x="519978" y="1930417"/>
                      <a:pt x="520179" y="1955816"/>
                    </a:cubicBezTo>
                    <a:cubicBezTo>
                      <a:pt x="521185" y="2053293"/>
                      <a:pt x="523701" y="2150571"/>
                      <a:pt x="529034" y="2247848"/>
                    </a:cubicBezTo>
                    <a:cubicBezTo>
                      <a:pt x="529336" y="2253971"/>
                      <a:pt x="534568" y="2258690"/>
                      <a:pt x="540706" y="2258388"/>
                    </a:cubicBezTo>
                    <a:cubicBezTo>
                      <a:pt x="543221" y="2258288"/>
                      <a:pt x="545234" y="2256883"/>
                      <a:pt x="547045" y="2255377"/>
                    </a:cubicBezTo>
                    <a:cubicBezTo>
                      <a:pt x="551371" y="2258087"/>
                      <a:pt x="556201" y="2258388"/>
                      <a:pt x="558717" y="2256682"/>
                    </a:cubicBezTo>
                    <a:cubicBezTo>
                      <a:pt x="562943" y="2253771"/>
                      <a:pt x="564351" y="2248350"/>
                      <a:pt x="562440" y="2243832"/>
                    </a:cubicBezTo>
                    <a:lnTo>
                      <a:pt x="562037" y="2243933"/>
                    </a:lnTo>
                    <a:cubicBezTo>
                      <a:pt x="560729" y="2244234"/>
                      <a:pt x="560226" y="2242627"/>
                      <a:pt x="560125" y="2240319"/>
                    </a:cubicBezTo>
                    <a:cubicBezTo>
                      <a:pt x="559723" y="2240017"/>
                      <a:pt x="559320" y="2239616"/>
                      <a:pt x="558918" y="2239415"/>
                    </a:cubicBezTo>
                    <a:lnTo>
                      <a:pt x="560025" y="2239917"/>
                    </a:lnTo>
                    <a:cubicBezTo>
                      <a:pt x="559823" y="2235500"/>
                      <a:pt x="561031" y="2229075"/>
                      <a:pt x="561031" y="2228673"/>
                    </a:cubicBezTo>
                    <a:cubicBezTo>
                      <a:pt x="560930" y="2222751"/>
                      <a:pt x="561031" y="2216928"/>
                      <a:pt x="561232" y="2211005"/>
                    </a:cubicBezTo>
                    <a:cubicBezTo>
                      <a:pt x="561433" y="2205182"/>
                      <a:pt x="561735" y="2199360"/>
                      <a:pt x="562238" y="2193537"/>
                    </a:cubicBezTo>
                    <a:cubicBezTo>
                      <a:pt x="563748" y="2175869"/>
                      <a:pt x="566062" y="2158100"/>
                      <a:pt x="568980" y="2140532"/>
                    </a:cubicBezTo>
                    <a:cubicBezTo>
                      <a:pt x="571999" y="2122863"/>
                      <a:pt x="575520" y="2105395"/>
                      <a:pt x="579746" y="2088128"/>
                    </a:cubicBezTo>
                    <a:cubicBezTo>
                      <a:pt x="593129" y="2032011"/>
                      <a:pt x="621604" y="1975492"/>
                      <a:pt x="662557" y="1931020"/>
                    </a:cubicBezTo>
                    <a:cubicBezTo>
                      <a:pt x="701899" y="1888254"/>
                      <a:pt x="753115" y="1856631"/>
                      <a:pt x="814091" y="1848400"/>
                    </a:cubicBezTo>
                    <a:cubicBezTo>
                      <a:pt x="832404" y="1845890"/>
                      <a:pt x="852930" y="1845689"/>
                      <a:pt x="872551" y="1849002"/>
                    </a:cubicBezTo>
                    <a:cubicBezTo>
                      <a:pt x="891266" y="1852114"/>
                      <a:pt x="909278" y="1858438"/>
                      <a:pt x="923364" y="1869682"/>
                    </a:cubicBezTo>
                    <a:cubicBezTo>
                      <a:pt x="946507" y="1888053"/>
                      <a:pt x="955764" y="1919575"/>
                      <a:pt x="954758" y="1950997"/>
                    </a:cubicBezTo>
                    <a:cubicBezTo>
                      <a:pt x="953752" y="1982921"/>
                      <a:pt x="942080" y="2015246"/>
                      <a:pt x="920648" y="2034521"/>
                    </a:cubicBezTo>
                    <a:cubicBezTo>
                      <a:pt x="914711" y="2039841"/>
                      <a:pt x="908070" y="2044158"/>
                      <a:pt x="900825" y="2047270"/>
                    </a:cubicBezTo>
                    <a:cubicBezTo>
                      <a:pt x="893782" y="2050282"/>
                      <a:pt x="886135" y="2052189"/>
                      <a:pt x="878085" y="2052792"/>
                    </a:cubicBezTo>
                    <a:cubicBezTo>
                      <a:pt x="871243" y="2053193"/>
                      <a:pt x="864200" y="2053394"/>
                      <a:pt x="857156" y="2052892"/>
                    </a:cubicBezTo>
                    <a:cubicBezTo>
                      <a:pt x="850515" y="2052390"/>
                      <a:pt x="843774" y="2051386"/>
                      <a:pt x="837435" y="2049479"/>
                    </a:cubicBezTo>
                    <a:cubicBezTo>
                      <a:pt x="832806" y="2048174"/>
                      <a:pt x="828278" y="2046367"/>
                      <a:pt x="824253" y="2043957"/>
                    </a:cubicBezTo>
                    <a:cubicBezTo>
                      <a:pt x="820229" y="2041649"/>
                      <a:pt x="816606" y="2038737"/>
                      <a:pt x="813387" y="2035324"/>
                    </a:cubicBezTo>
                    <a:cubicBezTo>
                      <a:pt x="793866" y="2014242"/>
                      <a:pt x="798595" y="1991655"/>
                      <a:pt x="811676" y="1978704"/>
                    </a:cubicBezTo>
                    <a:cubicBezTo>
                      <a:pt x="819323" y="1971276"/>
                      <a:pt x="829385" y="1966658"/>
                      <a:pt x="838843" y="1968365"/>
                    </a:cubicBezTo>
                    <a:cubicBezTo>
                      <a:pt x="846994" y="1969770"/>
                      <a:pt x="853936" y="1976195"/>
                      <a:pt x="858162" y="1988342"/>
                    </a:cubicBezTo>
                    <a:cubicBezTo>
                      <a:pt x="860074" y="1994064"/>
                      <a:pt x="866413" y="1997276"/>
                      <a:pt x="872249" y="1995269"/>
                    </a:cubicBezTo>
                    <a:cubicBezTo>
                      <a:pt x="878085" y="1993361"/>
                      <a:pt x="881205" y="1987037"/>
                      <a:pt x="879192" y="1981214"/>
                    </a:cubicBezTo>
                    <a:cubicBezTo>
                      <a:pt x="873759" y="1964449"/>
                      <a:pt x="864300" y="1954511"/>
                      <a:pt x="853735" y="1949290"/>
                    </a:cubicBezTo>
                    <a:cubicBezTo>
                      <a:pt x="835120" y="1939954"/>
                      <a:pt x="811575" y="1945978"/>
                      <a:pt x="795074" y="1961538"/>
                    </a:cubicBezTo>
                    <a:cubicBezTo>
                      <a:pt x="773541" y="1981817"/>
                      <a:pt x="763781" y="2017957"/>
                      <a:pt x="794470" y="2052390"/>
                    </a:cubicBezTo>
                    <a:cubicBezTo>
                      <a:pt x="799199" y="2057811"/>
                      <a:pt x="804834" y="2062328"/>
                      <a:pt x="810871" y="2066043"/>
                    </a:cubicBezTo>
                    <a:cubicBezTo>
                      <a:pt x="816707" y="2069657"/>
                      <a:pt x="823147" y="2072468"/>
                      <a:pt x="829989" y="2074576"/>
                    </a:cubicBezTo>
                    <a:cubicBezTo>
                      <a:pt x="838038" y="2077086"/>
                      <a:pt x="846491" y="2078592"/>
                      <a:pt x="855043" y="2079294"/>
                    </a:cubicBezTo>
                    <a:cubicBezTo>
                      <a:pt x="863294" y="2079997"/>
                      <a:pt x="871646" y="2080097"/>
                      <a:pt x="879695" y="2079595"/>
                    </a:cubicBezTo>
                    <a:cubicBezTo>
                      <a:pt x="890864" y="2079093"/>
                      <a:pt x="901530" y="2076584"/>
                      <a:pt x="911491" y="2072468"/>
                    </a:cubicBezTo>
                    <a:cubicBezTo>
                      <a:pt x="921553" y="2068352"/>
                      <a:pt x="930810" y="2062529"/>
                      <a:pt x="939162" y="2055301"/>
                    </a:cubicBezTo>
                    <a:cubicBezTo>
                      <a:pt x="966229" y="2031609"/>
                      <a:pt x="982328" y="1991956"/>
                      <a:pt x="984038" y="1952001"/>
                    </a:cubicBezTo>
                    <a:cubicBezTo>
                      <a:pt x="985749" y="1911143"/>
                      <a:pt x="972165" y="1870485"/>
                      <a:pt x="942180" y="1846392"/>
                    </a:cubicBezTo>
                    <a:cubicBezTo>
                      <a:pt x="927590" y="1834747"/>
                      <a:pt x="909982" y="1826816"/>
                      <a:pt x="891065" y="1822098"/>
                    </a:cubicBezTo>
                    <a:cubicBezTo>
                      <a:pt x="864401" y="1815572"/>
                      <a:pt x="835322" y="1815371"/>
                      <a:pt x="809965" y="1818985"/>
                    </a:cubicBezTo>
                    <a:cubicBezTo>
                      <a:pt x="742147" y="1828924"/>
                      <a:pt x="685297" y="1864261"/>
                      <a:pt x="642030" y="1912548"/>
                    </a:cubicBezTo>
                    <a:cubicBezTo>
                      <a:pt x="598764" y="1960936"/>
                      <a:pt x="569181" y="2022173"/>
                      <a:pt x="555799" y="2082607"/>
                    </a:cubicBezTo>
                    <a:cubicBezTo>
                      <a:pt x="553082" y="2095156"/>
                      <a:pt x="550969" y="2107905"/>
                      <a:pt x="548755" y="2120655"/>
                    </a:cubicBezTo>
                    <a:cubicBezTo>
                      <a:pt x="547548" y="2065641"/>
                      <a:pt x="545535" y="2010728"/>
                      <a:pt x="545435" y="1955715"/>
                    </a:cubicBezTo>
                    <a:cubicBezTo>
                      <a:pt x="545334" y="1884740"/>
                      <a:pt x="546240" y="1813765"/>
                      <a:pt x="546944" y="1742690"/>
                    </a:cubicBezTo>
                    <a:cubicBezTo>
                      <a:pt x="555497" y="1716488"/>
                      <a:pt x="568376" y="1691190"/>
                      <a:pt x="585280" y="1667398"/>
                    </a:cubicBezTo>
                    <a:cubicBezTo>
                      <a:pt x="603996" y="1641297"/>
                      <a:pt x="626837" y="1617304"/>
                      <a:pt x="651287" y="1595720"/>
                    </a:cubicBezTo>
                    <a:cubicBezTo>
                      <a:pt x="676442" y="1573434"/>
                      <a:pt x="703409" y="1553657"/>
                      <a:pt x="730274" y="1537896"/>
                    </a:cubicBezTo>
                    <a:cubicBezTo>
                      <a:pt x="758247" y="1521633"/>
                      <a:pt x="785615" y="1510188"/>
                      <a:pt x="810770" y="1503964"/>
                    </a:cubicBezTo>
                    <a:cubicBezTo>
                      <a:pt x="817512" y="1520127"/>
                      <a:pt x="824555" y="1536390"/>
                      <a:pt x="829888" y="1553557"/>
                    </a:cubicBezTo>
                    <a:cubicBezTo>
                      <a:pt x="833611" y="1565804"/>
                      <a:pt x="836127" y="1573434"/>
                      <a:pt x="837535" y="1578754"/>
                    </a:cubicBezTo>
                    <a:cubicBezTo>
                      <a:pt x="838441" y="1581766"/>
                      <a:pt x="838944" y="1583573"/>
                      <a:pt x="838843" y="1585280"/>
                    </a:cubicBezTo>
                    <a:cubicBezTo>
                      <a:pt x="838441" y="1591403"/>
                      <a:pt x="835020" y="1597326"/>
                      <a:pt x="830995" y="1621319"/>
                    </a:cubicBezTo>
                    <a:cubicBezTo>
                      <a:pt x="829486" y="1630153"/>
                      <a:pt x="831398" y="1638687"/>
                      <a:pt x="836429" y="1646015"/>
                    </a:cubicBezTo>
                    <a:cubicBezTo>
                      <a:pt x="844478" y="1657761"/>
                      <a:pt x="860477" y="1666896"/>
                      <a:pt x="878186" y="1668101"/>
                    </a:cubicBezTo>
                    <a:cubicBezTo>
                      <a:pt x="898511" y="1669506"/>
                      <a:pt x="920748" y="1661475"/>
                      <a:pt x="932923" y="1636880"/>
                    </a:cubicBezTo>
                    <a:cubicBezTo>
                      <a:pt x="935841" y="1631458"/>
                      <a:pt x="933728" y="1624733"/>
                      <a:pt x="928295" y="1621922"/>
                    </a:cubicBezTo>
                    <a:cubicBezTo>
                      <a:pt x="922761" y="1619111"/>
                      <a:pt x="916120" y="1621219"/>
                      <a:pt x="913202" y="1626640"/>
                    </a:cubicBezTo>
                    <a:cubicBezTo>
                      <a:pt x="905454" y="1640695"/>
                      <a:pt x="892273" y="1645011"/>
                      <a:pt x="880299" y="1643706"/>
                    </a:cubicBezTo>
                    <a:cubicBezTo>
                      <a:pt x="873557" y="1643003"/>
                      <a:pt x="867118" y="1640293"/>
                      <a:pt x="862489" y="1636579"/>
                    </a:cubicBezTo>
                    <a:cubicBezTo>
                      <a:pt x="858967" y="1633667"/>
                      <a:pt x="856251" y="1630153"/>
                      <a:pt x="857056" y="1626138"/>
                    </a:cubicBezTo>
                    <a:cubicBezTo>
                      <a:pt x="862288" y="1600539"/>
                      <a:pt x="865910" y="1594214"/>
                      <a:pt x="866615" y="1587789"/>
                    </a:cubicBezTo>
                    <a:cubicBezTo>
                      <a:pt x="867319" y="1580762"/>
                      <a:pt x="865407" y="1573434"/>
                      <a:pt x="857659" y="1545526"/>
                    </a:cubicBezTo>
                    <a:cubicBezTo>
                      <a:pt x="852025" y="1525649"/>
                      <a:pt x="844377" y="1506675"/>
                      <a:pt x="836730" y="1488003"/>
                    </a:cubicBezTo>
                    <a:cubicBezTo>
                      <a:pt x="829385" y="1470033"/>
                      <a:pt x="821939" y="1452264"/>
                      <a:pt x="817009" y="1433993"/>
                    </a:cubicBezTo>
                    <a:cubicBezTo>
                      <a:pt x="810972" y="1411707"/>
                      <a:pt x="808355" y="1388517"/>
                      <a:pt x="814896" y="1362918"/>
                    </a:cubicBezTo>
                    <a:cubicBezTo>
                      <a:pt x="819927" y="1342740"/>
                      <a:pt x="828983" y="1323866"/>
                      <a:pt x="840956" y="1306800"/>
                    </a:cubicBezTo>
                    <a:cubicBezTo>
                      <a:pt x="853031" y="1289634"/>
                      <a:pt x="867923" y="1274274"/>
                      <a:pt x="884927" y="1261425"/>
                    </a:cubicBezTo>
                    <a:cubicBezTo>
                      <a:pt x="887242" y="1259617"/>
                      <a:pt x="895694" y="1252791"/>
                      <a:pt x="904247" y="1247671"/>
                    </a:cubicBezTo>
                    <a:cubicBezTo>
                      <a:pt x="906863" y="1246065"/>
                      <a:pt x="910586" y="1243053"/>
                      <a:pt x="912900" y="1242150"/>
                    </a:cubicBezTo>
                    <a:cubicBezTo>
                      <a:pt x="912296" y="1241748"/>
                      <a:pt x="911793" y="1241246"/>
                      <a:pt x="911491" y="1241045"/>
                    </a:cubicBezTo>
                    <a:cubicBezTo>
                      <a:pt x="911994" y="1241447"/>
                      <a:pt x="912497" y="1241748"/>
                      <a:pt x="913000" y="1242049"/>
                    </a:cubicBezTo>
                    <a:cubicBezTo>
                      <a:pt x="914107" y="1241648"/>
                      <a:pt x="914812" y="1241648"/>
                      <a:pt x="914912" y="1242552"/>
                    </a:cubicBezTo>
                    <a:cubicBezTo>
                      <a:pt x="914912" y="1242752"/>
                      <a:pt x="914912" y="1242853"/>
                      <a:pt x="914812" y="1242953"/>
                    </a:cubicBezTo>
                    <a:cubicBezTo>
                      <a:pt x="918937" y="1244459"/>
                      <a:pt x="923566" y="1243355"/>
                      <a:pt x="926584" y="1239941"/>
                    </a:cubicBezTo>
                    <a:cubicBezTo>
                      <a:pt x="930408" y="1235424"/>
                      <a:pt x="929905" y="1228698"/>
                      <a:pt x="925377" y="1224883"/>
                    </a:cubicBezTo>
                    <a:cubicBezTo>
                      <a:pt x="921453" y="1221369"/>
                      <a:pt x="914610" y="1219964"/>
                      <a:pt x="906158" y="1222674"/>
                    </a:cubicBezTo>
                    <a:cubicBezTo>
                      <a:pt x="893782" y="1226489"/>
                      <a:pt x="875167" y="1239941"/>
                      <a:pt x="871243" y="1242652"/>
                    </a:cubicBezTo>
                    <a:cubicBezTo>
                      <a:pt x="851622" y="1256305"/>
                      <a:pt x="834215" y="1272869"/>
                      <a:pt x="820027" y="1291642"/>
                    </a:cubicBezTo>
                    <a:cubicBezTo>
                      <a:pt x="805437" y="1310916"/>
                      <a:pt x="794470" y="1332600"/>
                      <a:pt x="787829" y="1355790"/>
                    </a:cubicBezTo>
                    <a:cubicBezTo>
                      <a:pt x="779276" y="1386509"/>
                      <a:pt x="781188" y="1414518"/>
                      <a:pt x="788131" y="1441623"/>
                    </a:cubicBezTo>
                    <a:cubicBezTo>
                      <a:pt x="791753" y="1455577"/>
                      <a:pt x="797589" y="1469130"/>
                      <a:pt x="803023" y="1482782"/>
                    </a:cubicBezTo>
                    <a:cubicBezTo>
                      <a:pt x="770522" y="1489308"/>
                      <a:pt x="734500" y="1502559"/>
                      <a:pt x="698579" y="1524042"/>
                    </a:cubicBezTo>
                    <a:cubicBezTo>
                      <a:pt x="675336" y="1537796"/>
                      <a:pt x="652495" y="1554360"/>
                      <a:pt x="631364" y="1573333"/>
                    </a:cubicBezTo>
                    <a:cubicBezTo>
                      <a:pt x="605304" y="1596623"/>
                      <a:pt x="581859" y="1623528"/>
                      <a:pt x="563144" y="1652339"/>
                    </a:cubicBezTo>
                    <a:cubicBezTo>
                      <a:pt x="557006" y="1661776"/>
                      <a:pt x="552378" y="1671815"/>
                      <a:pt x="547347" y="1681653"/>
                    </a:cubicBezTo>
                    <a:cubicBezTo>
                      <a:pt x="548655" y="1546028"/>
                      <a:pt x="549560" y="1410402"/>
                      <a:pt x="546340" y="1274877"/>
                    </a:cubicBezTo>
                    <a:lnTo>
                      <a:pt x="546139" y="1269155"/>
                    </a:lnTo>
                    <a:cubicBezTo>
                      <a:pt x="554591" y="1244559"/>
                      <a:pt x="571697" y="1199183"/>
                      <a:pt x="594336" y="1163545"/>
                    </a:cubicBezTo>
                    <a:cubicBezTo>
                      <a:pt x="604197" y="1147885"/>
                      <a:pt x="615064" y="1134231"/>
                      <a:pt x="626837" y="1125899"/>
                    </a:cubicBezTo>
                    <a:cubicBezTo>
                      <a:pt x="634282" y="1120579"/>
                      <a:pt x="642030" y="1117667"/>
                      <a:pt x="650180" y="1119374"/>
                    </a:cubicBezTo>
                    <a:cubicBezTo>
                      <a:pt x="661148" y="1121683"/>
                      <a:pt x="673424" y="1120980"/>
                      <a:pt x="686605" y="1117868"/>
                    </a:cubicBezTo>
                    <a:cubicBezTo>
                      <a:pt x="700792" y="1114656"/>
                      <a:pt x="716087" y="1108632"/>
                      <a:pt x="731985" y="1101404"/>
                    </a:cubicBezTo>
                    <a:cubicBezTo>
                      <a:pt x="765089" y="1086346"/>
                      <a:pt x="800910" y="1066067"/>
                      <a:pt x="834114" y="1060245"/>
                    </a:cubicBezTo>
                    <a:cubicBezTo>
                      <a:pt x="857257" y="1056229"/>
                      <a:pt x="878991" y="1059542"/>
                      <a:pt x="896499" y="1079821"/>
                    </a:cubicBezTo>
                    <a:cubicBezTo>
                      <a:pt x="900423" y="1084639"/>
                      <a:pt x="907366" y="1085242"/>
                      <a:pt x="912095" y="1081427"/>
                    </a:cubicBezTo>
                    <a:cubicBezTo>
                      <a:pt x="916925" y="1077512"/>
                      <a:pt x="917528" y="1070485"/>
                      <a:pt x="913705" y="1065766"/>
                    </a:cubicBezTo>
                    <a:cubicBezTo>
                      <a:pt x="899719" y="1047997"/>
                      <a:pt x="883116" y="1039364"/>
                      <a:pt x="865105" y="1035850"/>
                    </a:cubicBezTo>
                    <a:cubicBezTo>
                      <a:pt x="863898" y="1033842"/>
                      <a:pt x="862389" y="1031835"/>
                      <a:pt x="859974" y="1030931"/>
                    </a:cubicBezTo>
                    <a:cubicBezTo>
                      <a:pt x="851823" y="1027518"/>
                      <a:pt x="846088" y="1018282"/>
                      <a:pt x="840856" y="1008143"/>
                    </a:cubicBezTo>
                    <a:cubicBezTo>
                      <a:pt x="831498" y="990274"/>
                      <a:pt x="825260" y="968590"/>
                      <a:pt x="820531" y="956141"/>
                    </a:cubicBezTo>
                    <a:cubicBezTo>
                      <a:pt x="813185" y="937469"/>
                      <a:pt x="803324" y="920202"/>
                      <a:pt x="793464" y="903236"/>
                    </a:cubicBezTo>
                    <a:cubicBezTo>
                      <a:pt x="784207" y="887375"/>
                      <a:pt x="775050" y="871815"/>
                      <a:pt x="769315" y="854849"/>
                    </a:cubicBezTo>
                    <a:cubicBezTo>
                      <a:pt x="764888" y="841698"/>
                      <a:pt x="762271" y="827844"/>
                      <a:pt x="763680" y="812183"/>
                    </a:cubicBezTo>
                    <a:cubicBezTo>
                      <a:pt x="764083" y="806260"/>
                      <a:pt x="765391" y="797225"/>
                      <a:pt x="768812" y="789495"/>
                    </a:cubicBezTo>
                    <a:cubicBezTo>
                      <a:pt x="770925" y="784777"/>
                      <a:pt x="773138" y="779758"/>
                      <a:pt x="778270" y="779356"/>
                    </a:cubicBezTo>
                    <a:cubicBezTo>
                      <a:pt x="780182" y="779256"/>
                      <a:pt x="781691" y="780761"/>
                      <a:pt x="783100" y="782167"/>
                    </a:cubicBezTo>
                    <a:cubicBezTo>
                      <a:pt x="785313" y="784275"/>
                      <a:pt x="787326" y="786685"/>
                      <a:pt x="788936" y="788793"/>
                    </a:cubicBezTo>
                    <a:cubicBezTo>
                      <a:pt x="790043" y="790097"/>
                      <a:pt x="793162" y="792507"/>
                      <a:pt x="795476" y="794615"/>
                    </a:cubicBezTo>
                    <a:cubicBezTo>
                      <a:pt x="795677" y="795418"/>
                      <a:pt x="796080" y="796221"/>
                      <a:pt x="796583" y="796924"/>
                    </a:cubicBezTo>
                    <a:cubicBezTo>
                      <a:pt x="796482" y="796623"/>
                      <a:pt x="796482" y="796422"/>
                      <a:pt x="796482" y="796422"/>
                    </a:cubicBezTo>
                    <a:lnTo>
                      <a:pt x="797086" y="796322"/>
                    </a:lnTo>
                    <a:cubicBezTo>
                      <a:pt x="797790" y="797225"/>
                      <a:pt x="798092" y="797928"/>
                      <a:pt x="797690" y="798329"/>
                    </a:cubicBezTo>
                    <a:lnTo>
                      <a:pt x="797992" y="798631"/>
                    </a:lnTo>
                    <a:cubicBezTo>
                      <a:pt x="855244" y="860571"/>
                      <a:pt x="851018" y="829952"/>
                      <a:pt x="813789" y="784275"/>
                    </a:cubicBezTo>
                    <a:cubicBezTo>
                      <a:pt x="812582" y="782769"/>
                      <a:pt x="808255" y="777650"/>
                      <a:pt x="806746" y="775441"/>
                    </a:cubicBezTo>
                    <a:cubicBezTo>
                      <a:pt x="803526" y="770923"/>
                      <a:pt x="799300" y="765302"/>
                      <a:pt x="794168" y="761386"/>
                    </a:cubicBezTo>
                    <a:cubicBezTo>
                      <a:pt x="789338" y="757572"/>
                      <a:pt x="783603" y="755564"/>
                      <a:pt x="777364" y="755564"/>
                    </a:cubicBezTo>
                    <a:cubicBezTo>
                      <a:pt x="765290" y="755564"/>
                      <a:pt x="756033" y="762491"/>
                      <a:pt x="749291" y="772429"/>
                    </a:cubicBezTo>
                    <a:cubicBezTo>
                      <a:pt x="741745" y="783673"/>
                      <a:pt x="738022" y="799534"/>
                      <a:pt x="736714" y="809172"/>
                    </a:cubicBezTo>
                    <a:cubicBezTo>
                      <a:pt x="733192" y="835775"/>
                      <a:pt x="738324" y="858964"/>
                      <a:pt x="747581" y="880548"/>
                    </a:cubicBezTo>
                    <a:cubicBezTo>
                      <a:pt x="754222" y="896008"/>
                      <a:pt x="762976" y="910665"/>
                      <a:pt x="771830" y="925523"/>
                    </a:cubicBezTo>
                    <a:cubicBezTo>
                      <a:pt x="779880" y="938874"/>
                      <a:pt x="788231" y="952226"/>
                      <a:pt x="794570" y="966883"/>
                    </a:cubicBezTo>
                    <a:cubicBezTo>
                      <a:pt x="801312" y="981841"/>
                      <a:pt x="811072" y="1009850"/>
                      <a:pt x="824958" y="1029124"/>
                    </a:cubicBezTo>
                    <a:cubicBezTo>
                      <a:pt x="826467" y="1031232"/>
                      <a:pt x="828278" y="1032738"/>
                      <a:pt x="829989" y="1034645"/>
                    </a:cubicBezTo>
                    <a:cubicBezTo>
                      <a:pt x="794570" y="1039364"/>
                      <a:pt x="755530" y="1059040"/>
                      <a:pt x="720011" y="1074299"/>
                    </a:cubicBezTo>
                    <a:cubicBezTo>
                      <a:pt x="705823" y="1080323"/>
                      <a:pt x="692240" y="1085744"/>
                      <a:pt x="679763" y="1088655"/>
                    </a:cubicBezTo>
                    <a:cubicBezTo>
                      <a:pt x="671210" y="1090663"/>
                      <a:pt x="663261" y="1091566"/>
                      <a:pt x="656016" y="1090161"/>
                    </a:cubicBezTo>
                    <a:cubicBezTo>
                      <a:pt x="630157" y="1085342"/>
                      <a:pt x="604901" y="1101003"/>
                      <a:pt x="584475" y="1128810"/>
                    </a:cubicBezTo>
                    <a:cubicBezTo>
                      <a:pt x="568276" y="1150796"/>
                      <a:pt x="554793" y="1179909"/>
                      <a:pt x="544127" y="1206913"/>
                    </a:cubicBezTo>
                    <a:lnTo>
                      <a:pt x="535876" y="946404"/>
                    </a:lnTo>
                    <a:cubicBezTo>
                      <a:pt x="535574" y="930743"/>
                      <a:pt x="534467" y="881552"/>
                      <a:pt x="533159" y="824732"/>
                    </a:cubicBezTo>
                    <a:cubicBezTo>
                      <a:pt x="533360" y="824632"/>
                      <a:pt x="533461" y="824832"/>
                      <a:pt x="533562" y="824832"/>
                    </a:cubicBezTo>
                    <a:cubicBezTo>
                      <a:pt x="534870" y="824129"/>
                      <a:pt x="537285" y="822624"/>
                      <a:pt x="538895" y="819110"/>
                    </a:cubicBezTo>
                    <a:cubicBezTo>
                      <a:pt x="540102" y="816400"/>
                      <a:pt x="542517" y="805256"/>
                      <a:pt x="543624" y="800739"/>
                    </a:cubicBezTo>
                    <a:lnTo>
                      <a:pt x="551271" y="768213"/>
                    </a:lnTo>
                    <a:cubicBezTo>
                      <a:pt x="555497" y="751448"/>
                      <a:pt x="561132" y="735085"/>
                      <a:pt x="567571" y="719022"/>
                    </a:cubicBezTo>
                    <a:cubicBezTo>
                      <a:pt x="574011" y="702859"/>
                      <a:pt x="581356" y="686998"/>
                      <a:pt x="589305" y="671538"/>
                    </a:cubicBezTo>
                    <a:cubicBezTo>
                      <a:pt x="616372" y="618131"/>
                      <a:pt x="655614" y="549164"/>
                      <a:pt x="706125" y="496661"/>
                    </a:cubicBezTo>
                    <a:cubicBezTo>
                      <a:pt x="738827" y="462729"/>
                      <a:pt x="776258" y="435624"/>
                      <a:pt x="818719" y="425585"/>
                    </a:cubicBezTo>
                    <a:cubicBezTo>
                      <a:pt x="868728" y="413438"/>
                      <a:pt x="899316" y="437632"/>
                      <a:pt x="908976" y="472065"/>
                    </a:cubicBezTo>
                    <a:cubicBezTo>
                      <a:pt x="919138" y="508105"/>
                      <a:pt x="908473" y="554083"/>
                      <a:pt x="875771" y="581991"/>
                    </a:cubicBezTo>
                    <a:cubicBezTo>
                      <a:pt x="871947" y="585304"/>
                      <a:pt x="867721" y="588115"/>
                      <a:pt x="863193" y="590323"/>
                    </a:cubicBezTo>
                    <a:cubicBezTo>
                      <a:pt x="858766" y="592632"/>
                      <a:pt x="853936" y="594439"/>
                      <a:pt x="849006" y="595644"/>
                    </a:cubicBezTo>
                    <a:cubicBezTo>
                      <a:pt x="834919" y="599057"/>
                      <a:pt x="823952" y="597953"/>
                      <a:pt x="816103" y="593335"/>
                    </a:cubicBezTo>
                    <a:cubicBezTo>
                      <a:pt x="806645" y="587713"/>
                      <a:pt x="802218" y="577373"/>
                      <a:pt x="802117" y="567334"/>
                    </a:cubicBezTo>
                    <a:cubicBezTo>
                      <a:pt x="802117" y="556994"/>
                      <a:pt x="806444" y="546554"/>
                      <a:pt x="815801" y="542137"/>
                    </a:cubicBezTo>
                    <a:cubicBezTo>
                      <a:pt x="823750" y="538322"/>
                      <a:pt x="834718" y="538824"/>
                      <a:pt x="848402" y="545048"/>
                    </a:cubicBezTo>
                    <a:cubicBezTo>
                      <a:pt x="853936" y="547658"/>
                      <a:pt x="860577" y="545349"/>
                      <a:pt x="863193" y="539727"/>
                    </a:cubicBezTo>
                    <a:cubicBezTo>
                      <a:pt x="865810" y="534206"/>
                      <a:pt x="863395" y="527580"/>
                      <a:pt x="857861" y="524970"/>
                    </a:cubicBezTo>
                    <a:cubicBezTo>
                      <a:pt x="836328" y="514530"/>
                      <a:pt x="818820" y="515232"/>
                      <a:pt x="806041" y="520954"/>
                    </a:cubicBezTo>
                    <a:cubicBezTo>
                      <a:pt x="788131" y="528986"/>
                      <a:pt x="778169" y="547658"/>
                      <a:pt x="777868" y="567134"/>
                    </a:cubicBezTo>
                    <a:cubicBezTo>
                      <a:pt x="777465" y="585505"/>
                      <a:pt x="785817" y="604177"/>
                      <a:pt x="802922" y="614818"/>
                    </a:cubicBezTo>
                    <a:cubicBezTo>
                      <a:pt x="815198" y="622548"/>
                      <a:pt x="832404" y="626162"/>
                      <a:pt x="854943" y="621143"/>
                    </a:cubicBezTo>
                    <a:cubicBezTo>
                      <a:pt x="861885" y="619637"/>
                      <a:pt x="868627" y="617228"/>
                      <a:pt x="875067" y="614216"/>
                    </a:cubicBezTo>
                    <a:cubicBezTo>
                      <a:pt x="881506" y="611104"/>
                      <a:pt x="887644" y="607189"/>
                      <a:pt x="893078" y="602671"/>
                    </a:cubicBezTo>
                    <a:cubicBezTo>
                      <a:pt x="935036" y="567937"/>
                      <a:pt x="949526" y="510012"/>
                      <a:pt x="937149" y="464335"/>
                    </a:cubicBezTo>
                    <a:cubicBezTo>
                      <a:pt x="924069" y="415747"/>
                      <a:pt x="882110" y="379707"/>
                      <a:pt x="811676" y="396372"/>
                    </a:cubicBezTo>
                    <a:cubicBezTo>
                      <a:pt x="763982" y="408017"/>
                      <a:pt x="721520" y="438134"/>
                      <a:pt x="685196" y="476884"/>
                    </a:cubicBezTo>
                    <a:cubicBezTo>
                      <a:pt x="633478" y="532098"/>
                      <a:pt x="594034" y="604579"/>
                      <a:pt x="566968" y="660496"/>
                    </a:cubicBezTo>
                    <a:cubicBezTo>
                      <a:pt x="559019" y="676859"/>
                      <a:pt x="551673" y="693523"/>
                      <a:pt x="545334" y="710489"/>
                    </a:cubicBezTo>
                    <a:cubicBezTo>
                      <a:pt x="539699" y="725347"/>
                      <a:pt x="535272" y="740606"/>
                      <a:pt x="531449" y="755966"/>
                    </a:cubicBezTo>
                    <a:cubicBezTo>
                      <a:pt x="531348" y="752151"/>
                      <a:pt x="531247" y="748235"/>
                      <a:pt x="531147" y="744521"/>
                    </a:cubicBezTo>
                    <a:cubicBezTo>
                      <a:pt x="530442" y="718320"/>
                      <a:pt x="529839" y="693122"/>
                      <a:pt x="529134" y="670735"/>
                    </a:cubicBezTo>
                    <a:lnTo>
                      <a:pt x="565056" y="556291"/>
                    </a:lnTo>
                    <a:cubicBezTo>
                      <a:pt x="574917" y="524067"/>
                      <a:pt x="585783" y="492143"/>
                      <a:pt x="597254" y="460621"/>
                    </a:cubicBezTo>
                    <a:cubicBezTo>
                      <a:pt x="608725" y="428998"/>
                      <a:pt x="620900" y="397677"/>
                      <a:pt x="634182" y="366857"/>
                    </a:cubicBezTo>
                    <a:cubicBezTo>
                      <a:pt x="660444" y="305519"/>
                      <a:pt x="690630" y="245788"/>
                      <a:pt x="728060" y="189068"/>
                    </a:cubicBezTo>
                    <a:cubicBezTo>
                      <a:pt x="731582" y="184049"/>
                      <a:pt x="730274" y="177122"/>
                      <a:pt x="725143" y="173709"/>
                    </a:cubicBezTo>
                    <a:cubicBezTo>
                      <a:pt x="720112" y="170195"/>
                      <a:pt x="713169" y="171500"/>
                      <a:pt x="709748" y="176620"/>
                    </a:cubicBezTo>
                    <a:cubicBezTo>
                      <a:pt x="669399" y="233240"/>
                      <a:pt x="635389" y="292870"/>
                      <a:pt x="607216" y="355112"/>
                    </a:cubicBezTo>
                    <a:cubicBezTo>
                      <a:pt x="593129" y="386333"/>
                      <a:pt x="580451" y="418156"/>
                      <a:pt x="569081" y="450582"/>
                    </a:cubicBezTo>
                    <a:cubicBezTo>
                      <a:pt x="557811" y="482807"/>
                      <a:pt x="548051" y="515634"/>
                      <a:pt x="538794" y="548662"/>
                    </a:cubicBezTo>
                    <a:lnTo>
                      <a:pt x="526015" y="595242"/>
                    </a:lnTo>
                    <a:cubicBezTo>
                      <a:pt x="523500" y="544044"/>
                      <a:pt x="519978" y="492745"/>
                      <a:pt x="514746" y="441446"/>
                    </a:cubicBezTo>
                    <a:cubicBezTo>
                      <a:pt x="509111" y="385530"/>
                      <a:pt x="501967" y="329814"/>
                      <a:pt x="493817" y="274299"/>
                    </a:cubicBezTo>
                    <a:cubicBezTo>
                      <a:pt x="491100" y="255927"/>
                      <a:pt x="488182" y="237657"/>
                      <a:pt x="485163" y="219285"/>
                    </a:cubicBezTo>
                    <a:cubicBezTo>
                      <a:pt x="478120" y="176720"/>
                      <a:pt x="470473" y="134156"/>
                      <a:pt x="463530" y="91591"/>
                    </a:cubicBezTo>
                    <a:lnTo>
                      <a:pt x="453971" y="34067"/>
                    </a:lnTo>
                    <a:lnTo>
                      <a:pt x="450147" y="15997"/>
                    </a:lnTo>
                    <a:cubicBezTo>
                      <a:pt x="449946" y="14893"/>
                      <a:pt x="448437" y="10576"/>
                      <a:pt x="447833" y="8970"/>
                    </a:cubicBezTo>
                    <a:cubicBezTo>
                      <a:pt x="447431" y="6762"/>
                      <a:pt x="446424" y="4553"/>
                      <a:pt x="444613" y="2947"/>
                    </a:cubicBezTo>
                    <a:cubicBezTo>
                      <a:pt x="441997" y="437"/>
                      <a:pt x="439482" y="136"/>
                      <a:pt x="437972" y="35"/>
                    </a:cubicBezTo>
                    <a:cubicBezTo>
                      <a:pt x="433847" y="-266"/>
                      <a:pt x="430426" y="1341"/>
                      <a:pt x="428112" y="5156"/>
                    </a:cubicBezTo>
                    <a:cubicBezTo>
                      <a:pt x="427709" y="5858"/>
                      <a:pt x="425697" y="9372"/>
                      <a:pt x="427105" y="14391"/>
                    </a:cubicBezTo>
                    <a:cubicBezTo>
                      <a:pt x="427609" y="15997"/>
                      <a:pt x="429118" y="19913"/>
                      <a:pt x="429420" y="21117"/>
                    </a:cubicBezTo>
                    <a:lnTo>
                      <a:pt x="432640" y="37681"/>
                    </a:lnTo>
                    <a:lnTo>
                      <a:pt x="441595" y="95003"/>
                    </a:lnTo>
                    <a:cubicBezTo>
                      <a:pt x="448034" y="137669"/>
                      <a:pt x="455279" y="180334"/>
                      <a:pt x="461920" y="223000"/>
                    </a:cubicBezTo>
                    <a:cubicBezTo>
                      <a:pt x="464737" y="241270"/>
                      <a:pt x="467454" y="259441"/>
                      <a:pt x="469970" y="277712"/>
                    </a:cubicBezTo>
                    <a:cubicBezTo>
                      <a:pt x="477617" y="332926"/>
                      <a:pt x="484056" y="388340"/>
                      <a:pt x="489188" y="443956"/>
                    </a:cubicBezTo>
                    <a:cubicBezTo>
                      <a:pt x="494320" y="499471"/>
                      <a:pt x="498043" y="555087"/>
                      <a:pt x="499954" y="610702"/>
                    </a:cubicBezTo>
                    <a:cubicBezTo>
                      <a:pt x="500256" y="619838"/>
                      <a:pt x="500659" y="632386"/>
                      <a:pt x="500961" y="646441"/>
                    </a:cubicBezTo>
                    <a:cubicBezTo>
                      <a:pt x="497540" y="636201"/>
                      <a:pt x="495024" y="625560"/>
                      <a:pt x="491100" y="615521"/>
                    </a:cubicBezTo>
                    <a:cubicBezTo>
                      <a:pt x="483252" y="594841"/>
                      <a:pt x="474296" y="574562"/>
                      <a:pt x="464335" y="554585"/>
                    </a:cubicBezTo>
                    <a:cubicBezTo>
                      <a:pt x="449644" y="525171"/>
                      <a:pt x="432740" y="496661"/>
                      <a:pt x="414427" y="468451"/>
                    </a:cubicBezTo>
                    <a:cubicBezTo>
                      <a:pt x="402957" y="450983"/>
                      <a:pt x="391586" y="433415"/>
                      <a:pt x="379814" y="416148"/>
                    </a:cubicBezTo>
                    <a:cubicBezTo>
                      <a:pt x="371764" y="404503"/>
                      <a:pt x="363513" y="392959"/>
                      <a:pt x="354860" y="381815"/>
                    </a:cubicBezTo>
                    <a:lnTo>
                      <a:pt x="330812" y="351699"/>
                    </a:lnTo>
                    <a:cubicBezTo>
                      <a:pt x="330108" y="350895"/>
                      <a:pt x="322561" y="342965"/>
                      <a:pt x="320045" y="340555"/>
                    </a:cubicBezTo>
                    <a:cubicBezTo>
                      <a:pt x="282715" y="305218"/>
                      <a:pt x="273358" y="318169"/>
                      <a:pt x="303644" y="354610"/>
                    </a:cubicBezTo>
                    <a:cubicBezTo>
                      <a:pt x="304047" y="355011"/>
                      <a:pt x="304449" y="355413"/>
                      <a:pt x="304852" y="355815"/>
                    </a:cubicBezTo>
                    <a:lnTo>
                      <a:pt x="304852" y="355714"/>
                    </a:lnTo>
                    <a:cubicBezTo>
                      <a:pt x="305556" y="355011"/>
                      <a:pt x="306663" y="355815"/>
                      <a:pt x="307870" y="357119"/>
                    </a:cubicBezTo>
                    <a:cubicBezTo>
                      <a:pt x="307065" y="357019"/>
                      <a:pt x="306361" y="356718"/>
                      <a:pt x="305959" y="356517"/>
                    </a:cubicBezTo>
                    <a:cubicBezTo>
                      <a:pt x="305959" y="356417"/>
                      <a:pt x="305657" y="356417"/>
                      <a:pt x="305456" y="356316"/>
                    </a:cubicBezTo>
                    <a:cubicBezTo>
                      <a:pt x="306361" y="357119"/>
                      <a:pt x="307468" y="357722"/>
                      <a:pt x="308675" y="358023"/>
                    </a:cubicBezTo>
                    <a:cubicBezTo>
                      <a:pt x="310889" y="360834"/>
                      <a:pt x="313203" y="365050"/>
                      <a:pt x="313505" y="365452"/>
                    </a:cubicBezTo>
                    <a:lnTo>
                      <a:pt x="335642" y="396070"/>
                    </a:lnTo>
                    <a:cubicBezTo>
                      <a:pt x="343490" y="407214"/>
                      <a:pt x="350936" y="418759"/>
                      <a:pt x="358281" y="430303"/>
                    </a:cubicBezTo>
                    <a:cubicBezTo>
                      <a:pt x="369349" y="447871"/>
                      <a:pt x="379915" y="465740"/>
                      <a:pt x="390681" y="483510"/>
                    </a:cubicBezTo>
                    <a:cubicBezTo>
                      <a:pt x="407786" y="511217"/>
                      <a:pt x="423181" y="539527"/>
                      <a:pt x="437369" y="568037"/>
                    </a:cubicBezTo>
                    <a:cubicBezTo>
                      <a:pt x="446827" y="587312"/>
                      <a:pt x="455883" y="606687"/>
                      <a:pt x="464134" y="626363"/>
                    </a:cubicBezTo>
                    <a:cubicBezTo>
                      <a:pt x="480937" y="666519"/>
                      <a:pt x="493615" y="708180"/>
                      <a:pt x="503174" y="751147"/>
                    </a:cubicBezTo>
                    <a:cubicBezTo>
                      <a:pt x="504784" y="834871"/>
                      <a:pt x="506092" y="924720"/>
                      <a:pt x="506394" y="947006"/>
                    </a:cubicBezTo>
                    <a:cubicBezTo>
                      <a:pt x="506998" y="979934"/>
                      <a:pt x="507803" y="1012861"/>
                      <a:pt x="508809" y="1045789"/>
                    </a:cubicBezTo>
                    <a:cubicBezTo>
                      <a:pt x="511023" y="1122386"/>
                      <a:pt x="514142" y="1199083"/>
                      <a:pt x="516255" y="1275680"/>
                    </a:cubicBezTo>
                    <a:cubicBezTo>
                      <a:pt x="517161" y="1305194"/>
                      <a:pt x="516657" y="1334709"/>
                      <a:pt x="517261" y="1364323"/>
                    </a:cubicBezTo>
                    <a:cubicBezTo>
                      <a:pt x="503879" y="1316940"/>
                      <a:pt x="478724" y="1261625"/>
                      <a:pt x="440890" y="1220666"/>
                    </a:cubicBezTo>
                    <a:cubicBezTo>
                      <a:pt x="410906" y="1188140"/>
                      <a:pt x="373475" y="1165252"/>
                      <a:pt x="329806" y="1161337"/>
                    </a:cubicBezTo>
                    <a:cubicBezTo>
                      <a:pt x="280804" y="1157522"/>
                      <a:pt x="240556" y="1183924"/>
                      <a:pt x="222243" y="1219462"/>
                    </a:cubicBezTo>
                    <a:cubicBezTo>
                      <a:pt x="203125" y="1256807"/>
                      <a:pt x="207351" y="1303990"/>
                      <a:pt x="250215" y="1336917"/>
                    </a:cubicBezTo>
                    <a:cubicBezTo>
                      <a:pt x="255447" y="1341033"/>
                      <a:pt x="261384" y="1344747"/>
                      <a:pt x="267622" y="1347759"/>
                    </a:cubicBezTo>
                    <a:cubicBezTo>
                      <a:pt x="274062" y="1350871"/>
                      <a:pt x="280804" y="1353381"/>
                      <a:pt x="287545" y="1354887"/>
                    </a:cubicBezTo>
                    <a:cubicBezTo>
                      <a:pt x="335642" y="1365327"/>
                      <a:pt x="362809" y="1334809"/>
                      <a:pt x="367840" y="1303387"/>
                    </a:cubicBezTo>
                    <a:cubicBezTo>
                      <a:pt x="370959" y="1283510"/>
                      <a:pt x="365123" y="1263633"/>
                      <a:pt x="351137" y="1252390"/>
                    </a:cubicBezTo>
                    <a:cubicBezTo>
                      <a:pt x="339666" y="1243254"/>
                      <a:pt x="322259" y="1239038"/>
                      <a:pt x="298613" y="1247571"/>
                    </a:cubicBezTo>
                    <a:cubicBezTo>
                      <a:pt x="292777" y="1249579"/>
                      <a:pt x="289658" y="1255903"/>
                      <a:pt x="291671" y="1261726"/>
                    </a:cubicBezTo>
                    <a:cubicBezTo>
                      <a:pt x="293683" y="1267448"/>
                      <a:pt x="300022" y="1270560"/>
                      <a:pt x="305858" y="1268552"/>
                    </a:cubicBezTo>
                    <a:cubicBezTo>
                      <a:pt x="319643" y="1264034"/>
                      <a:pt x="329705" y="1265139"/>
                      <a:pt x="336245" y="1270560"/>
                    </a:cubicBezTo>
                    <a:cubicBezTo>
                      <a:pt x="343792" y="1276884"/>
                      <a:pt x="345502" y="1288329"/>
                      <a:pt x="343490" y="1299171"/>
                    </a:cubicBezTo>
                    <a:cubicBezTo>
                      <a:pt x="339968" y="1318144"/>
                      <a:pt x="322662" y="1335913"/>
                      <a:pt x="293582" y="1328785"/>
                    </a:cubicBezTo>
                    <a:cubicBezTo>
                      <a:pt x="288954" y="1327681"/>
                      <a:pt x="284325" y="1325774"/>
                      <a:pt x="279898" y="1323565"/>
                    </a:cubicBezTo>
                    <a:cubicBezTo>
                      <a:pt x="275370" y="1321156"/>
                      <a:pt x="271043" y="1318345"/>
                      <a:pt x="267220" y="1315233"/>
                    </a:cubicBezTo>
                    <a:cubicBezTo>
                      <a:pt x="237738" y="1291742"/>
                      <a:pt x="234820" y="1259015"/>
                      <a:pt x="248505" y="1233115"/>
                    </a:cubicBezTo>
                    <a:cubicBezTo>
                      <a:pt x="262088" y="1207315"/>
                      <a:pt x="291570" y="1188241"/>
                      <a:pt x="327290" y="1191253"/>
                    </a:cubicBezTo>
                    <a:cubicBezTo>
                      <a:pt x="363715" y="1193963"/>
                      <a:pt x="394605" y="1213539"/>
                      <a:pt x="420062" y="1240142"/>
                    </a:cubicBezTo>
                    <a:cubicBezTo>
                      <a:pt x="460310" y="1282306"/>
                      <a:pt x="487176" y="1342338"/>
                      <a:pt x="498445" y="1388918"/>
                    </a:cubicBezTo>
                    <a:cubicBezTo>
                      <a:pt x="501967" y="1402973"/>
                      <a:pt x="505086" y="1417128"/>
                      <a:pt x="507803" y="1431283"/>
                    </a:cubicBezTo>
                    <a:cubicBezTo>
                      <a:pt x="510520" y="1445438"/>
                      <a:pt x="512834" y="1459593"/>
                      <a:pt x="514645" y="1473948"/>
                    </a:cubicBezTo>
                    <a:lnTo>
                      <a:pt x="517563" y="1501856"/>
                    </a:lnTo>
                    <a:cubicBezTo>
                      <a:pt x="517664" y="1502258"/>
                      <a:pt x="518469" y="1505872"/>
                      <a:pt x="518569" y="1508783"/>
                    </a:cubicBezTo>
                    <a:cubicBezTo>
                      <a:pt x="518670" y="1508683"/>
                      <a:pt x="518770" y="1508683"/>
                      <a:pt x="518871" y="1508582"/>
                    </a:cubicBezTo>
                    <a:cubicBezTo>
                      <a:pt x="518871" y="1508683"/>
                      <a:pt x="518871" y="1508884"/>
                      <a:pt x="518871" y="1508984"/>
                    </a:cubicBezTo>
                    <a:cubicBezTo>
                      <a:pt x="518770" y="1509084"/>
                      <a:pt x="518670" y="1509185"/>
                      <a:pt x="518569" y="1509285"/>
                    </a:cubicBezTo>
                    <a:cubicBezTo>
                      <a:pt x="518670" y="1511193"/>
                      <a:pt x="518368" y="1512598"/>
                      <a:pt x="517362" y="1512498"/>
                    </a:cubicBezTo>
                    <a:lnTo>
                      <a:pt x="517060" y="1512397"/>
                    </a:lnTo>
                    <a:cubicBezTo>
                      <a:pt x="516557" y="1514304"/>
                      <a:pt x="518469" y="1515710"/>
                      <a:pt x="518972" y="1517517"/>
                    </a:cubicBezTo>
                    <a:cubicBezTo>
                      <a:pt x="519274" y="1628347"/>
                      <a:pt x="519978" y="1739176"/>
                      <a:pt x="520179" y="1850106"/>
                    </a:cubicBezTo>
                    <a:cubicBezTo>
                      <a:pt x="508809" y="1837658"/>
                      <a:pt x="497640" y="1824808"/>
                      <a:pt x="483755" y="1814368"/>
                    </a:cubicBezTo>
                    <a:cubicBezTo>
                      <a:pt x="464436" y="1799611"/>
                      <a:pt x="442802" y="1788066"/>
                      <a:pt x="419861" y="1781139"/>
                    </a:cubicBezTo>
                    <a:cubicBezTo>
                      <a:pt x="410805" y="1778629"/>
                      <a:pt x="401548" y="1776722"/>
                      <a:pt x="392190" y="1775316"/>
                    </a:cubicBezTo>
                    <a:cubicBezTo>
                      <a:pt x="371966" y="1772304"/>
                      <a:pt x="351338" y="1771602"/>
                      <a:pt x="331315" y="1768088"/>
                    </a:cubicBezTo>
                    <a:cubicBezTo>
                      <a:pt x="319844" y="1766181"/>
                      <a:pt x="308877" y="1763470"/>
                      <a:pt x="298010" y="1760157"/>
                    </a:cubicBezTo>
                    <a:cubicBezTo>
                      <a:pt x="286941" y="1756845"/>
                      <a:pt x="276074" y="1752930"/>
                      <a:pt x="265207" y="1748512"/>
                    </a:cubicBezTo>
                    <a:cubicBezTo>
                      <a:pt x="263899" y="1747910"/>
                      <a:pt x="252529" y="1742388"/>
                      <a:pt x="243172" y="1739477"/>
                    </a:cubicBezTo>
                    <a:cubicBezTo>
                      <a:pt x="239650" y="1738373"/>
                      <a:pt x="237436" y="1738473"/>
                      <a:pt x="234619" y="1738172"/>
                    </a:cubicBezTo>
                    <a:cubicBezTo>
                      <a:pt x="234619" y="1737971"/>
                      <a:pt x="234820" y="1737771"/>
                      <a:pt x="234820" y="1737570"/>
                    </a:cubicBezTo>
                    <a:cubicBezTo>
                      <a:pt x="239549" y="1703939"/>
                      <a:pt x="237034" y="1670711"/>
                      <a:pt x="240757" y="1637582"/>
                    </a:cubicBezTo>
                    <a:cubicBezTo>
                      <a:pt x="242266" y="1624733"/>
                      <a:pt x="244580" y="1611782"/>
                      <a:pt x="249108" y="1598933"/>
                    </a:cubicBezTo>
                    <a:cubicBezTo>
                      <a:pt x="252328" y="1589697"/>
                      <a:pt x="260277" y="1579658"/>
                      <a:pt x="267723" y="1569318"/>
                    </a:cubicBezTo>
                    <a:cubicBezTo>
                      <a:pt x="277081" y="1556368"/>
                      <a:pt x="285835" y="1543116"/>
                      <a:pt x="288451" y="1530869"/>
                    </a:cubicBezTo>
                    <a:cubicBezTo>
                      <a:pt x="291570" y="1516212"/>
                      <a:pt x="288250" y="1502158"/>
                      <a:pt x="269937" y="1490713"/>
                    </a:cubicBezTo>
                    <a:cubicBezTo>
                      <a:pt x="264805" y="1487400"/>
                      <a:pt x="257862" y="1488806"/>
                      <a:pt x="254542" y="1493926"/>
                    </a:cubicBezTo>
                    <a:cubicBezTo>
                      <a:pt x="251121" y="1499045"/>
                      <a:pt x="252630" y="1505972"/>
                      <a:pt x="257762" y="1509285"/>
                    </a:cubicBezTo>
                    <a:cubicBezTo>
                      <a:pt x="262390" y="1512598"/>
                      <a:pt x="265006" y="1515810"/>
                      <a:pt x="265711" y="1519525"/>
                    </a:cubicBezTo>
                    <a:cubicBezTo>
                      <a:pt x="266516" y="1523942"/>
                      <a:pt x="264503" y="1528359"/>
                      <a:pt x="261988" y="1533077"/>
                    </a:cubicBezTo>
                    <a:cubicBezTo>
                      <a:pt x="256655" y="1543217"/>
                      <a:pt x="247498" y="1553557"/>
                      <a:pt x="239650" y="1563696"/>
                    </a:cubicBezTo>
                    <a:cubicBezTo>
                      <a:pt x="232808" y="1572631"/>
                      <a:pt x="226871" y="1581365"/>
                      <a:pt x="223651" y="1589596"/>
                    </a:cubicBezTo>
                    <a:cubicBezTo>
                      <a:pt x="217916" y="1604353"/>
                      <a:pt x="214495" y="1619111"/>
                      <a:pt x="212482" y="1634069"/>
                    </a:cubicBezTo>
                    <a:cubicBezTo>
                      <a:pt x="207955" y="1666796"/>
                      <a:pt x="210269" y="1699823"/>
                      <a:pt x="205037" y="1733253"/>
                    </a:cubicBezTo>
                    <a:cubicBezTo>
                      <a:pt x="202823" y="1749516"/>
                      <a:pt x="197993" y="1765377"/>
                      <a:pt x="191453" y="1780536"/>
                    </a:cubicBezTo>
                    <a:cubicBezTo>
                      <a:pt x="184812" y="1795695"/>
                      <a:pt x="176259" y="1810252"/>
                      <a:pt x="166197" y="1823704"/>
                    </a:cubicBezTo>
                    <a:cubicBezTo>
                      <a:pt x="154022" y="1840268"/>
                      <a:pt x="126553" y="1865566"/>
                      <a:pt x="99285" y="1876508"/>
                    </a:cubicBezTo>
                    <a:cubicBezTo>
                      <a:pt x="82783" y="1883134"/>
                      <a:pt x="66080" y="1884841"/>
                      <a:pt x="54408" y="1871690"/>
                    </a:cubicBezTo>
                    <a:cubicBezTo>
                      <a:pt x="50685" y="1867172"/>
                      <a:pt x="43944" y="1866670"/>
                      <a:pt x="39416" y="1870385"/>
                    </a:cubicBezTo>
                    <a:close/>
                    <a:moveTo>
                      <a:pt x="320146" y="354911"/>
                    </a:moveTo>
                    <a:cubicBezTo>
                      <a:pt x="323165" y="351297"/>
                      <a:pt x="323567" y="346077"/>
                      <a:pt x="320850" y="342061"/>
                    </a:cubicBezTo>
                    <a:cubicBezTo>
                      <a:pt x="325479" y="348586"/>
                      <a:pt x="323768" y="352602"/>
                      <a:pt x="320146" y="354911"/>
                    </a:cubicBezTo>
                    <a:close/>
                    <a:moveTo>
                      <a:pt x="4400" y="910966"/>
                    </a:moveTo>
                    <a:cubicBezTo>
                      <a:pt x="20197" y="898217"/>
                      <a:pt x="41428" y="877537"/>
                      <a:pt x="64369" y="861976"/>
                    </a:cubicBezTo>
                    <a:cubicBezTo>
                      <a:pt x="81374" y="850532"/>
                      <a:pt x="99385" y="842099"/>
                      <a:pt x="116793" y="839991"/>
                    </a:cubicBezTo>
                    <a:cubicBezTo>
                      <a:pt x="123937" y="839188"/>
                      <a:pt x="131181" y="839891"/>
                      <a:pt x="138325" y="841597"/>
                    </a:cubicBezTo>
                    <a:cubicBezTo>
                      <a:pt x="150500" y="844308"/>
                      <a:pt x="162776" y="850331"/>
                      <a:pt x="175253" y="852439"/>
                    </a:cubicBezTo>
                    <a:cubicBezTo>
                      <a:pt x="190547" y="855351"/>
                      <a:pt x="204131" y="854045"/>
                      <a:pt x="215904" y="849628"/>
                    </a:cubicBezTo>
                    <a:cubicBezTo>
                      <a:pt x="229185" y="844609"/>
                      <a:pt x="240254" y="835975"/>
                      <a:pt x="249108" y="825134"/>
                    </a:cubicBezTo>
                    <a:cubicBezTo>
                      <a:pt x="252227" y="821319"/>
                      <a:pt x="253737" y="814793"/>
                      <a:pt x="255045" y="806863"/>
                    </a:cubicBezTo>
                    <a:cubicBezTo>
                      <a:pt x="256856" y="795920"/>
                      <a:pt x="257560" y="782769"/>
                      <a:pt x="257560" y="769016"/>
                    </a:cubicBezTo>
                    <a:cubicBezTo>
                      <a:pt x="257661" y="722837"/>
                      <a:pt x="250718" y="670434"/>
                      <a:pt x="250718" y="670434"/>
                    </a:cubicBezTo>
                    <a:cubicBezTo>
                      <a:pt x="249813" y="664712"/>
                      <a:pt x="253737" y="659190"/>
                      <a:pt x="259573" y="658287"/>
                    </a:cubicBezTo>
                    <a:cubicBezTo>
                      <a:pt x="265409" y="657383"/>
                      <a:pt x="270842" y="661299"/>
                      <a:pt x="271748" y="667121"/>
                    </a:cubicBezTo>
                    <a:cubicBezTo>
                      <a:pt x="271748" y="667121"/>
                      <a:pt x="284426" y="734884"/>
                      <a:pt x="284124" y="785881"/>
                    </a:cubicBezTo>
                    <a:cubicBezTo>
                      <a:pt x="284023" y="811179"/>
                      <a:pt x="279596" y="832663"/>
                      <a:pt x="271647" y="843003"/>
                    </a:cubicBezTo>
                    <a:cubicBezTo>
                      <a:pt x="266214" y="850030"/>
                      <a:pt x="259875" y="856254"/>
                      <a:pt x="253133" y="861775"/>
                    </a:cubicBezTo>
                    <a:cubicBezTo>
                      <a:pt x="254743" y="864285"/>
                      <a:pt x="256152" y="866795"/>
                      <a:pt x="258365" y="869505"/>
                    </a:cubicBezTo>
                    <a:cubicBezTo>
                      <a:pt x="267220" y="880147"/>
                      <a:pt x="278992" y="891491"/>
                      <a:pt x="285432" y="900325"/>
                    </a:cubicBezTo>
                    <a:cubicBezTo>
                      <a:pt x="299016" y="919299"/>
                      <a:pt x="312197" y="940581"/>
                      <a:pt x="327693" y="960056"/>
                    </a:cubicBezTo>
                    <a:cubicBezTo>
                      <a:pt x="337151" y="971902"/>
                      <a:pt x="347314" y="983146"/>
                      <a:pt x="359589" y="992281"/>
                    </a:cubicBezTo>
                    <a:cubicBezTo>
                      <a:pt x="369752" y="1000212"/>
                      <a:pt x="382732" y="1005533"/>
                      <a:pt x="396819" y="1010050"/>
                    </a:cubicBezTo>
                    <a:cubicBezTo>
                      <a:pt x="432438" y="1021595"/>
                      <a:pt x="474498" y="1027920"/>
                      <a:pt x="502671" y="1043279"/>
                    </a:cubicBezTo>
                    <a:cubicBezTo>
                      <a:pt x="508205" y="1046090"/>
                      <a:pt x="510318" y="1052816"/>
                      <a:pt x="507602" y="1058237"/>
                    </a:cubicBezTo>
                    <a:cubicBezTo>
                      <a:pt x="504784" y="1063658"/>
                      <a:pt x="498043" y="1065867"/>
                      <a:pt x="492609" y="1063056"/>
                    </a:cubicBezTo>
                    <a:cubicBezTo>
                      <a:pt x="478522" y="1056530"/>
                      <a:pt x="461014" y="1052916"/>
                      <a:pt x="442802" y="1049302"/>
                    </a:cubicBezTo>
                    <a:cubicBezTo>
                      <a:pt x="424691" y="1045789"/>
                      <a:pt x="405875" y="1042576"/>
                      <a:pt x="388467" y="1037758"/>
                    </a:cubicBezTo>
                    <a:cubicBezTo>
                      <a:pt x="370557" y="1032738"/>
                      <a:pt x="354256" y="1025811"/>
                      <a:pt x="341276" y="1016174"/>
                    </a:cubicBezTo>
                    <a:cubicBezTo>
                      <a:pt x="327089" y="1005131"/>
                      <a:pt x="315115" y="991980"/>
                      <a:pt x="304550" y="977725"/>
                    </a:cubicBezTo>
                    <a:cubicBezTo>
                      <a:pt x="289457" y="957145"/>
                      <a:pt x="277483" y="934558"/>
                      <a:pt x="264503" y="914379"/>
                    </a:cubicBezTo>
                    <a:cubicBezTo>
                      <a:pt x="258969" y="905545"/>
                      <a:pt x="248303" y="894001"/>
                      <a:pt x="240556" y="883158"/>
                    </a:cubicBezTo>
                    <a:cubicBezTo>
                      <a:pt x="237939" y="879544"/>
                      <a:pt x="236631" y="876332"/>
                      <a:pt x="234720" y="872919"/>
                    </a:cubicBezTo>
                    <a:cubicBezTo>
                      <a:pt x="231902" y="874324"/>
                      <a:pt x="229588" y="876432"/>
                      <a:pt x="226670" y="877537"/>
                    </a:cubicBezTo>
                    <a:cubicBezTo>
                      <a:pt x="210168" y="883861"/>
                      <a:pt x="191151" y="885869"/>
                      <a:pt x="169618" y="881753"/>
                    </a:cubicBezTo>
                    <a:cubicBezTo>
                      <a:pt x="156739" y="879143"/>
                      <a:pt x="144161" y="872818"/>
                      <a:pt x="131483" y="869606"/>
                    </a:cubicBezTo>
                    <a:cubicBezTo>
                      <a:pt x="127559" y="868502"/>
                      <a:pt x="123635" y="867799"/>
                      <a:pt x="119610" y="868100"/>
                    </a:cubicBezTo>
                    <a:cubicBezTo>
                      <a:pt x="106127" y="869204"/>
                      <a:pt x="92141" y="875729"/>
                      <a:pt x="78557" y="883961"/>
                    </a:cubicBezTo>
                    <a:cubicBezTo>
                      <a:pt x="55515" y="898016"/>
                      <a:pt x="33882" y="916990"/>
                      <a:pt x="17984" y="928635"/>
                    </a:cubicBezTo>
                    <a:cubicBezTo>
                      <a:pt x="13053" y="932349"/>
                      <a:pt x="6110" y="931445"/>
                      <a:pt x="2287" y="926526"/>
                    </a:cubicBezTo>
                    <a:cubicBezTo>
                      <a:pt x="-1436" y="921708"/>
                      <a:pt x="-531" y="914781"/>
                      <a:pt x="4400" y="910966"/>
                    </a:cubicBezTo>
                    <a:close/>
                    <a:moveTo>
                      <a:pt x="914812" y="1242953"/>
                    </a:moveTo>
                    <a:cubicBezTo>
                      <a:pt x="914610" y="1243355"/>
                      <a:pt x="913705" y="1242752"/>
                      <a:pt x="912900" y="1242150"/>
                    </a:cubicBezTo>
                    <a:lnTo>
                      <a:pt x="913000" y="1242049"/>
                    </a:lnTo>
                    <a:cubicBezTo>
                      <a:pt x="913604" y="1242451"/>
                      <a:pt x="914208" y="1242752"/>
                      <a:pt x="914812" y="1242953"/>
                    </a:cubicBezTo>
                    <a:close/>
                    <a:moveTo>
                      <a:pt x="199905" y="810577"/>
                    </a:moveTo>
                    <a:cubicBezTo>
                      <a:pt x="194270" y="820917"/>
                      <a:pt x="188032" y="830956"/>
                      <a:pt x="185013" y="841899"/>
                    </a:cubicBezTo>
                    <a:cubicBezTo>
                      <a:pt x="183806" y="847922"/>
                      <a:pt x="177970" y="851737"/>
                      <a:pt x="171933" y="850532"/>
                    </a:cubicBezTo>
                    <a:cubicBezTo>
                      <a:pt x="165895" y="849327"/>
                      <a:pt x="161971" y="843505"/>
                      <a:pt x="163179" y="837481"/>
                    </a:cubicBezTo>
                    <a:cubicBezTo>
                      <a:pt x="164990" y="824230"/>
                      <a:pt x="169920" y="811480"/>
                      <a:pt x="175354" y="798731"/>
                    </a:cubicBezTo>
                    <a:cubicBezTo>
                      <a:pt x="179882" y="787989"/>
                      <a:pt x="184510" y="777348"/>
                      <a:pt x="187026" y="766406"/>
                    </a:cubicBezTo>
                    <a:cubicBezTo>
                      <a:pt x="188837" y="758575"/>
                      <a:pt x="189944" y="750645"/>
                      <a:pt x="187629" y="741911"/>
                    </a:cubicBezTo>
                    <a:cubicBezTo>
                      <a:pt x="187126" y="739702"/>
                      <a:pt x="185516" y="738397"/>
                      <a:pt x="183504" y="738197"/>
                    </a:cubicBezTo>
                    <a:cubicBezTo>
                      <a:pt x="180787" y="737795"/>
                      <a:pt x="177869" y="737795"/>
                      <a:pt x="175152" y="738397"/>
                    </a:cubicBezTo>
                    <a:cubicBezTo>
                      <a:pt x="175152" y="738297"/>
                      <a:pt x="175152" y="738297"/>
                      <a:pt x="175152" y="738197"/>
                    </a:cubicBezTo>
                    <a:cubicBezTo>
                      <a:pt x="175052" y="737996"/>
                      <a:pt x="174649" y="738397"/>
                      <a:pt x="174347" y="738498"/>
                    </a:cubicBezTo>
                    <a:cubicBezTo>
                      <a:pt x="172536" y="739401"/>
                      <a:pt x="167405" y="740907"/>
                      <a:pt x="164386" y="742513"/>
                    </a:cubicBezTo>
                    <a:lnTo>
                      <a:pt x="163984" y="743517"/>
                    </a:lnTo>
                    <a:lnTo>
                      <a:pt x="164185" y="742614"/>
                    </a:lnTo>
                    <a:cubicBezTo>
                      <a:pt x="162675" y="743417"/>
                      <a:pt x="161770" y="744320"/>
                      <a:pt x="162474" y="745123"/>
                    </a:cubicBezTo>
                    <a:cubicBezTo>
                      <a:pt x="162575" y="745224"/>
                      <a:pt x="162675" y="745324"/>
                      <a:pt x="162776" y="745324"/>
                    </a:cubicBezTo>
                    <a:cubicBezTo>
                      <a:pt x="160462" y="748235"/>
                      <a:pt x="156739" y="749741"/>
                      <a:pt x="152915" y="749239"/>
                    </a:cubicBezTo>
                    <a:cubicBezTo>
                      <a:pt x="146375" y="748737"/>
                      <a:pt x="144564" y="744120"/>
                      <a:pt x="143658" y="740305"/>
                    </a:cubicBezTo>
                    <a:cubicBezTo>
                      <a:pt x="143155" y="738397"/>
                      <a:pt x="143457" y="733980"/>
                      <a:pt x="147683" y="729362"/>
                    </a:cubicBezTo>
                    <a:cubicBezTo>
                      <a:pt x="151507" y="725347"/>
                      <a:pt x="164587" y="716613"/>
                      <a:pt x="165795" y="716111"/>
                    </a:cubicBezTo>
                    <a:cubicBezTo>
                      <a:pt x="175957" y="711694"/>
                      <a:pt x="187831" y="711091"/>
                      <a:pt x="197289" y="714705"/>
                    </a:cubicBezTo>
                    <a:cubicBezTo>
                      <a:pt x="205338" y="717717"/>
                      <a:pt x="211476" y="724142"/>
                      <a:pt x="214897" y="733980"/>
                    </a:cubicBezTo>
                    <a:cubicBezTo>
                      <a:pt x="219325" y="747834"/>
                      <a:pt x="219425" y="760885"/>
                      <a:pt x="216306" y="773333"/>
                    </a:cubicBezTo>
                    <a:cubicBezTo>
                      <a:pt x="213187" y="786283"/>
                      <a:pt x="206647" y="798531"/>
                      <a:pt x="199905" y="810577"/>
                    </a:cubicBezTo>
                    <a:close/>
                    <a:moveTo>
                      <a:pt x="865206" y="924218"/>
                    </a:moveTo>
                    <a:cubicBezTo>
                      <a:pt x="863193" y="916789"/>
                      <a:pt x="861584" y="909460"/>
                      <a:pt x="860980" y="902534"/>
                    </a:cubicBezTo>
                    <a:cubicBezTo>
                      <a:pt x="862288" y="906248"/>
                      <a:pt x="865508" y="909159"/>
                      <a:pt x="869734" y="909661"/>
                    </a:cubicBezTo>
                    <a:cubicBezTo>
                      <a:pt x="872048" y="910163"/>
                      <a:pt x="874060" y="909360"/>
                      <a:pt x="875872" y="908657"/>
                    </a:cubicBezTo>
                    <a:cubicBezTo>
                      <a:pt x="878488" y="907553"/>
                      <a:pt x="881607" y="904742"/>
                      <a:pt x="881808" y="898518"/>
                    </a:cubicBezTo>
                    <a:cubicBezTo>
                      <a:pt x="881909" y="897615"/>
                      <a:pt x="881406" y="895406"/>
                      <a:pt x="880299" y="892394"/>
                    </a:cubicBezTo>
                    <a:cubicBezTo>
                      <a:pt x="878790" y="888278"/>
                      <a:pt x="874966" y="880749"/>
                      <a:pt x="870639" y="875328"/>
                    </a:cubicBezTo>
                    <a:cubicBezTo>
                      <a:pt x="867721" y="871613"/>
                      <a:pt x="864099" y="869104"/>
                      <a:pt x="860980" y="867598"/>
                    </a:cubicBezTo>
                    <a:cubicBezTo>
                      <a:pt x="856754" y="865590"/>
                      <a:pt x="852628" y="865992"/>
                      <a:pt x="848604" y="867196"/>
                    </a:cubicBezTo>
                    <a:cubicBezTo>
                      <a:pt x="843774" y="868702"/>
                      <a:pt x="837334" y="874123"/>
                      <a:pt x="834315" y="888981"/>
                    </a:cubicBezTo>
                    <a:cubicBezTo>
                      <a:pt x="832001" y="901730"/>
                      <a:pt x="832605" y="916488"/>
                      <a:pt x="836227" y="931546"/>
                    </a:cubicBezTo>
                    <a:cubicBezTo>
                      <a:pt x="838240" y="940179"/>
                      <a:pt x="841258" y="948913"/>
                      <a:pt x="845082" y="957245"/>
                    </a:cubicBezTo>
                    <a:cubicBezTo>
                      <a:pt x="855244" y="979130"/>
                      <a:pt x="870237" y="998807"/>
                      <a:pt x="885028" y="1011355"/>
                    </a:cubicBezTo>
                    <a:cubicBezTo>
                      <a:pt x="889556" y="1015572"/>
                      <a:pt x="896599" y="1015371"/>
                      <a:pt x="900825" y="1010954"/>
                    </a:cubicBezTo>
                    <a:cubicBezTo>
                      <a:pt x="905051" y="1006537"/>
                      <a:pt x="904850" y="999509"/>
                      <a:pt x="900423" y="995293"/>
                    </a:cubicBezTo>
                    <a:cubicBezTo>
                      <a:pt x="889153" y="983246"/>
                      <a:pt x="879595" y="964775"/>
                      <a:pt x="872350" y="945801"/>
                    </a:cubicBezTo>
                    <a:cubicBezTo>
                      <a:pt x="869633" y="938573"/>
                      <a:pt x="867218" y="931345"/>
                      <a:pt x="865206" y="924218"/>
                    </a:cubicBezTo>
                    <a:close/>
                    <a:moveTo>
                      <a:pt x="860779" y="899321"/>
                    </a:moveTo>
                    <a:cubicBezTo>
                      <a:pt x="861282" y="900124"/>
                      <a:pt x="861282" y="900827"/>
                      <a:pt x="860879" y="901228"/>
                    </a:cubicBezTo>
                    <a:lnTo>
                      <a:pt x="860779" y="900124"/>
                    </a:lnTo>
                    <a:lnTo>
                      <a:pt x="860779" y="899321"/>
                    </a:lnTo>
                    <a:close/>
                    <a:moveTo>
                      <a:pt x="860980" y="895707"/>
                    </a:moveTo>
                    <a:lnTo>
                      <a:pt x="860779" y="896510"/>
                    </a:lnTo>
                    <a:lnTo>
                      <a:pt x="860779" y="896410"/>
                    </a:lnTo>
                    <a:lnTo>
                      <a:pt x="860980" y="895707"/>
                    </a:lnTo>
                    <a:lnTo>
                      <a:pt x="860980" y="895707"/>
                    </a:lnTo>
                    <a:close/>
                    <a:moveTo>
                      <a:pt x="966732" y="1493022"/>
                    </a:moveTo>
                    <a:cubicBezTo>
                      <a:pt x="959386" y="1512096"/>
                      <a:pt x="951337" y="1529764"/>
                      <a:pt x="947715" y="1543819"/>
                    </a:cubicBezTo>
                    <a:cubicBezTo>
                      <a:pt x="946406" y="1549842"/>
                      <a:pt x="940570" y="1553758"/>
                      <a:pt x="934533" y="1552452"/>
                    </a:cubicBezTo>
                    <a:cubicBezTo>
                      <a:pt x="928496" y="1551248"/>
                      <a:pt x="924672" y="1545325"/>
                      <a:pt x="925880" y="1539402"/>
                    </a:cubicBezTo>
                    <a:cubicBezTo>
                      <a:pt x="928295" y="1524243"/>
                      <a:pt x="934533" y="1504667"/>
                      <a:pt x="940872" y="1484087"/>
                    </a:cubicBezTo>
                    <a:cubicBezTo>
                      <a:pt x="946004" y="1467021"/>
                      <a:pt x="951035" y="1449252"/>
                      <a:pt x="953450" y="1432688"/>
                    </a:cubicBezTo>
                    <a:cubicBezTo>
                      <a:pt x="955362" y="1418734"/>
                      <a:pt x="956066" y="1405684"/>
                      <a:pt x="950331" y="1395344"/>
                    </a:cubicBezTo>
                    <a:cubicBezTo>
                      <a:pt x="947916" y="1390926"/>
                      <a:pt x="943287" y="1390826"/>
                      <a:pt x="938659" y="1391529"/>
                    </a:cubicBezTo>
                    <a:cubicBezTo>
                      <a:pt x="930207" y="1392733"/>
                      <a:pt x="921352" y="1396749"/>
                      <a:pt x="915516" y="1400363"/>
                    </a:cubicBezTo>
                    <a:cubicBezTo>
                      <a:pt x="914309" y="1401166"/>
                      <a:pt x="908976" y="1405182"/>
                      <a:pt x="907164" y="1406587"/>
                    </a:cubicBezTo>
                    <a:cubicBezTo>
                      <a:pt x="907265" y="1410301"/>
                      <a:pt x="905555" y="1413915"/>
                      <a:pt x="902335" y="1416024"/>
                    </a:cubicBezTo>
                    <a:cubicBezTo>
                      <a:pt x="897404" y="1419236"/>
                      <a:pt x="890763" y="1417831"/>
                      <a:pt x="887544" y="1412912"/>
                    </a:cubicBezTo>
                    <a:cubicBezTo>
                      <a:pt x="884525" y="1408796"/>
                      <a:pt x="884424" y="1403877"/>
                      <a:pt x="886336" y="1398656"/>
                    </a:cubicBezTo>
                    <a:cubicBezTo>
                      <a:pt x="888852" y="1391830"/>
                      <a:pt x="899216" y="1383397"/>
                      <a:pt x="902234" y="1381088"/>
                    </a:cubicBezTo>
                    <a:cubicBezTo>
                      <a:pt x="911793" y="1373860"/>
                      <a:pt x="927590" y="1365829"/>
                      <a:pt x="941677" y="1364725"/>
                    </a:cubicBezTo>
                    <a:cubicBezTo>
                      <a:pt x="954959" y="1363721"/>
                      <a:pt x="966832" y="1368540"/>
                      <a:pt x="974781" y="1381189"/>
                    </a:cubicBezTo>
                    <a:cubicBezTo>
                      <a:pt x="984038" y="1396448"/>
                      <a:pt x="986353" y="1415923"/>
                      <a:pt x="983233" y="1437005"/>
                    </a:cubicBezTo>
                    <a:cubicBezTo>
                      <a:pt x="980517" y="1455175"/>
                      <a:pt x="973775" y="1474651"/>
                      <a:pt x="966732" y="1493022"/>
                    </a:cubicBezTo>
                    <a:close/>
                    <a:moveTo>
                      <a:pt x="189440" y="1585982"/>
                    </a:moveTo>
                    <a:cubicBezTo>
                      <a:pt x="189038" y="1584176"/>
                      <a:pt x="188837" y="1582368"/>
                      <a:pt x="190044" y="1583071"/>
                    </a:cubicBezTo>
                    <a:cubicBezTo>
                      <a:pt x="189843" y="1583874"/>
                      <a:pt x="189742" y="1584778"/>
                      <a:pt x="189742" y="1585681"/>
                    </a:cubicBezTo>
                    <a:lnTo>
                      <a:pt x="189440" y="1585982"/>
                    </a:lnTo>
                    <a:close/>
                    <a:moveTo>
                      <a:pt x="191453" y="1621922"/>
                    </a:moveTo>
                    <a:cubicBezTo>
                      <a:pt x="187126" y="1628246"/>
                      <a:pt x="182397" y="1634370"/>
                      <a:pt x="177668" y="1640393"/>
                    </a:cubicBezTo>
                    <a:cubicBezTo>
                      <a:pt x="166398" y="1654147"/>
                      <a:pt x="148589" y="1669104"/>
                      <a:pt x="130175" y="1684565"/>
                    </a:cubicBezTo>
                    <a:cubicBezTo>
                      <a:pt x="124037" y="1689684"/>
                      <a:pt x="117698" y="1694904"/>
                      <a:pt x="111661" y="1700125"/>
                    </a:cubicBezTo>
                    <a:cubicBezTo>
                      <a:pt x="102605" y="1708055"/>
                      <a:pt x="94052" y="1716087"/>
                      <a:pt x="87412" y="1724620"/>
                    </a:cubicBezTo>
                    <a:cubicBezTo>
                      <a:pt x="77953" y="1736767"/>
                      <a:pt x="71514" y="1749516"/>
                      <a:pt x="74331" y="1764273"/>
                    </a:cubicBezTo>
                    <a:cubicBezTo>
                      <a:pt x="75740" y="1770297"/>
                      <a:pt x="72017" y="1776220"/>
                      <a:pt x="66080" y="1777625"/>
                    </a:cubicBezTo>
                    <a:cubicBezTo>
                      <a:pt x="60043" y="1779131"/>
                      <a:pt x="54106" y="1775417"/>
                      <a:pt x="52698" y="1769393"/>
                    </a:cubicBezTo>
                    <a:cubicBezTo>
                      <a:pt x="46459" y="1748011"/>
                      <a:pt x="52496" y="1727732"/>
                      <a:pt x="65174" y="1708758"/>
                    </a:cubicBezTo>
                    <a:cubicBezTo>
                      <a:pt x="76545" y="1691692"/>
                      <a:pt x="93549" y="1675730"/>
                      <a:pt x="111057" y="1661374"/>
                    </a:cubicBezTo>
                    <a:cubicBezTo>
                      <a:pt x="128364" y="1647320"/>
                      <a:pt x="146274" y="1635173"/>
                      <a:pt x="157443" y="1623026"/>
                    </a:cubicBezTo>
                    <a:cubicBezTo>
                      <a:pt x="162374" y="1617806"/>
                      <a:pt x="167203" y="1612485"/>
                      <a:pt x="171832" y="1606964"/>
                    </a:cubicBezTo>
                    <a:cubicBezTo>
                      <a:pt x="176360" y="1601543"/>
                      <a:pt x="180686" y="1596021"/>
                      <a:pt x="184711" y="1590199"/>
                    </a:cubicBezTo>
                    <a:cubicBezTo>
                      <a:pt x="185013" y="1589596"/>
                      <a:pt x="187831" y="1587789"/>
                      <a:pt x="189440" y="1585982"/>
                    </a:cubicBezTo>
                    <a:cubicBezTo>
                      <a:pt x="189742" y="1587187"/>
                      <a:pt x="190145" y="1588291"/>
                      <a:pt x="190245" y="1588693"/>
                    </a:cubicBezTo>
                    <a:cubicBezTo>
                      <a:pt x="189944" y="1587689"/>
                      <a:pt x="189742" y="1586685"/>
                      <a:pt x="189742" y="1585681"/>
                    </a:cubicBezTo>
                    <a:cubicBezTo>
                      <a:pt x="190748" y="1584577"/>
                      <a:pt x="191151" y="1583673"/>
                      <a:pt x="190145" y="1583071"/>
                    </a:cubicBezTo>
                    <a:lnTo>
                      <a:pt x="190044" y="1583071"/>
                    </a:lnTo>
                    <a:cubicBezTo>
                      <a:pt x="190950" y="1579558"/>
                      <a:pt x="193566" y="1576546"/>
                      <a:pt x="197289" y="1575442"/>
                    </a:cubicBezTo>
                    <a:cubicBezTo>
                      <a:pt x="202924" y="1573735"/>
                      <a:pt x="208860" y="1576847"/>
                      <a:pt x="210571" y="1582469"/>
                    </a:cubicBezTo>
                    <a:cubicBezTo>
                      <a:pt x="211275" y="1584376"/>
                      <a:pt x="211376" y="1586986"/>
                      <a:pt x="210470" y="1590199"/>
                    </a:cubicBezTo>
                    <a:cubicBezTo>
                      <a:pt x="209464" y="1593612"/>
                      <a:pt x="204735" y="1600438"/>
                      <a:pt x="203930" y="1601944"/>
                    </a:cubicBezTo>
                    <a:cubicBezTo>
                      <a:pt x="200106" y="1608771"/>
                      <a:pt x="195880" y="1615396"/>
                      <a:pt x="191453" y="1621922"/>
                    </a:cubicBezTo>
                    <a:close/>
                    <a:moveTo>
                      <a:pt x="560125" y="2240319"/>
                    </a:moveTo>
                    <a:lnTo>
                      <a:pt x="560025" y="2239917"/>
                    </a:lnTo>
                    <a:cubicBezTo>
                      <a:pt x="562842" y="2241322"/>
                      <a:pt x="564955" y="2243029"/>
                      <a:pt x="562440" y="2243832"/>
                    </a:cubicBezTo>
                    <a:cubicBezTo>
                      <a:pt x="562238" y="2243129"/>
                      <a:pt x="561836" y="2242527"/>
                      <a:pt x="561433" y="2241925"/>
                    </a:cubicBezTo>
                    <a:cubicBezTo>
                      <a:pt x="561031" y="2241322"/>
                      <a:pt x="560528" y="2240820"/>
                      <a:pt x="560125" y="2240319"/>
                    </a:cubicBezTo>
                    <a:close/>
                    <a:moveTo>
                      <a:pt x="518469" y="1509486"/>
                    </a:moveTo>
                    <a:cubicBezTo>
                      <a:pt x="517865" y="1510390"/>
                      <a:pt x="517362" y="1511393"/>
                      <a:pt x="517060" y="1512397"/>
                    </a:cubicBezTo>
                    <a:cubicBezTo>
                      <a:pt x="515148" y="1511996"/>
                      <a:pt x="516859" y="1510289"/>
                      <a:pt x="518569" y="1508783"/>
                    </a:cubicBezTo>
                    <a:lnTo>
                      <a:pt x="518569" y="1509285"/>
                    </a:lnTo>
                    <a:lnTo>
                      <a:pt x="518469" y="1509486"/>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3" name="Google Shape;303;p3"/>
              <p:cNvSpPr/>
              <p:nvPr/>
            </p:nvSpPr>
            <p:spPr>
              <a:xfrm rot="10800000" flipH="1">
                <a:off x="1259497" y="262286"/>
                <a:ext cx="1058453" cy="505822"/>
              </a:xfrm>
              <a:custGeom>
                <a:avLst/>
                <a:gdLst/>
                <a:ahLst/>
                <a:cxnLst/>
                <a:rect l="l" t="t" r="r" b="b"/>
                <a:pathLst>
                  <a:path w="2116906" h="1011643" extrusionOk="0">
                    <a:moveTo>
                      <a:pt x="34260" y="318021"/>
                    </a:moveTo>
                    <a:cubicBezTo>
                      <a:pt x="25506" y="267927"/>
                      <a:pt x="1357" y="221046"/>
                      <a:pt x="49" y="169747"/>
                    </a:cubicBezTo>
                    <a:cubicBezTo>
                      <a:pt x="-2366" y="80601"/>
                      <a:pt x="84369" y="-40267"/>
                      <a:pt x="188511" y="13140"/>
                    </a:cubicBezTo>
                    <a:cubicBezTo>
                      <a:pt x="235501" y="37233"/>
                      <a:pt x="266693" y="86022"/>
                      <a:pt x="306840" y="118649"/>
                    </a:cubicBezTo>
                    <a:cubicBezTo>
                      <a:pt x="349403" y="153383"/>
                      <a:pt x="430603" y="180489"/>
                      <a:pt x="444086" y="238313"/>
                    </a:cubicBezTo>
                    <a:cubicBezTo>
                      <a:pt x="452538" y="274653"/>
                      <a:pt x="488259" y="316315"/>
                      <a:pt x="390758" y="371227"/>
                    </a:cubicBezTo>
                    <a:cubicBezTo>
                      <a:pt x="353226" y="392310"/>
                      <a:pt x="206924" y="486374"/>
                      <a:pt x="147659" y="507957"/>
                    </a:cubicBezTo>
                    <a:cubicBezTo>
                      <a:pt x="62434" y="538978"/>
                      <a:pt x="68974" y="515086"/>
                      <a:pt x="49957" y="506050"/>
                    </a:cubicBezTo>
                    <a:cubicBezTo>
                      <a:pt x="33053" y="498019"/>
                      <a:pt x="33656" y="468906"/>
                      <a:pt x="34160" y="453848"/>
                    </a:cubicBezTo>
                    <a:cubicBezTo>
                      <a:pt x="35568" y="407770"/>
                      <a:pt x="42310" y="364100"/>
                      <a:pt x="34260" y="318021"/>
                    </a:cubicBezTo>
                    <a:close/>
                    <a:moveTo>
                      <a:pt x="1637643" y="598107"/>
                    </a:moveTo>
                    <a:lnTo>
                      <a:pt x="1651932" y="614370"/>
                    </a:lnTo>
                    <a:cubicBezTo>
                      <a:pt x="1691073" y="686148"/>
                      <a:pt x="1776197" y="774993"/>
                      <a:pt x="1853373" y="806213"/>
                    </a:cubicBezTo>
                    <a:cubicBezTo>
                      <a:pt x="1900363" y="825288"/>
                      <a:pt x="2000178" y="822075"/>
                      <a:pt x="1964961" y="748089"/>
                    </a:cubicBezTo>
                    <a:cubicBezTo>
                      <a:pt x="1927530" y="669383"/>
                      <a:pt x="1808295" y="636054"/>
                      <a:pt x="1729007" y="615876"/>
                    </a:cubicBezTo>
                    <a:cubicBezTo>
                      <a:pt x="1724982" y="614772"/>
                      <a:pt x="1637945" y="593489"/>
                      <a:pt x="1637643" y="598107"/>
                    </a:cubicBezTo>
                    <a:close/>
                    <a:moveTo>
                      <a:pt x="1596188" y="324547"/>
                    </a:moveTo>
                    <a:cubicBezTo>
                      <a:pt x="1602225" y="393414"/>
                      <a:pt x="1727900" y="339103"/>
                      <a:pt x="1735245" y="335891"/>
                    </a:cubicBezTo>
                    <a:cubicBezTo>
                      <a:pt x="1751445" y="328964"/>
                      <a:pt x="1839991" y="277866"/>
                      <a:pt x="1819766" y="254576"/>
                    </a:cubicBezTo>
                    <a:cubicBezTo>
                      <a:pt x="1806987" y="239919"/>
                      <a:pt x="1772072" y="242730"/>
                      <a:pt x="1754765" y="243132"/>
                    </a:cubicBezTo>
                    <a:cubicBezTo>
                      <a:pt x="1709990" y="244135"/>
                      <a:pt x="1590553" y="259695"/>
                      <a:pt x="1596188" y="324547"/>
                    </a:cubicBezTo>
                    <a:close/>
                    <a:moveTo>
                      <a:pt x="1993135" y="456960"/>
                    </a:moveTo>
                    <a:cubicBezTo>
                      <a:pt x="2038313" y="467501"/>
                      <a:pt x="2129777" y="443407"/>
                      <a:pt x="2115388" y="403654"/>
                    </a:cubicBezTo>
                    <a:cubicBezTo>
                      <a:pt x="2100195" y="361992"/>
                      <a:pt x="1955704" y="358177"/>
                      <a:pt x="1951076" y="424936"/>
                    </a:cubicBezTo>
                    <a:cubicBezTo>
                      <a:pt x="1949667" y="444111"/>
                      <a:pt x="1978042" y="453446"/>
                      <a:pt x="1993135" y="456960"/>
                    </a:cubicBezTo>
                    <a:close/>
                    <a:moveTo>
                      <a:pt x="220408" y="537974"/>
                    </a:moveTo>
                    <a:cubicBezTo>
                      <a:pt x="172915" y="615876"/>
                      <a:pt x="246267" y="869559"/>
                      <a:pt x="300602" y="894255"/>
                    </a:cubicBezTo>
                    <a:cubicBezTo>
                      <a:pt x="353528" y="918348"/>
                      <a:pt x="384821" y="968242"/>
                      <a:pt x="435332" y="994142"/>
                    </a:cubicBezTo>
                    <a:cubicBezTo>
                      <a:pt x="529110" y="1042229"/>
                      <a:pt x="657602" y="983602"/>
                      <a:pt x="716566" y="910618"/>
                    </a:cubicBezTo>
                    <a:cubicBezTo>
                      <a:pt x="810545" y="794468"/>
                      <a:pt x="589885" y="654426"/>
                      <a:pt x="505565" y="608548"/>
                    </a:cubicBezTo>
                    <a:cubicBezTo>
                      <a:pt x="475681" y="592385"/>
                      <a:pt x="444891" y="578130"/>
                      <a:pt x="412995" y="565983"/>
                    </a:cubicBezTo>
                    <a:cubicBezTo>
                      <a:pt x="367917" y="548816"/>
                      <a:pt x="319720" y="533055"/>
                      <a:pt x="271120" y="528939"/>
                    </a:cubicBezTo>
                    <a:cubicBezTo>
                      <a:pt x="270617" y="528838"/>
                      <a:pt x="214672" y="530244"/>
                      <a:pt x="220408" y="537974"/>
                    </a:cubicBezTo>
                    <a:close/>
                    <a:moveTo>
                      <a:pt x="727433" y="654124"/>
                    </a:moveTo>
                    <a:cubicBezTo>
                      <a:pt x="739306" y="695886"/>
                      <a:pt x="776234" y="723092"/>
                      <a:pt x="801791" y="759132"/>
                    </a:cubicBezTo>
                    <a:cubicBezTo>
                      <a:pt x="832480" y="802500"/>
                      <a:pt x="850491" y="854702"/>
                      <a:pt x="888325" y="893352"/>
                    </a:cubicBezTo>
                    <a:cubicBezTo>
                      <a:pt x="918108" y="923669"/>
                      <a:pt x="960973" y="956095"/>
                      <a:pt x="1007056" y="942743"/>
                    </a:cubicBezTo>
                    <a:cubicBezTo>
                      <a:pt x="1056361" y="928488"/>
                      <a:pt x="1094898" y="887227"/>
                      <a:pt x="1130316" y="853697"/>
                    </a:cubicBezTo>
                    <a:cubicBezTo>
                      <a:pt x="1205077" y="783024"/>
                      <a:pt x="1272090" y="720080"/>
                      <a:pt x="1180023" y="625614"/>
                    </a:cubicBezTo>
                    <a:cubicBezTo>
                      <a:pt x="1129109" y="573511"/>
                      <a:pt x="1041267" y="564276"/>
                      <a:pt x="972644" y="548917"/>
                    </a:cubicBezTo>
                    <a:cubicBezTo>
                      <a:pt x="942961" y="542291"/>
                      <a:pt x="754902" y="508259"/>
                      <a:pt x="724213" y="520707"/>
                    </a:cubicBezTo>
                    <a:cubicBezTo>
                      <a:pt x="669174" y="535163"/>
                      <a:pt x="702378" y="566484"/>
                      <a:pt x="727433" y="654124"/>
                    </a:cubicBezTo>
                    <a:close/>
                    <a:moveTo>
                      <a:pt x="1309521" y="276561"/>
                    </a:moveTo>
                    <a:cubicBezTo>
                      <a:pt x="1332663" y="240521"/>
                      <a:pt x="1372006" y="242629"/>
                      <a:pt x="1352888" y="209099"/>
                    </a:cubicBezTo>
                    <a:cubicBezTo>
                      <a:pt x="1327029" y="163824"/>
                      <a:pt x="1236269" y="112927"/>
                      <a:pt x="1190990" y="93551"/>
                    </a:cubicBezTo>
                    <a:cubicBezTo>
                      <a:pt x="1149535" y="75883"/>
                      <a:pt x="1128203" y="29202"/>
                      <a:pt x="1087351" y="14646"/>
                    </a:cubicBezTo>
                    <a:cubicBezTo>
                      <a:pt x="1025068" y="-7540"/>
                      <a:pt x="947288" y="54299"/>
                      <a:pt x="924850" y="118950"/>
                    </a:cubicBezTo>
                    <a:cubicBezTo>
                      <a:pt x="908650" y="165631"/>
                      <a:pt x="913178" y="225764"/>
                      <a:pt x="906638" y="285596"/>
                    </a:cubicBezTo>
                    <a:cubicBezTo>
                      <a:pt x="895972" y="383475"/>
                      <a:pt x="884501" y="479347"/>
                      <a:pt x="916599" y="506251"/>
                    </a:cubicBezTo>
                    <a:cubicBezTo>
                      <a:pt x="919617" y="506251"/>
                      <a:pt x="931189" y="507556"/>
                      <a:pt x="936019" y="507456"/>
                    </a:cubicBezTo>
                    <a:cubicBezTo>
                      <a:pt x="950005" y="507054"/>
                      <a:pt x="964393" y="504946"/>
                      <a:pt x="978682" y="502738"/>
                    </a:cubicBezTo>
                    <a:cubicBezTo>
                      <a:pt x="1016817" y="496714"/>
                      <a:pt x="1055555" y="488081"/>
                      <a:pt x="1093288" y="472119"/>
                    </a:cubicBezTo>
                    <a:cubicBezTo>
                      <a:pt x="1179520" y="435578"/>
                      <a:pt x="1258104" y="356571"/>
                      <a:pt x="1309521" y="276561"/>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4" name="Google Shape;304;p3"/>
              <p:cNvSpPr/>
              <p:nvPr/>
            </p:nvSpPr>
            <p:spPr>
              <a:xfrm rot="10800000" flipH="1">
                <a:off x="1086247" y="289802"/>
                <a:ext cx="1177026" cy="474481"/>
              </a:xfrm>
              <a:custGeom>
                <a:avLst/>
                <a:gdLst/>
                <a:ahLst/>
                <a:cxnLst/>
                <a:rect l="l" t="t" r="r" b="b"/>
                <a:pathLst>
                  <a:path w="2354051" h="948961" extrusionOk="0">
                    <a:moveTo>
                      <a:pt x="3032" y="530725"/>
                    </a:moveTo>
                    <a:cubicBezTo>
                      <a:pt x="517" y="535142"/>
                      <a:pt x="316" y="540062"/>
                      <a:pt x="2127" y="542371"/>
                    </a:cubicBezTo>
                    <a:cubicBezTo>
                      <a:pt x="5145" y="546286"/>
                      <a:pt x="10277" y="547591"/>
                      <a:pt x="14704" y="545784"/>
                    </a:cubicBezTo>
                    <a:lnTo>
                      <a:pt x="14604" y="545383"/>
                    </a:lnTo>
                    <a:cubicBezTo>
                      <a:pt x="14302" y="544077"/>
                      <a:pt x="15912" y="543475"/>
                      <a:pt x="18327" y="543274"/>
                    </a:cubicBezTo>
                    <a:lnTo>
                      <a:pt x="18930" y="542572"/>
                    </a:lnTo>
                    <a:lnTo>
                      <a:pt x="19132" y="542371"/>
                    </a:lnTo>
                    <a:lnTo>
                      <a:pt x="18628" y="543274"/>
                    </a:lnTo>
                    <a:cubicBezTo>
                      <a:pt x="23257" y="543073"/>
                      <a:pt x="30300" y="544278"/>
                      <a:pt x="30804" y="544278"/>
                    </a:cubicBezTo>
                    <a:cubicBezTo>
                      <a:pt x="36841" y="544178"/>
                      <a:pt x="42979" y="544278"/>
                      <a:pt x="49116" y="544479"/>
                    </a:cubicBezTo>
                    <a:cubicBezTo>
                      <a:pt x="55254" y="544679"/>
                      <a:pt x="61392" y="544981"/>
                      <a:pt x="67530" y="545383"/>
                    </a:cubicBezTo>
                    <a:cubicBezTo>
                      <a:pt x="85943" y="546788"/>
                      <a:pt x="104457" y="548896"/>
                      <a:pt x="122871" y="551707"/>
                    </a:cubicBezTo>
                    <a:cubicBezTo>
                      <a:pt x="141285" y="554417"/>
                      <a:pt x="159698" y="557831"/>
                      <a:pt x="177709" y="561746"/>
                    </a:cubicBezTo>
                    <a:cubicBezTo>
                      <a:pt x="235264" y="574194"/>
                      <a:pt x="293221" y="600496"/>
                      <a:pt x="339506" y="638342"/>
                    </a:cubicBezTo>
                    <a:cubicBezTo>
                      <a:pt x="385590" y="676190"/>
                      <a:pt x="420002" y="725681"/>
                      <a:pt x="429058" y="785212"/>
                    </a:cubicBezTo>
                    <a:cubicBezTo>
                      <a:pt x="431775" y="802679"/>
                      <a:pt x="432077" y="822255"/>
                      <a:pt x="428656" y="841028"/>
                    </a:cubicBezTo>
                    <a:cubicBezTo>
                      <a:pt x="425436" y="858697"/>
                      <a:pt x="418996" y="875663"/>
                      <a:pt x="407526" y="889014"/>
                    </a:cubicBezTo>
                    <a:cubicBezTo>
                      <a:pt x="388307" y="911501"/>
                      <a:pt x="355103" y="920536"/>
                      <a:pt x="321998" y="919733"/>
                    </a:cubicBezTo>
                    <a:cubicBezTo>
                      <a:pt x="288391" y="918830"/>
                      <a:pt x="254382" y="907787"/>
                      <a:pt x="233956" y="887107"/>
                    </a:cubicBezTo>
                    <a:cubicBezTo>
                      <a:pt x="228522" y="881585"/>
                      <a:pt x="223994" y="875361"/>
                      <a:pt x="220774" y="868635"/>
                    </a:cubicBezTo>
                    <a:cubicBezTo>
                      <a:pt x="217555" y="861909"/>
                      <a:pt x="215542" y="854681"/>
                      <a:pt x="214938" y="847051"/>
                    </a:cubicBezTo>
                    <a:cubicBezTo>
                      <a:pt x="214435" y="840526"/>
                      <a:pt x="214335" y="833901"/>
                      <a:pt x="214838" y="827175"/>
                    </a:cubicBezTo>
                    <a:cubicBezTo>
                      <a:pt x="215341" y="820850"/>
                      <a:pt x="216347" y="814626"/>
                      <a:pt x="218158" y="808603"/>
                    </a:cubicBezTo>
                    <a:cubicBezTo>
                      <a:pt x="219567" y="804185"/>
                      <a:pt x="221479" y="799868"/>
                      <a:pt x="223894" y="795954"/>
                    </a:cubicBezTo>
                    <a:cubicBezTo>
                      <a:pt x="226309" y="792239"/>
                      <a:pt x="229227" y="788725"/>
                      <a:pt x="232748" y="785714"/>
                    </a:cubicBezTo>
                    <a:cubicBezTo>
                      <a:pt x="254784" y="766841"/>
                      <a:pt x="278329" y="770756"/>
                      <a:pt x="292316" y="783003"/>
                    </a:cubicBezTo>
                    <a:cubicBezTo>
                      <a:pt x="300365" y="790131"/>
                      <a:pt x="305597" y="799668"/>
                      <a:pt x="303987" y="808703"/>
                    </a:cubicBezTo>
                    <a:cubicBezTo>
                      <a:pt x="302579" y="816633"/>
                      <a:pt x="295737" y="823159"/>
                      <a:pt x="283159" y="827275"/>
                    </a:cubicBezTo>
                    <a:cubicBezTo>
                      <a:pt x="277223" y="829082"/>
                      <a:pt x="274003" y="835306"/>
                      <a:pt x="275814" y="841129"/>
                    </a:cubicBezTo>
                    <a:cubicBezTo>
                      <a:pt x="277726" y="847051"/>
                      <a:pt x="283964" y="850264"/>
                      <a:pt x="289800" y="848457"/>
                    </a:cubicBezTo>
                    <a:cubicBezTo>
                      <a:pt x="313043" y="841430"/>
                      <a:pt x="323810" y="827476"/>
                      <a:pt x="326728" y="813120"/>
                    </a:cubicBezTo>
                    <a:cubicBezTo>
                      <a:pt x="330048" y="796757"/>
                      <a:pt x="322703" y="778385"/>
                      <a:pt x="308314" y="765234"/>
                    </a:cubicBezTo>
                    <a:cubicBezTo>
                      <a:pt x="287083" y="745860"/>
                      <a:pt x="250759" y="737828"/>
                      <a:pt x="216347" y="766238"/>
                    </a:cubicBezTo>
                    <a:cubicBezTo>
                      <a:pt x="210712" y="770857"/>
                      <a:pt x="206084" y="776177"/>
                      <a:pt x="202160" y="781899"/>
                    </a:cubicBezTo>
                    <a:cubicBezTo>
                      <a:pt x="198336" y="787722"/>
                      <a:pt x="195418" y="794046"/>
                      <a:pt x="193205" y="800672"/>
                    </a:cubicBezTo>
                    <a:cubicBezTo>
                      <a:pt x="190588" y="808503"/>
                      <a:pt x="189079" y="816734"/>
                      <a:pt x="188375" y="825066"/>
                    </a:cubicBezTo>
                    <a:cubicBezTo>
                      <a:pt x="187670" y="832997"/>
                      <a:pt x="187670" y="841028"/>
                      <a:pt x="188073" y="848959"/>
                    </a:cubicBezTo>
                    <a:cubicBezTo>
                      <a:pt x="188777" y="859901"/>
                      <a:pt x="191494" y="870342"/>
                      <a:pt x="196022" y="880180"/>
                    </a:cubicBezTo>
                    <a:cubicBezTo>
                      <a:pt x="200349" y="889717"/>
                      <a:pt x="206486" y="898551"/>
                      <a:pt x="214033" y="906382"/>
                    </a:cubicBezTo>
                    <a:cubicBezTo>
                      <a:pt x="238685" y="932081"/>
                      <a:pt x="279839" y="947340"/>
                      <a:pt x="321093" y="948846"/>
                    </a:cubicBezTo>
                    <a:cubicBezTo>
                      <a:pt x="363454" y="950352"/>
                      <a:pt x="405413" y="937101"/>
                      <a:pt x="430266" y="908490"/>
                    </a:cubicBezTo>
                    <a:cubicBezTo>
                      <a:pt x="445258" y="891223"/>
                      <a:pt x="454213" y="869338"/>
                      <a:pt x="458339" y="846349"/>
                    </a:cubicBezTo>
                    <a:cubicBezTo>
                      <a:pt x="462263" y="824263"/>
                      <a:pt x="461760" y="801174"/>
                      <a:pt x="458540" y="780594"/>
                    </a:cubicBezTo>
                    <a:cubicBezTo>
                      <a:pt x="447673" y="714036"/>
                      <a:pt x="409236" y="658521"/>
                      <a:pt x="356914" y="616859"/>
                    </a:cubicBezTo>
                    <a:cubicBezTo>
                      <a:pt x="306905" y="577106"/>
                      <a:pt x="244420" y="550000"/>
                      <a:pt x="182740" y="537753"/>
                    </a:cubicBezTo>
                    <a:cubicBezTo>
                      <a:pt x="171269" y="535444"/>
                      <a:pt x="159597" y="533838"/>
                      <a:pt x="148026" y="532030"/>
                    </a:cubicBezTo>
                    <a:cubicBezTo>
                      <a:pt x="203770" y="530725"/>
                      <a:pt x="259614" y="528618"/>
                      <a:pt x="315358" y="528317"/>
                    </a:cubicBezTo>
                    <a:cubicBezTo>
                      <a:pt x="389615" y="527914"/>
                      <a:pt x="463873" y="528517"/>
                      <a:pt x="538131" y="528818"/>
                    </a:cubicBezTo>
                    <a:cubicBezTo>
                      <a:pt x="564694" y="536649"/>
                      <a:pt x="590453" y="548494"/>
                      <a:pt x="614602" y="564055"/>
                    </a:cubicBezTo>
                    <a:cubicBezTo>
                      <a:pt x="641870" y="581523"/>
                      <a:pt x="666925" y="603006"/>
                      <a:pt x="689665" y="626095"/>
                    </a:cubicBezTo>
                    <a:cubicBezTo>
                      <a:pt x="713411" y="650088"/>
                      <a:pt x="734441" y="675888"/>
                      <a:pt x="751244" y="701688"/>
                    </a:cubicBezTo>
                    <a:cubicBezTo>
                      <a:pt x="768752" y="728793"/>
                      <a:pt x="781028" y="755195"/>
                      <a:pt x="787769" y="779691"/>
                    </a:cubicBezTo>
                    <a:cubicBezTo>
                      <a:pt x="771066" y="786316"/>
                      <a:pt x="754263" y="793142"/>
                      <a:pt x="736453" y="798162"/>
                    </a:cubicBezTo>
                    <a:cubicBezTo>
                      <a:pt x="714015" y="804587"/>
                      <a:pt x="708481" y="807398"/>
                      <a:pt x="702745" y="806996"/>
                    </a:cubicBezTo>
                    <a:cubicBezTo>
                      <a:pt x="696406" y="806595"/>
                      <a:pt x="690269" y="803382"/>
                      <a:pt x="665113" y="799567"/>
                    </a:cubicBezTo>
                    <a:cubicBezTo>
                      <a:pt x="641669" y="796155"/>
                      <a:pt x="619532" y="818039"/>
                      <a:pt x="617319" y="845044"/>
                    </a:cubicBezTo>
                    <a:cubicBezTo>
                      <a:pt x="615709" y="864820"/>
                      <a:pt x="623960" y="886706"/>
                      <a:pt x="650020" y="898551"/>
                    </a:cubicBezTo>
                    <a:cubicBezTo>
                      <a:pt x="655555" y="901161"/>
                      <a:pt x="662196" y="898852"/>
                      <a:pt x="664912" y="893331"/>
                    </a:cubicBezTo>
                    <a:cubicBezTo>
                      <a:pt x="667528" y="887709"/>
                      <a:pt x="665214" y="881084"/>
                      <a:pt x="659680" y="878474"/>
                    </a:cubicBezTo>
                    <a:cubicBezTo>
                      <a:pt x="644989" y="871145"/>
                      <a:pt x="640260" y="858697"/>
                      <a:pt x="641669" y="847453"/>
                    </a:cubicBezTo>
                    <a:cubicBezTo>
                      <a:pt x="642474" y="841028"/>
                      <a:pt x="645291" y="835005"/>
                      <a:pt x="649215" y="830688"/>
                    </a:cubicBezTo>
                    <a:cubicBezTo>
                      <a:pt x="652335" y="827175"/>
                      <a:pt x="656360" y="824865"/>
                      <a:pt x="660686" y="825669"/>
                    </a:cubicBezTo>
                    <a:cubicBezTo>
                      <a:pt x="687351" y="830587"/>
                      <a:pt x="693891" y="834101"/>
                      <a:pt x="700632" y="834703"/>
                    </a:cubicBezTo>
                    <a:cubicBezTo>
                      <a:pt x="707776" y="835407"/>
                      <a:pt x="715323" y="833398"/>
                      <a:pt x="744100" y="825970"/>
                    </a:cubicBezTo>
                    <a:cubicBezTo>
                      <a:pt x="764828" y="820549"/>
                      <a:pt x="784550" y="813120"/>
                      <a:pt x="803969" y="805691"/>
                    </a:cubicBezTo>
                    <a:cubicBezTo>
                      <a:pt x="822785" y="798563"/>
                      <a:pt x="841400" y="791335"/>
                      <a:pt x="860518" y="786517"/>
                    </a:cubicBezTo>
                    <a:cubicBezTo>
                      <a:pt x="883962" y="780594"/>
                      <a:pt x="908212" y="778084"/>
                      <a:pt x="935178" y="784208"/>
                    </a:cubicBezTo>
                    <a:cubicBezTo>
                      <a:pt x="956107" y="788826"/>
                      <a:pt x="975728" y="797258"/>
                      <a:pt x="993538" y="808603"/>
                    </a:cubicBezTo>
                    <a:cubicBezTo>
                      <a:pt x="1011750" y="820147"/>
                      <a:pt x="1028051" y="834503"/>
                      <a:pt x="1041634" y="850866"/>
                    </a:cubicBezTo>
                    <a:cubicBezTo>
                      <a:pt x="1043446" y="853075"/>
                      <a:pt x="1050489" y="861106"/>
                      <a:pt x="1055923" y="869237"/>
                    </a:cubicBezTo>
                    <a:cubicBezTo>
                      <a:pt x="1057532" y="871647"/>
                      <a:pt x="1060350" y="874859"/>
                      <a:pt x="1061456" y="876968"/>
                    </a:cubicBezTo>
                    <a:cubicBezTo>
                      <a:pt x="1061758" y="876566"/>
                      <a:pt x="1062161" y="876064"/>
                      <a:pt x="1062463" y="875663"/>
                    </a:cubicBezTo>
                    <a:cubicBezTo>
                      <a:pt x="1062060" y="876164"/>
                      <a:pt x="1061758" y="876566"/>
                      <a:pt x="1061456" y="877068"/>
                    </a:cubicBezTo>
                    <a:cubicBezTo>
                      <a:pt x="1062060" y="878273"/>
                      <a:pt x="1062060" y="878975"/>
                      <a:pt x="1061155" y="879076"/>
                    </a:cubicBezTo>
                    <a:cubicBezTo>
                      <a:pt x="1060853" y="879176"/>
                      <a:pt x="1060752" y="879076"/>
                      <a:pt x="1060652" y="878975"/>
                    </a:cubicBezTo>
                    <a:cubicBezTo>
                      <a:pt x="1059343" y="882790"/>
                      <a:pt x="1060350" y="887207"/>
                      <a:pt x="1063469" y="890118"/>
                    </a:cubicBezTo>
                    <a:cubicBezTo>
                      <a:pt x="1067796" y="894134"/>
                      <a:pt x="1074537" y="893933"/>
                      <a:pt x="1078562" y="889617"/>
                    </a:cubicBezTo>
                    <a:cubicBezTo>
                      <a:pt x="1082486" y="885601"/>
                      <a:pt x="1083895" y="878574"/>
                      <a:pt x="1080876" y="869941"/>
                    </a:cubicBezTo>
                    <a:cubicBezTo>
                      <a:pt x="1076751" y="857994"/>
                      <a:pt x="1062664" y="840225"/>
                      <a:pt x="1059746" y="836511"/>
                    </a:cubicBezTo>
                    <a:cubicBezTo>
                      <a:pt x="1045257" y="817537"/>
                      <a:pt x="1027648" y="800772"/>
                      <a:pt x="1007725" y="787119"/>
                    </a:cubicBezTo>
                    <a:cubicBezTo>
                      <a:pt x="987803" y="773466"/>
                      <a:pt x="965465" y="763227"/>
                      <a:pt x="941718" y="757103"/>
                    </a:cubicBezTo>
                    <a:cubicBezTo>
                      <a:pt x="910023" y="749072"/>
                      <a:pt x="881145" y="750879"/>
                      <a:pt x="853374" y="757605"/>
                    </a:cubicBezTo>
                    <a:cubicBezTo>
                      <a:pt x="838381" y="761119"/>
                      <a:pt x="823792" y="766941"/>
                      <a:pt x="809202" y="772362"/>
                    </a:cubicBezTo>
                    <a:cubicBezTo>
                      <a:pt x="801957" y="740338"/>
                      <a:pt x="787266" y="704700"/>
                      <a:pt x="763721" y="669463"/>
                    </a:cubicBezTo>
                    <a:cubicBezTo>
                      <a:pt x="748930" y="647177"/>
                      <a:pt x="731221" y="625192"/>
                      <a:pt x="711097" y="605014"/>
                    </a:cubicBezTo>
                    <a:cubicBezTo>
                      <a:pt x="686545" y="580418"/>
                      <a:pt x="658573" y="558633"/>
                      <a:pt x="628588" y="541267"/>
                    </a:cubicBezTo>
                    <a:cubicBezTo>
                      <a:pt x="620438" y="536447"/>
                      <a:pt x="611684" y="533035"/>
                      <a:pt x="603232" y="529019"/>
                    </a:cubicBezTo>
                    <a:cubicBezTo>
                      <a:pt x="744000" y="529722"/>
                      <a:pt x="884767" y="530023"/>
                      <a:pt x="1025434" y="526308"/>
                    </a:cubicBezTo>
                    <a:lnTo>
                      <a:pt x="1031975" y="526108"/>
                    </a:lnTo>
                    <a:cubicBezTo>
                      <a:pt x="1057432" y="534039"/>
                      <a:pt x="1103717" y="550000"/>
                      <a:pt x="1140846" y="571082"/>
                    </a:cubicBezTo>
                    <a:cubicBezTo>
                      <a:pt x="1157448" y="580519"/>
                      <a:pt x="1172038" y="590858"/>
                      <a:pt x="1181195" y="602102"/>
                    </a:cubicBezTo>
                    <a:cubicBezTo>
                      <a:pt x="1186930" y="609130"/>
                      <a:pt x="1190452" y="616458"/>
                      <a:pt x="1188640" y="624288"/>
                    </a:cubicBezTo>
                    <a:cubicBezTo>
                      <a:pt x="1186326" y="635130"/>
                      <a:pt x="1187031" y="647277"/>
                      <a:pt x="1190452" y="660328"/>
                    </a:cubicBezTo>
                    <a:cubicBezTo>
                      <a:pt x="1194074" y="673880"/>
                      <a:pt x="1200514" y="688638"/>
                      <a:pt x="1208161" y="703896"/>
                    </a:cubicBezTo>
                    <a:cubicBezTo>
                      <a:pt x="1223858" y="735519"/>
                      <a:pt x="1245088" y="769552"/>
                      <a:pt x="1251126" y="801274"/>
                    </a:cubicBezTo>
                    <a:cubicBezTo>
                      <a:pt x="1255251" y="822958"/>
                      <a:pt x="1251729" y="843438"/>
                      <a:pt x="1231002" y="860001"/>
                    </a:cubicBezTo>
                    <a:cubicBezTo>
                      <a:pt x="1226071" y="863716"/>
                      <a:pt x="1225166" y="870743"/>
                      <a:pt x="1228889" y="875562"/>
                    </a:cubicBezTo>
                    <a:cubicBezTo>
                      <a:pt x="1232611" y="880481"/>
                      <a:pt x="1239655" y="881385"/>
                      <a:pt x="1244485" y="877670"/>
                    </a:cubicBezTo>
                    <a:cubicBezTo>
                      <a:pt x="1262898" y="864218"/>
                      <a:pt x="1271853" y="848256"/>
                      <a:pt x="1275476" y="830990"/>
                    </a:cubicBezTo>
                    <a:cubicBezTo>
                      <a:pt x="1277589" y="829785"/>
                      <a:pt x="1279601" y="828279"/>
                      <a:pt x="1280607" y="825869"/>
                    </a:cubicBezTo>
                    <a:cubicBezTo>
                      <a:pt x="1284230" y="817939"/>
                      <a:pt x="1293990" y="812517"/>
                      <a:pt x="1304756" y="807298"/>
                    </a:cubicBezTo>
                    <a:cubicBezTo>
                      <a:pt x="1323270" y="798463"/>
                      <a:pt x="1345608" y="792440"/>
                      <a:pt x="1358488" y="787923"/>
                    </a:cubicBezTo>
                    <a:cubicBezTo>
                      <a:pt x="1378008" y="780795"/>
                      <a:pt x="1395918" y="771258"/>
                      <a:pt x="1413627" y="761721"/>
                    </a:cubicBezTo>
                    <a:cubicBezTo>
                      <a:pt x="1430230" y="752787"/>
                      <a:pt x="1446530" y="743851"/>
                      <a:pt x="1464441" y="738230"/>
                    </a:cubicBezTo>
                    <a:cubicBezTo>
                      <a:pt x="1478125" y="733913"/>
                      <a:pt x="1492715" y="731403"/>
                      <a:pt x="1509217" y="732608"/>
                    </a:cubicBezTo>
                    <a:cubicBezTo>
                      <a:pt x="1515354" y="733009"/>
                      <a:pt x="1524712" y="734214"/>
                      <a:pt x="1532762" y="737427"/>
                    </a:cubicBezTo>
                    <a:cubicBezTo>
                      <a:pt x="1535982" y="738631"/>
                      <a:pt x="1538900" y="739936"/>
                      <a:pt x="1541113" y="741944"/>
                    </a:cubicBezTo>
                    <a:cubicBezTo>
                      <a:pt x="1542421" y="743149"/>
                      <a:pt x="1543629" y="744253"/>
                      <a:pt x="1543729" y="746060"/>
                    </a:cubicBezTo>
                    <a:cubicBezTo>
                      <a:pt x="1543830" y="747666"/>
                      <a:pt x="1542220" y="748871"/>
                      <a:pt x="1540912" y="750076"/>
                    </a:cubicBezTo>
                    <a:cubicBezTo>
                      <a:pt x="1538698" y="752184"/>
                      <a:pt x="1536183" y="754091"/>
                      <a:pt x="1534070" y="755698"/>
                    </a:cubicBezTo>
                    <a:cubicBezTo>
                      <a:pt x="1532661" y="756701"/>
                      <a:pt x="1530146" y="759814"/>
                      <a:pt x="1527932" y="762022"/>
                    </a:cubicBezTo>
                    <a:cubicBezTo>
                      <a:pt x="1526926" y="762323"/>
                      <a:pt x="1525920" y="762825"/>
                      <a:pt x="1525014" y="763427"/>
                    </a:cubicBezTo>
                    <a:cubicBezTo>
                      <a:pt x="1525215" y="763427"/>
                      <a:pt x="1525416" y="763327"/>
                      <a:pt x="1525416" y="763327"/>
                    </a:cubicBezTo>
                    <a:lnTo>
                      <a:pt x="1525416" y="764130"/>
                    </a:lnTo>
                    <a:cubicBezTo>
                      <a:pt x="1524913" y="764331"/>
                      <a:pt x="1524410" y="764431"/>
                      <a:pt x="1524209" y="764130"/>
                    </a:cubicBezTo>
                    <a:lnTo>
                      <a:pt x="1524209" y="764030"/>
                    </a:lnTo>
                    <a:lnTo>
                      <a:pt x="1523807" y="764331"/>
                    </a:lnTo>
                    <a:cubicBezTo>
                      <a:pt x="1457397" y="821452"/>
                      <a:pt x="1488489" y="817939"/>
                      <a:pt x="1537692" y="780695"/>
                    </a:cubicBezTo>
                    <a:cubicBezTo>
                      <a:pt x="1539201" y="779490"/>
                      <a:pt x="1544534" y="775374"/>
                      <a:pt x="1546849" y="773868"/>
                    </a:cubicBezTo>
                    <a:cubicBezTo>
                      <a:pt x="1552483" y="770154"/>
                      <a:pt x="1559527" y="764933"/>
                      <a:pt x="1563551" y="758810"/>
                    </a:cubicBezTo>
                    <a:cubicBezTo>
                      <a:pt x="1566268" y="754694"/>
                      <a:pt x="1567576" y="749976"/>
                      <a:pt x="1567576" y="744956"/>
                    </a:cubicBezTo>
                    <a:cubicBezTo>
                      <a:pt x="1567476" y="735419"/>
                      <a:pt x="1562646" y="727689"/>
                      <a:pt x="1555301" y="721565"/>
                    </a:cubicBezTo>
                    <a:cubicBezTo>
                      <a:pt x="1543528" y="711827"/>
                      <a:pt x="1523505" y="707210"/>
                      <a:pt x="1511732" y="705704"/>
                    </a:cubicBezTo>
                    <a:cubicBezTo>
                      <a:pt x="1484464" y="702592"/>
                      <a:pt x="1460818" y="707410"/>
                      <a:pt x="1438682" y="716144"/>
                    </a:cubicBezTo>
                    <a:cubicBezTo>
                      <a:pt x="1422583" y="722469"/>
                      <a:pt x="1407288" y="730901"/>
                      <a:pt x="1391793" y="739535"/>
                    </a:cubicBezTo>
                    <a:cubicBezTo>
                      <a:pt x="1377706" y="747365"/>
                      <a:pt x="1363720" y="755597"/>
                      <a:pt x="1348325" y="761821"/>
                    </a:cubicBezTo>
                    <a:cubicBezTo>
                      <a:pt x="1332930" y="768246"/>
                      <a:pt x="1304153" y="777582"/>
                      <a:pt x="1284129" y="790934"/>
                    </a:cubicBezTo>
                    <a:cubicBezTo>
                      <a:pt x="1281312" y="792841"/>
                      <a:pt x="1279199" y="795050"/>
                      <a:pt x="1276683" y="797058"/>
                    </a:cubicBezTo>
                    <a:lnTo>
                      <a:pt x="1276683" y="796957"/>
                    </a:lnTo>
                    <a:cubicBezTo>
                      <a:pt x="1271652" y="762825"/>
                      <a:pt x="1250924" y="725179"/>
                      <a:pt x="1234825" y="691047"/>
                    </a:cubicBezTo>
                    <a:cubicBezTo>
                      <a:pt x="1228385" y="677495"/>
                      <a:pt x="1222751" y="664644"/>
                      <a:pt x="1219732" y="652698"/>
                    </a:cubicBezTo>
                    <a:cubicBezTo>
                      <a:pt x="1217619" y="644667"/>
                      <a:pt x="1216512" y="637239"/>
                      <a:pt x="1217921" y="630512"/>
                    </a:cubicBezTo>
                    <a:cubicBezTo>
                      <a:pt x="1220638" y="617361"/>
                      <a:pt x="1217921" y="604712"/>
                      <a:pt x="1210475" y="592766"/>
                    </a:cubicBezTo>
                    <a:cubicBezTo>
                      <a:pt x="1203029" y="581020"/>
                      <a:pt x="1190753" y="569676"/>
                      <a:pt x="1175459" y="559638"/>
                    </a:cubicBezTo>
                    <a:cubicBezTo>
                      <a:pt x="1153625" y="545483"/>
                      <a:pt x="1125552" y="533336"/>
                      <a:pt x="1099088" y="523798"/>
                    </a:cubicBezTo>
                    <a:lnTo>
                      <a:pt x="1367946" y="514864"/>
                    </a:lnTo>
                    <a:cubicBezTo>
                      <a:pt x="1384347" y="514463"/>
                      <a:pt x="1435965" y="513258"/>
                      <a:pt x="1495431" y="511652"/>
                    </a:cubicBezTo>
                    <a:cubicBezTo>
                      <a:pt x="1495633" y="511953"/>
                      <a:pt x="1495532" y="512254"/>
                      <a:pt x="1495733" y="512655"/>
                    </a:cubicBezTo>
                    <a:cubicBezTo>
                      <a:pt x="1496337" y="513760"/>
                      <a:pt x="1497947" y="515768"/>
                      <a:pt x="1501368" y="517173"/>
                    </a:cubicBezTo>
                    <a:cubicBezTo>
                      <a:pt x="1504085" y="518377"/>
                      <a:pt x="1515556" y="520486"/>
                      <a:pt x="1520184" y="521490"/>
                    </a:cubicBezTo>
                    <a:lnTo>
                      <a:pt x="1554194" y="528718"/>
                    </a:lnTo>
                    <a:cubicBezTo>
                      <a:pt x="1571702" y="532834"/>
                      <a:pt x="1588807" y="538054"/>
                      <a:pt x="1605611" y="544178"/>
                    </a:cubicBezTo>
                    <a:cubicBezTo>
                      <a:pt x="1622515" y="550402"/>
                      <a:pt x="1639117" y="557429"/>
                      <a:pt x="1655418" y="564958"/>
                    </a:cubicBezTo>
                    <a:cubicBezTo>
                      <a:pt x="1710658" y="590457"/>
                      <a:pt x="1781797" y="627300"/>
                      <a:pt x="1836534" y="674784"/>
                    </a:cubicBezTo>
                    <a:cubicBezTo>
                      <a:pt x="1872959" y="706306"/>
                      <a:pt x="1902239" y="742346"/>
                      <a:pt x="1913106" y="783706"/>
                    </a:cubicBezTo>
                    <a:cubicBezTo>
                      <a:pt x="1919143" y="806494"/>
                      <a:pt x="1917030" y="824966"/>
                      <a:pt x="1908679" y="839120"/>
                    </a:cubicBezTo>
                    <a:cubicBezTo>
                      <a:pt x="1899120" y="855183"/>
                      <a:pt x="1882014" y="865322"/>
                      <a:pt x="1862394" y="870041"/>
                    </a:cubicBezTo>
                    <a:cubicBezTo>
                      <a:pt x="1824762" y="878975"/>
                      <a:pt x="1777671" y="868836"/>
                      <a:pt x="1748693" y="837916"/>
                    </a:cubicBezTo>
                    <a:cubicBezTo>
                      <a:pt x="1745372" y="834302"/>
                      <a:pt x="1742454" y="830387"/>
                      <a:pt x="1740039" y="826170"/>
                    </a:cubicBezTo>
                    <a:cubicBezTo>
                      <a:pt x="1737725" y="821854"/>
                      <a:pt x="1735813" y="817337"/>
                      <a:pt x="1734606" y="812618"/>
                    </a:cubicBezTo>
                    <a:cubicBezTo>
                      <a:pt x="1730984" y="799166"/>
                      <a:pt x="1732191" y="788826"/>
                      <a:pt x="1737222" y="781497"/>
                    </a:cubicBezTo>
                    <a:cubicBezTo>
                      <a:pt x="1743259" y="772663"/>
                      <a:pt x="1754026" y="768547"/>
                      <a:pt x="1764490" y="768447"/>
                    </a:cubicBezTo>
                    <a:cubicBezTo>
                      <a:pt x="1775256" y="768347"/>
                      <a:pt x="1786123" y="772161"/>
                      <a:pt x="1791154" y="780895"/>
                    </a:cubicBezTo>
                    <a:cubicBezTo>
                      <a:pt x="1795380" y="788324"/>
                      <a:pt x="1794877" y="798563"/>
                      <a:pt x="1788438" y="811715"/>
                    </a:cubicBezTo>
                    <a:cubicBezTo>
                      <a:pt x="1785721" y="817136"/>
                      <a:pt x="1787934" y="823862"/>
                      <a:pt x="1793368" y="826673"/>
                    </a:cubicBezTo>
                    <a:cubicBezTo>
                      <a:pt x="1798902" y="829383"/>
                      <a:pt x="1805543" y="827175"/>
                      <a:pt x="1808361" y="821753"/>
                    </a:cubicBezTo>
                    <a:cubicBezTo>
                      <a:pt x="1819731" y="799868"/>
                      <a:pt x="1818322" y="782301"/>
                      <a:pt x="1811580" y="769652"/>
                    </a:cubicBezTo>
                    <a:cubicBezTo>
                      <a:pt x="1802927" y="753489"/>
                      <a:pt x="1784111" y="744454"/>
                      <a:pt x="1764591" y="744152"/>
                    </a:cubicBezTo>
                    <a:cubicBezTo>
                      <a:pt x="1746177" y="743952"/>
                      <a:pt x="1727462" y="751682"/>
                      <a:pt x="1716494" y="767042"/>
                    </a:cubicBezTo>
                    <a:cubicBezTo>
                      <a:pt x="1707841" y="779188"/>
                      <a:pt x="1703615" y="796355"/>
                      <a:pt x="1709149" y="819143"/>
                    </a:cubicBezTo>
                    <a:cubicBezTo>
                      <a:pt x="1710859" y="825970"/>
                      <a:pt x="1713375" y="832596"/>
                      <a:pt x="1716695" y="838819"/>
                    </a:cubicBezTo>
                    <a:cubicBezTo>
                      <a:pt x="1720016" y="845044"/>
                      <a:pt x="1724141" y="850766"/>
                      <a:pt x="1728871" y="856087"/>
                    </a:cubicBezTo>
                    <a:cubicBezTo>
                      <a:pt x="1772037" y="903671"/>
                      <a:pt x="1849514" y="913610"/>
                      <a:pt x="1898516" y="887508"/>
                    </a:cubicBezTo>
                    <a:cubicBezTo>
                      <a:pt x="1934538" y="868434"/>
                      <a:pt x="1956775" y="831190"/>
                      <a:pt x="1942185" y="775976"/>
                    </a:cubicBezTo>
                    <a:cubicBezTo>
                      <a:pt x="1929608" y="729295"/>
                      <a:pt x="1897007" y="687935"/>
                      <a:pt x="1855350" y="652899"/>
                    </a:cubicBezTo>
                    <a:cubicBezTo>
                      <a:pt x="1797896" y="604411"/>
                      <a:pt x="1723437" y="567669"/>
                      <a:pt x="1665782" y="542271"/>
                    </a:cubicBezTo>
                    <a:cubicBezTo>
                      <a:pt x="1648676" y="534741"/>
                      <a:pt x="1631269" y="527814"/>
                      <a:pt x="1613560" y="521791"/>
                    </a:cubicBezTo>
                    <a:cubicBezTo>
                      <a:pt x="1599171" y="516872"/>
                      <a:pt x="1584480" y="513158"/>
                      <a:pt x="1569689" y="509644"/>
                    </a:cubicBezTo>
                    <a:cubicBezTo>
                      <a:pt x="1572607" y="509543"/>
                      <a:pt x="1575525" y="509443"/>
                      <a:pt x="1578443" y="509443"/>
                    </a:cubicBezTo>
                    <a:cubicBezTo>
                      <a:pt x="1606013" y="508640"/>
                      <a:pt x="1632476" y="507937"/>
                      <a:pt x="1656021" y="507234"/>
                    </a:cubicBezTo>
                    <a:lnTo>
                      <a:pt x="1775457" y="541166"/>
                    </a:lnTo>
                    <a:cubicBezTo>
                      <a:pt x="1815706" y="552309"/>
                      <a:pt x="1855350" y="564858"/>
                      <a:pt x="1894592" y="578109"/>
                    </a:cubicBezTo>
                    <a:cubicBezTo>
                      <a:pt x="1934035" y="591461"/>
                      <a:pt x="1972975" y="605816"/>
                      <a:pt x="2011110" y="621879"/>
                    </a:cubicBezTo>
                    <a:cubicBezTo>
                      <a:pt x="2061923" y="643362"/>
                      <a:pt x="2111529" y="667355"/>
                      <a:pt x="2159223" y="695966"/>
                    </a:cubicBezTo>
                    <a:cubicBezTo>
                      <a:pt x="2164455" y="699178"/>
                      <a:pt x="2171298" y="697572"/>
                      <a:pt x="2174618" y="692452"/>
                    </a:cubicBezTo>
                    <a:cubicBezTo>
                      <a:pt x="2177838" y="687232"/>
                      <a:pt x="2176228" y="680406"/>
                      <a:pt x="2170996" y="677093"/>
                    </a:cubicBezTo>
                    <a:cubicBezTo>
                      <a:pt x="2111429" y="638544"/>
                      <a:pt x="2048843" y="606017"/>
                      <a:pt x="1983540" y="579213"/>
                    </a:cubicBezTo>
                    <a:cubicBezTo>
                      <a:pt x="1951040" y="565861"/>
                      <a:pt x="1917835" y="553915"/>
                      <a:pt x="1884127" y="543174"/>
                    </a:cubicBezTo>
                    <a:cubicBezTo>
                      <a:pt x="1850621" y="532633"/>
                      <a:pt x="1816712" y="523397"/>
                      <a:pt x="1782400" y="514764"/>
                    </a:cubicBezTo>
                    <a:lnTo>
                      <a:pt x="1737323" y="503721"/>
                    </a:lnTo>
                    <a:cubicBezTo>
                      <a:pt x="1789645" y="501111"/>
                      <a:pt x="1842068" y="497496"/>
                      <a:pt x="1894189" y="492377"/>
                    </a:cubicBezTo>
                    <a:cubicBezTo>
                      <a:pt x="1952549" y="486755"/>
                      <a:pt x="2010607" y="479728"/>
                      <a:pt x="2068464" y="471596"/>
                    </a:cubicBezTo>
                    <a:cubicBezTo>
                      <a:pt x="2087581" y="468986"/>
                      <a:pt x="2106700" y="466075"/>
                      <a:pt x="2125817" y="463063"/>
                    </a:cubicBezTo>
                    <a:cubicBezTo>
                      <a:pt x="2170191" y="456137"/>
                      <a:pt x="2214564" y="448507"/>
                      <a:pt x="2258938" y="441680"/>
                    </a:cubicBezTo>
                    <a:lnTo>
                      <a:pt x="2318907" y="432344"/>
                    </a:lnTo>
                    <a:lnTo>
                      <a:pt x="2337623" y="428630"/>
                    </a:lnTo>
                    <a:cubicBezTo>
                      <a:pt x="2338830" y="428329"/>
                      <a:pt x="2343258" y="426823"/>
                      <a:pt x="2344867" y="426321"/>
                    </a:cubicBezTo>
                    <a:cubicBezTo>
                      <a:pt x="2347081" y="426020"/>
                      <a:pt x="2349194" y="425015"/>
                      <a:pt x="2350905" y="423309"/>
                    </a:cubicBezTo>
                    <a:cubicBezTo>
                      <a:pt x="2354125" y="420097"/>
                      <a:pt x="2354125" y="416885"/>
                      <a:pt x="2354024" y="415077"/>
                    </a:cubicBezTo>
                    <a:cubicBezTo>
                      <a:pt x="2353823" y="411363"/>
                      <a:pt x="2352213" y="407950"/>
                      <a:pt x="2347685" y="405942"/>
                    </a:cubicBezTo>
                    <a:cubicBezTo>
                      <a:pt x="2346980" y="405641"/>
                      <a:pt x="2344062" y="404436"/>
                      <a:pt x="2339836" y="405641"/>
                    </a:cubicBezTo>
                    <a:cubicBezTo>
                      <a:pt x="2338126" y="406042"/>
                      <a:pt x="2334001" y="407548"/>
                      <a:pt x="2332693" y="407849"/>
                    </a:cubicBezTo>
                    <a:lnTo>
                      <a:pt x="2315386" y="411061"/>
                    </a:lnTo>
                    <a:lnTo>
                      <a:pt x="2255718" y="419796"/>
                    </a:lnTo>
                    <a:cubicBezTo>
                      <a:pt x="2211244" y="426220"/>
                      <a:pt x="2166770" y="433247"/>
                      <a:pt x="2122296" y="439873"/>
                    </a:cubicBezTo>
                    <a:cubicBezTo>
                      <a:pt x="2103279" y="442584"/>
                      <a:pt x="2084261" y="445294"/>
                      <a:pt x="2065244" y="447804"/>
                    </a:cubicBezTo>
                    <a:cubicBezTo>
                      <a:pt x="2007689" y="455333"/>
                      <a:pt x="1949832" y="461758"/>
                      <a:pt x="1891875" y="466878"/>
                    </a:cubicBezTo>
                    <a:cubicBezTo>
                      <a:pt x="1833918" y="471998"/>
                      <a:pt x="1775961" y="475813"/>
                      <a:pt x="1717903" y="477921"/>
                    </a:cubicBezTo>
                    <a:cubicBezTo>
                      <a:pt x="1709250" y="478222"/>
                      <a:pt x="1697578" y="478624"/>
                      <a:pt x="1684497" y="478925"/>
                    </a:cubicBezTo>
                    <a:cubicBezTo>
                      <a:pt x="1693352" y="476114"/>
                      <a:pt x="1702608" y="474106"/>
                      <a:pt x="1711363" y="470994"/>
                    </a:cubicBezTo>
                    <a:cubicBezTo>
                      <a:pt x="1732895" y="463364"/>
                      <a:pt x="1754126" y="454731"/>
                      <a:pt x="1774854" y="445094"/>
                    </a:cubicBezTo>
                    <a:cubicBezTo>
                      <a:pt x="1805644" y="430839"/>
                      <a:pt x="1835629" y="414274"/>
                      <a:pt x="1865110" y="396505"/>
                    </a:cubicBezTo>
                    <a:cubicBezTo>
                      <a:pt x="1883323" y="385462"/>
                      <a:pt x="1901635" y="374520"/>
                      <a:pt x="1919546" y="363076"/>
                    </a:cubicBezTo>
                    <a:cubicBezTo>
                      <a:pt x="1931721" y="355345"/>
                      <a:pt x="1943695" y="347315"/>
                      <a:pt x="1955367" y="338983"/>
                    </a:cubicBezTo>
                    <a:lnTo>
                      <a:pt x="1986760" y="315692"/>
                    </a:lnTo>
                    <a:cubicBezTo>
                      <a:pt x="1987666" y="314990"/>
                      <a:pt x="1995816" y="307761"/>
                      <a:pt x="1998331" y="305352"/>
                    </a:cubicBezTo>
                    <a:cubicBezTo>
                      <a:pt x="2036064" y="268509"/>
                      <a:pt x="2023788" y="258571"/>
                      <a:pt x="1984848" y="288587"/>
                    </a:cubicBezTo>
                    <a:cubicBezTo>
                      <a:pt x="1984446" y="288888"/>
                      <a:pt x="1983943" y="289290"/>
                      <a:pt x="1983641" y="289591"/>
                    </a:cubicBezTo>
                    <a:lnTo>
                      <a:pt x="1983641" y="289691"/>
                    </a:lnTo>
                    <a:cubicBezTo>
                      <a:pt x="1984345" y="290394"/>
                      <a:pt x="1983540" y="291499"/>
                      <a:pt x="1982131" y="292703"/>
                    </a:cubicBezTo>
                    <a:cubicBezTo>
                      <a:pt x="1982333" y="291900"/>
                      <a:pt x="1982534" y="291298"/>
                      <a:pt x="1982735" y="290996"/>
                    </a:cubicBezTo>
                    <a:cubicBezTo>
                      <a:pt x="1982735" y="290896"/>
                      <a:pt x="1982836" y="290695"/>
                      <a:pt x="1982936" y="290394"/>
                    </a:cubicBezTo>
                    <a:cubicBezTo>
                      <a:pt x="1982131" y="291298"/>
                      <a:pt x="1981629" y="292301"/>
                      <a:pt x="1981125" y="293406"/>
                    </a:cubicBezTo>
                    <a:cubicBezTo>
                      <a:pt x="1978308" y="295615"/>
                      <a:pt x="1974082" y="297722"/>
                      <a:pt x="1973579" y="298023"/>
                    </a:cubicBezTo>
                    <a:lnTo>
                      <a:pt x="1941783" y="319306"/>
                    </a:lnTo>
                    <a:cubicBezTo>
                      <a:pt x="1930111" y="326936"/>
                      <a:pt x="1918238" y="334163"/>
                      <a:pt x="1906163" y="341191"/>
                    </a:cubicBezTo>
                    <a:cubicBezTo>
                      <a:pt x="1887850" y="351832"/>
                      <a:pt x="1869336" y="362072"/>
                      <a:pt x="1850923" y="372412"/>
                    </a:cubicBezTo>
                    <a:cubicBezTo>
                      <a:pt x="1821844" y="389077"/>
                      <a:pt x="1792160" y="404034"/>
                      <a:pt x="1762176" y="417788"/>
                    </a:cubicBezTo>
                    <a:cubicBezTo>
                      <a:pt x="1742052" y="427024"/>
                      <a:pt x="1721827" y="435757"/>
                      <a:pt x="1701200" y="443789"/>
                    </a:cubicBezTo>
                    <a:cubicBezTo>
                      <a:pt x="1659644" y="459850"/>
                      <a:pt x="1616578" y="472198"/>
                      <a:pt x="1572104" y="481535"/>
                    </a:cubicBezTo>
                    <a:cubicBezTo>
                      <a:pt x="1484564" y="483442"/>
                      <a:pt x="1390485" y="485049"/>
                      <a:pt x="1367241" y="485551"/>
                    </a:cubicBezTo>
                    <a:cubicBezTo>
                      <a:pt x="1332930" y="486153"/>
                      <a:pt x="1298618" y="487056"/>
                      <a:pt x="1264307" y="488161"/>
                    </a:cubicBezTo>
                    <a:cubicBezTo>
                      <a:pt x="1262898" y="488161"/>
                      <a:pt x="1261490" y="488261"/>
                      <a:pt x="1260081" y="488261"/>
                    </a:cubicBezTo>
                    <a:cubicBezTo>
                      <a:pt x="1262596" y="487357"/>
                      <a:pt x="1264810" y="485852"/>
                      <a:pt x="1266219" y="483442"/>
                    </a:cubicBezTo>
                    <a:cubicBezTo>
                      <a:pt x="1282217" y="456237"/>
                      <a:pt x="1288456" y="415780"/>
                      <a:pt x="1300429" y="381447"/>
                    </a:cubicBezTo>
                    <a:cubicBezTo>
                      <a:pt x="1304957" y="368196"/>
                      <a:pt x="1310391" y="355848"/>
                      <a:pt x="1318541" y="346311"/>
                    </a:cubicBezTo>
                    <a:cubicBezTo>
                      <a:pt x="1328100" y="334465"/>
                      <a:pt x="1339973" y="324526"/>
                      <a:pt x="1352350" y="315391"/>
                    </a:cubicBezTo>
                    <a:cubicBezTo>
                      <a:pt x="1372574" y="300533"/>
                      <a:pt x="1394610" y="287784"/>
                      <a:pt x="1414432" y="274633"/>
                    </a:cubicBezTo>
                    <a:cubicBezTo>
                      <a:pt x="1423589" y="268409"/>
                      <a:pt x="1435361" y="256965"/>
                      <a:pt x="1446530" y="248432"/>
                    </a:cubicBezTo>
                    <a:cubicBezTo>
                      <a:pt x="1449649" y="246122"/>
                      <a:pt x="1452366" y="244617"/>
                      <a:pt x="1455083" y="243010"/>
                    </a:cubicBezTo>
                    <a:cubicBezTo>
                      <a:pt x="1461019" y="249837"/>
                      <a:pt x="1467862" y="255960"/>
                      <a:pt x="1475509" y="261382"/>
                    </a:cubicBezTo>
                    <a:cubicBezTo>
                      <a:pt x="1486174" y="268911"/>
                      <a:pt x="1508311" y="272926"/>
                      <a:pt x="1534573" y="272926"/>
                    </a:cubicBezTo>
                    <a:cubicBezTo>
                      <a:pt x="1587600" y="272826"/>
                      <a:pt x="1657933" y="260377"/>
                      <a:pt x="1657933" y="260377"/>
                    </a:cubicBezTo>
                    <a:cubicBezTo>
                      <a:pt x="1663769" y="259474"/>
                      <a:pt x="1667794" y="254053"/>
                      <a:pt x="1666888" y="248231"/>
                    </a:cubicBezTo>
                    <a:cubicBezTo>
                      <a:pt x="1665983" y="242408"/>
                      <a:pt x="1660549" y="238393"/>
                      <a:pt x="1654713" y="239296"/>
                    </a:cubicBezTo>
                    <a:cubicBezTo>
                      <a:pt x="1654713" y="239296"/>
                      <a:pt x="1600177" y="246122"/>
                      <a:pt x="1551980" y="246122"/>
                    </a:cubicBezTo>
                    <a:cubicBezTo>
                      <a:pt x="1534875" y="246122"/>
                      <a:pt x="1518574" y="245320"/>
                      <a:pt x="1506097" y="242810"/>
                    </a:cubicBezTo>
                    <a:cubicBezTo>
                      <a:pt x="1500362" y="241605"/>
                      <a:pt x="1495532" y="240200"/>
                      <a:pt x="1492514" y="237991"/>
                    </a:cubicBezTo>
                    <a:cubicBezTo>
                      <a:pt x="1481345" y="229658"/>
                      <a:pt x="1472390" y="219419"/>
                      <a:pt x="1467157" y="207071"/>
                    </a:cubicBezTo>
                    <a:cubicBezTo>
                      <a:pt x="1462328" y="195928"/>
                      <a:pt x="1460818" y="183078"/>
                      <a:pt x="1463736" y="168421"/>
                    </a:cubicBezTo>
                    <a:cubicBezTo>
                      <a:pt x="1465950" y="156575"/>
                      <a:pt x="1472088" y="144830"/>
                      <a:pt x="1474905" y="133185"/>
                    </a:cubicBezTo>
                    <a:cubicBezTo>
                      <a:pt x="1476716" y="126057"/>
                      <a:pt x="1477421" y="118930"/>
                      <a:pt x="1476515" y="111902"/>
                    </a:cubicBezTo>
                    <a:cubicBezTo>
                      <a:pt x="1474804" y="98651"/>
                      <a:pt x="1468968" y="84998"/>
                      <a:pt x="1460516" y="71747"/>
                    </a:cubicBezTo>
                    <a:cubicBezTo>
                      <a:pt x="1443914" y="45847"/>
                      <a:pt x="1417552" y="21452"/>
                      <a:pt x="1402056" y="3984"/>
                    </a:cubicBezTo>
                    <a:cubicBezTo>
                      <a:pt x="1398031" y="-734"/>
                      <a:pt x="1391088" y="-1336"/>
                      <a:pt x="1386359" y="2578"/>
                    </a:cubicBezTo>
                    <a:cubicBezTo>
                      <a:pt x="1381630" y="6493"/>
                      <a:pt x="1381026" y="13521"/>
                      <a:pt x="1384950" y="18239"/>
                    </a:cubicBezTo>
                    <a:cubicBezTo>
                      <a:pt x="1397126" y="33398"/>
                      <a:pt x="1416847" y="53977"/>
                      <a:pt x="1431538" y="75762"/>
                    </a:cubicBezTo>
                    <a:cubicBezTo>
                      <a:pt x="1440292" y="88712"/>
                      <a:pt x="1447335" y="102064"/>
                      <a:pt x="1448542" y="115014"/>
                    </a:cubicBezTo>
                    <a:cubicBezTo>
                      <a:pt x="1448844" y="118729"/>
                      <a:pt x="1448039" y="122342"/>
                      <a:pt x="1447033" y="125957"/>
                    </a:cubicBezTo>
                    <a:cubicBezTo>
                      <a:pt x="1443713" y="138104"/>
                      <a:pt x="1437172" y="150251"/>
                      <a:pt x="1434456" y="162599"/>
                    </a:cubicBezTo>
                    <a:cubicBezTo>
                      <a:pt x="1430129" y="183882"/>
                      <a:pt x="1432443" y="202654"/>
                      <a:pt x="1439487" y="218917"/>
                    </a:cubicBezTo>
                    <a:cubicBezTo>
                      <a:pt x="1440493" y="221125"/>
                      <a:pt x="1442203" y="222832"/>
                      <a:pt x="1443310" y="224940"/>
                    </a:cubicBezTo>
                    <a:cubicBezTo>
                      <a:pt x="1439990" y="226647"/>
                      <a:pt x="1436871" y="227852"/>
                      <a:pt x="1433349" y="230161"/>
                    </a:cubicBezTo>
                    <a:cubicBezTo>
                      <a:pt x="1422180" y="237690"/>
                      <a:pt x="1410106" y="247929"/>
                      <a:pt x="1400949" y="253350"/>
                    </a:cubicBezTo>
                    <a:cubicBezTo>
                      <a:pt x="1380121" y="265698"/>
                      <a:pt x="1356676" y="277142"/>
                      <a:pt x="1335546" y="291599"/>
                    </a:cubicBezTo>
                    <a:cubicBezTo>
                      <a:pt x="1320554" y="301738"/>
                      <a:pt x="1306769" y="313483"/>
                      <a:pt x="1295298" y="327237"/>
                    </a:cubicBezTo>
                    <a:cubicBezTo>
                      <a:pt x="1285236" y="339685"/>
                      <a:pt x="1278092" y="355345"/>
                      <a:pt x="1272960" y="372613"/>
                    </a:cubicBezTo>
                    <a:cubicBezTo>
                      <a:pt x="1267929" y="389378"/>
                      <a:pt x="1264508" y="407649"/>
                      <a:pt x="1260886" y="425117"/>
                    </a:cubicBezTo>
                    <a:cubicBezTo>
                      <a:pt x="1257163" y="442584"/>
                      <a:pt x="1253440" y="459248"/>
                      <a:pt x="1246698" y="472801"/>
                    </a:cubicBezTo>
                    <a:cubicBezTo>
                      <a:pt x="1243780" y="478222"/>
                      <a:pt x="1245692" y="484948"/>
                      <a:pt x="1251126" y="487860"/>
                    </a:cubicBezTo>
                    <a:cubicBezTo>
                      <a:pt x="1252836" y="488763"/>
                      <a:pt x="1254748" y="488462"/>
                      <a:pt x="1256559" y="488462"/>
                    </a:cubicBezTo>
                    <a:cubicBezTo>
                      <a:pt x="1179182" y="490972"/>
                      <a:pt x="1101805" y="494084"/>
                      <a:pt x="1024529" y="496393"/>
                    </a:cubicBezTo>
                    <a:cubicBezTo>
                      <a:pt x="995047" y="497396"/>
                      <a:pt x="965565" y="496995"/>
                      <a:pt x="936084" y="497698"/>
                    </a:cubicBezTo>
                    <a:cubicBezTo>
                      <a:pt x="983375" y="484747"/>
                      <a:pt x="1037509" y="461558"/>
                      <a:pt x="1078361" y="427325"/>
                    </a:cubicBezTo>
                    <a:cubicBezTo>
                      <a:pt x="1113578" y="397911"/>
                      <a:pt x="1138431" y="360968"/>
                      <a:pt x="1142255" y="317801"/>
                    </a:cubicBezTo>
                    <a:cubicBezTo>
                      <a:pt x="1146279" y="269513"/>
                      <a:pt x="1117301" y="229859"/>
                      <a:pt x="1078663" y="212994"/>
                    </a:cubicBezTo>
                    <a:cubicBezTo>
                      <a:pt x="1040628" y="196329"/>
                      <a:pt x="993337" y="201449"/>
                      <a:pt x="960233" y="241304"/>
                    </a:cubicBezTo>
                    <a:cubicBezTo>
                      <a:pt x="956107" y="246423"/>
                      <a:pt x="952183" y="252145"/>
                      <a:pt x="948963" y="258169"/>
                    </a:cubicBezTo>
                    <a:cubicBezTo>
                      <a:pt x="945643" y="264393"/>
                      <a:pt x="943026" y="270919"/>
                      <a:pt x="941517" y="277645"/>
                    </a:cubicBezTo>
                    <a:cubicBezTo>
                      <a:pt x="930650" y="324225"/>
                      <a:pt x="962547" y="350728"/>
                      <a:pt x="995651" y="355245"/>
                    </a:cubicBezTo>
                    <a:cubicBezTo>
                      <a:pt x="1019800" y="358558"/>
                      <a:pt x="1043848" y="349623"/>
                      <a:pt x="1053105" y="330349"/>
                    </a:cubicBezTo>
                    <a:cubicBezTo>
                      <a:pt x="1058237" y="319708"/>
                      <a:pt x="1059343" y="305453"/>
                      <a:pt x="1052300" y="287684"/>
                    </a:cubicBezTo>
                    <a:cubicBezTo>
                      <a:pt x="1050187" y="281961"/>
                      <a:pt x="1043747" y="279050"/>
                      <a:pt x="1038012" y="281258"/>
                    </a:cubicBezTo>
                    <a:cubicBezTo>
                      <a:pt x="1032277" y="283367"/>
                      <a:pt x="1029359" y="289791"/>
                      <a:pt x="1031572" y="295514"/>
                    </a:cubicBezTo>
                    <a:cubicBezTo>
                      <a:pt x="1036301" y="308665"/>
                      <a:pt x="1035094" y="318202"/>
                      <a:pt x="1029258" y="324125"/>
                    </a:cubicBezTo>
                    <a:cubicBezTo>
                      <a:pt x="1022416" y="331152"/>
                      <a:pt x="1010643" y="332758"/>
                      <a:pt x="999273" y="330951"/>
                    </a:cubicBezTo>
                    <a:cubicBezTo>
                      <a:pt x="979552" y="327739"/>
                      <a:pt x="960333" y="311777"/>
                      <a:pt x="967578" y="283969"/>
                    </a:cubicBezTo>
                    <a:cubicBezTo>
                      <a:pt x="968685" y="279552"/>
                      <a:pt x="970596" y="275235"/>
                      <a:pt x="972911" y="271019"/>
                    </a:cubicBezTo>
                    <a:cubicBezTo>
                      <a:pt x="975326" y="266702"/>
                      <a:pt x="978244" y="262687"/>
                      <a:pt x="981363" y="259072"/>
                    </a:cubicBezTo>
                    <a:cubicBezTo>
                      <a:pt x="1005612" y="230763"/>
                      <a:pt x="1039421" y="227651"/>
                      <a:pt x="1066689" y="239899"/>
                    </a:cubicBezTo>
                    <a:cubicBezTo>
                      <a:pt x="1094359" y="252347"/>
                      <a:pt x="1115389" y="280556"/>
                      <a:pt x="1112370" y="315291"/>
                    </a:cubicBezTo>
                    <a:cubicBezTo>
                      <a:pt x="1109553" y="350828"/>
                      <a:pt x="1088322" y="380845"/>
                      <a:pt x="1059746" y="405540"/>
                    </a:cubicBezTo>
                    <a:cubicBezTo>
                      <a:pt x="1015876" y="443387"/>
                      <a:pt x="954497" y="468886"/>
                      <a:pt x="906602" y="479828"/>
                    </a:cubicBezTo>
                    <a:cubicBezTo>
                      <a:pt x="891911" y="483141"/>
                      <a:pt x="877221" y="486253"/>
                      <a:pt x="862329" y="488963"/>
                    </a:cubicBezTo>
                    <a:cubicBezTo>
                      <a:pt x="847638" y="491674"/>
                      <a:pt x="832847" y="493983"/>
                      <a:pt x="817855" y="495790"/>
                    </a:cubicBezTo>
                    <a:cubicBezTo>
                      <a:pt x="817855" y="495790"/>
                      <a:pt x="812422" y="497396"/>
                      <a:pt x="805479" y="499505"/>
                    </a:cubicBezTo>
                    <a:cubicBezTo>
                      <a:pt x="678999" y="500709"/>
                      <a:pt x="552620" y="501814"/>
                      <a:pt x="426040" y="502516"/>
                    </a:cubicBezTo>
                    <a:cubicBezTo>
                      <a:pt x="438315" y="492076"/>
                      <a:pt x="450994" y="481936"/>
                      <a:pt x="461257" y="469388"/>
                    </a:cubicBezTo>
                    <a:cubicBezTo>
                      <a:pt x="476752" y="450515"/>
                      <a:pt x="488927" y="429433"/>
                      <a:pt x="496071" y="407147"/>
                    </a:cubicBezTo>
                    <a:cubicBezTo>
                      <a:pt x="498788" y="398312"/>
                      <a:pt x="500700" y="389378"/>
                      <a:pt x="502109" y="380443"/>
                    </a:cubicBezTo>
                    <a:cubicBezTo>
                      <a:pt x="505127" y="361068"/>
                      <a:pt x="505731" y="341291"/>
                      <a:pt x="509454" y="322017"/>
                    </a:cubicBezTo>
                    <a:cubicBezTo>
                      <a:pt x="511366" y="311074"/>
                      <a:pt x="514183" y="300533"/>
                      <a:pt x="517503" y="290093"/>
                    </a:cubicBezTo>
                    <a:cubicBezTo>
                      <a:pt x="521025" y="279552"/>
                      <a:pt x="525050" y="269212"/>
                      <a:pt x="529578" y="258771"/>
                    </a:cubicBezTo>
                    <a:cubicBezTo>
                      <a:pt x="530182" y="257466"/>
                      <a:pt x="535917" y="246423"/>
                      <a:pt x="538936" y="237489"/>
                    </a:cubicBezTo>
                    <a:cubicBezTo>
                      <a:pt x="540043" y="234076"/>
                      <a:pt x="539841" y="231968"/>
                      <a:pt x="540143" y="229257"/>
                    </a:cubicBezTo>
                    <a:cubicBezTo>
                      <a:pt x="540646" y="229357"/>
                      <a:pt x="541149" y="229558"/>
                      <a:pt x="541653" y="229658"/>
                    </a:cubicBezTo>
                    <a:cubicBezTo>
                      <a:pt x="576769" y="234076"/>
                      <a:pt x="611382" y="231466"/>
                      <a:pt x="645794" y="234879"/>
                    </a:cubicBezTo>
                    <a:cubicBezTo>
                      <a:pt x="659378" y="236184"/>
                      <a:pt x="672962" y="238393"/>
                      <a:pt x="686545" y="242709"/>
                    </a:cubicBezTo>
                    <a:cubicBezTo>
                      <a:pt x="696306" y="245821"/>
                      <a:pt x="706971" y="253451"/>
                      <a:pt x="717738" y="260579"/>
                    </a:cubicBezTo>
                    <a:cubicBezTo>
                      <a:pt x="731221" y="269413"/>
                      <a:pt x="744905" y="277645"/>
                      <a:pt x="757583" y="280054"/>
                    </a:cubicBezTo>
                    <a:cubicBezTo>
                      <a:pt x="772576" y="282865"/>
                      <a:pt x="786864" y="279452"/>
                      <a:pt x="798435" y="262285"/>
                    </a:cubicBezTo>
                    <a:cubicBezTo>
                      <a:pt x="801957" y="257266"/>
                      <a:pt x="800749" y="250339"/>
                      <a:pt x="795719" y="246825"/>
                    </a:cubicBezTo>
                    <a:cubicBezTo>
                      <a:pt x="790687" y="243211"/>
                      <a:pt x="783745" y="244416"/>
                      <a:pt x="780223" y="249436"/>
                    </a:cubicBezTo>
                    <a:cubicBezTo>
                      <a:pt x="772676" y="259575"/>
                      <a:pt x="763621" y="258169"/>
                      <a:pt x="754363" y="253652"/>
                    </a:cubicBezTo>
                    <a:cubicBezTo>
                      <a:pt x="743698" y="248532"/>
                      <a:pt x="732730" y="239798"/>
                      <a:pt x="722064" y="232269"/>
                    </a:cubicBezTo>
                    <a:cubicBezTo>
                      <a:pt x="712807" y="225744"/>
                      <a:pt x="703752" y="220122"/>
                      <a:pt x="695299" y="217110"/>
                    </a:cubicBezTo>
                    <a:cubicBezTo>
                      <a:pt x="679905" y="211689"/>
                      <a:pt x="664510" y="208476"/>
                      <a:pt x="649014" y="206569"/>
                    </a:cubicBezTo>
                    <a:cubicBezTo>
                      <a:pt x="614904" y="202353"/>
                      <a:pt x="580391" y="204762"/>
                      <a:pt x="545577" y="199943"/>
                    </a:cubicBezTo>
                    <a:cubicBezTo>
                      <a:pt x="528572" y="197836"/>
                      <a:pt x="511970" y="193318"/>
                      <a:pt x="496172" y="187094"/>
                    </a:cubicBezTo>
                    <a:cubicBezTo>
                      <a:pt x="480073" y="180769"/>
                      <a:pt x="464678" y="172637"/>
                      <a:pt x="450491" y="163001"/>
                    </a:cubicBezTo>
                    <a:cubicBezTo>
                      <a:pt x="433385" y="151455"/>
                      <a:pt x="407123" y="125656"/>
                      <a:pt x="395552" y="99755"/>
                    </a:cubicBezTo>
                    <a:cubicBezTo>
                      <a:pt x="388609" y="84195"/>
                      <a:pt x="386697" y="68434"/>
                      <a:pt x="400180" y="57291"/>
                    </a:cubicBezTo>
                    <a:cubicBezTo>
                      <a:pt x="404809" y="53676"/>
                      <a:pt x="405614" y="46950"/>
                      <a:pt x="401992" y="42333"/>
                    </a:cubicBezTo>
                    <a:cubicBezTo>
                      <a:pt x="398369" y="37715"/>
                      <a:pt x="391628" y="36912"/>
                      <a:pt x="386999" y="40526"/>
                    </a:cubicBezTo>
                    <a:cubicBezTo>
                      <a:pt x="364158" y="57692"/>
                      <a:pt x="363051" y="83191"/>
                      <a:pt x="373415" y="109091"/>
                    </a:cubicBezTo>
                    <a:cubicBezTo>
                      <a:pt x="385691" y="139911"/>
                      <a:pt x="415173" y="171132"/>
                      <a:pt x="434592" y="185387"/>
                    </a:cubicBezTo>
                    <a:cubicBezTo>
                      <a:pt x="450289" y="196731"/>
                      <a:pt x="467193" y="206469"/>
                      <a:pt x="485104" y="214098"/>
                    </a:cubicBezTo>
                    <a:cubicBezTo>
                      <a:pt x="495468" y="218415"/>
                      <a:pt x="506637" y="220222"/>
                      <a:pt x="517503" y="223033"/>
                    </a:cubicBezTo>
                    <a:cubicBezTo>
                      <a:pt x="517503" y="223134"/>
                      <a:pt x="517403" y="223234"/>
                      <a:pt x="517403" y="223334"/>
                    </a:cubicBezTo>
                    <a:cubicBezTo>
                      <a:pt x="517604" y="225041"/>
                      <a:pt x="518107" y="226547"/>
                      <a:pt x="518912" y="227952"/>
                    </a:cubicBezTo>
                    <a:cubicBezTo>
                      <a:pt x="516095" y="235783"/>
                      <a:pt x="508649" y="247227"/>
                      <a:pt x="508045" y="248432"/>
                    </a:cubicBezTo>
                    <a:cubicBezTo>
                      <a:pt x="502410" y="259274"/>
                      <a:pt x="497279" y="270115"/>
                      <a:pt x="492952" y="281258"/>
                    </a:cubicBezTo>
                    <a:cubicBezTo>
                      <a:pt x="488424" y="292602"/>
                      <a:pt x="484802" y="304248"/>
                      <a:pt x="481985" y="316294"/>
                    </a:cubicBezTo>
                    <a:cubicBezTo>
                      <a:pt x="477557" y="335871"/>
                      <a:pt x="475746" y="355848"/>
                      <a:pt x="472426" y="375624"/>
                    </a:cubicBezTo>
                    <a:cubicBezTo>
                      <a:pt x="471118" y="383355"/>
                      <a:pt x="469608" y="391084"/>
                      <a:pt x="467395" y="398614"/>
                    </a:cubicBezTo>
                    <a:cubicBezTo>
                      <a:pt x="462162" y="417888"/>
                      <a:pt x="452302" y="436159"/>
                      <a:pt x="440026" y="452924"/>
                    </a:cubicBezTo>
                    <a:cubicBezTo>
                      <a:pt x="427449" y="470191"/>
                      <a:pt x="412557" y="486052"/>
                      <a:pt x="396860" y="499505"/>
                    </a:cubicBezTo>
                    <a:cubicBezTo>
                      <a:pt x="395854" y="500307"/>
                      <a:pt x="395753" y="501612"/>
                      <a:pt x="395149" y="502616"/>
                    </a:cubicBezTo>
                    <a:cubicBezTo>
                      <a:pt x="368485" y="502817"/>
                      <a:pt x="341720" y="502616"/>
                      <a:pt x="315056" y="503018"/>
                    </a:cubicBezTo>
                    <a:cubicBezTo>
                      <a:pt x="213429" y="504423"/>
                      <a:pt x="112004" y="507335"/>
                      <a:pt x="10579" y="512856"/>
                    </a:cubicBezTo>
                    <a:cubicBezTo>
                      <a:pt x="4441" y="513158"/>
                      <a:pt x="-288" y="518377"/>
                      <a:pt x="14" y="524502"/>
                    </a:cubicBezTo>
                    <a:cubicBezTo>
                      <a:pt x="215" y="526911"/>
                      <a:pt x="1624" y="528919"/>
                      <a:pt x="3032" y="530725"/>
                    </a:cubicBezTo>
                    <a:close/>
                    <a:moveTo>
                      <a:pt x="1984848" y="305754"/>
                    </a:moveTo>
                    <a:cubicBezTo>
                      <a:pt x="1988370" y="308264"/>
                      <a:pt x="1993099" y="308464"/>
                      <a:pt x="1996822" y="306155"/>
                    </a:cubicBezTo>
                    <a:cubicBezTo>
                      <a:pt x="1990986" y="309970"/>
                      <a:pt x="1987162" y="308765"/>
                      <a:pt x="1984848" y="305754"/>
                    </a:cubicBezTo>
                    <a:close/>
                    <a:moveTo>
                      <a:pt x="2333095" y="418390"/>
                    </a:moveTo>
                    <a:cubicBezTo>
                      <a:pt x="2333598" y="420699"/>
                      <a:pt x="2334705" y="422707"/>
                      <a:pt x="2336919" y="424213"/>
                    </a:cubicBezTo>
                    <a:cubicBezTo>
                      <a:pt x="2336516" y="424012"/>
                      <a:pt x="2336214" y="423610"/>
                      <a:pt x="2335812" y="423309"/>
                    </a:cubicBezTo>
                    <a:cubicBezTo>
                      <a:pt x="2334403" y="421904"/>
                      <a:pt x="2333497" y="420197"/>
                      <a:pt x="2333095" y="418390"/>
                    </a:cubicBezTo>
                    <a:close/>
                    <a:moveTo>
                      <a:pt x="1060652" y="878975"/>
                    </a:moveTo>
                    <a:cubicBezTo>
                      <a:pt x="1060350" y="878674"/>
                      <a:pt x="1060853" y="877871"/>
                      <a:pt x="1061456" y="876968"/>
                    </a:cubicBezTo>
                    <a:lnTo>
                      <a:pt x="1061456" y="877068"/>
                    </a:lnTo>
                    <a:cubicBezTo>
                      <a:pt x="1061155" y="877670"/>
                      <a:pt x="1060853" y="878373"/>
                      <a:pt x="1060652" y="878975"/>
                    </a:cubicBezTo>
                    <a:close/>
                    <a:moveTo>
                      <a:pt x="1579852" y="158182"/>
                    </a:moveTo>
                    <a:cubicBezTo>
                      <a:pt x="1577437" y="158081"/>
                      <a:pt x="1575525" y="157680"/>
                      <a:pt x="1576632" y="156274"/>
                    </a:cubicBezTo>
                    <a:cubicBezTo>
                      <a:pt x="1577538" y="156977"/>
                      <a:pt x="1578544" y="157479"/>
                      <a:pt x="1579651" y="157780"/>
                    </a:cubicBezTo>
                    <a:lnTo>
                      <a:pt x="1579852" y="158182"/>
                    </a:lnTo>
                    <a:close/>
                    <a:moveTo>
                      <a:pt x="1587700" y="206168"/>
                    </a:moveTo>
                    <a:cubicBezTo>
                      <a:pt x="1573714" y="210384"/>
                      <a:pt x="1560432" y="210685"/>
                      <a:pt x="1547754" y="207874"/>
                    </a:cubicBezTo>
                    <a:cubicBezTo>
                      <a:pt x="1534170" y="204963"/>
                      <a:pt x="1521492" y="198739"/>
                      <a:pt x="1508814" y="192314"/>
                    </a:cubicBezTo>
                    <a:cubicBezTo>
                      <a:pt x="1497947" y="186793"/>
                      <a:pt x="1487382" y="180869"/>
                      <a:pt x="1475710" y="177958"/>
                    </a:cubicBezTo>
                    <a:cubicBezTo>
                      <a:pt x="1469673" y="176854"/>
                      <a:pt x="1465749" y="171031"/>
                      <a:pt x="1466755" y="165008"/>
                    </a:cubicBezTo>
                    <a:cubicBezTo>
                      <a:pt x="1467862" y="158985"/>
                      <a:pt x="1473698" y="154969"/>
                      <a:pt x="1479735" y="156074"/>
                    </a:cubicBezTo>
                    <a:cubicBezTo>
                      <a:pt x="1493419" y="157680"/>
                      <a:pt x="1506701" y="162298"/>
                      <a:pt x="1519983" y="167317"/>
                    </a:cubicBezTo>
                    <a:cubicBezTo>
                      <a:pt x="1531252" y="171634"/>
                      <a:pt x="1542421" y="176051"/>
                      <a:pt x="1554093" y="178461"/>
                    </a:cubicBezTo>
                    <a:cubicBezTo>
                      <a:pt x="1562344" y="180267"/>
                      <a:pt x="1570897" y="181271"/>
                      <a:pt x="1580254" y="178962"/>
                    </a:cubicBezTo>
                    <a:cubicBezTo>
                      <a:pt x="1582468" y="178461"/>
                      <a:pt x="1583977" y="177456"/>
                      <a:pt x="1584279" y="175549"/>
                    </a:cubicBezTo>
                    <a:cubicBezTo>
                      <a:pt x="1584682" y="173140"/>
                      <a:pt x="1584581" y="170530"/>
                      <a:pt x="1583977" y="168120"/>
                    </a:cubicBezTo>
                    <a:cubicBezTo>
                      <a:pt x="1584078" y="168120"/>
                      <a:pt x="1584179" y="168120"/>
                      <a:pt x="1584279" y="168020"/>
                    </a:cubicBezTo>
                    <a:cubicBezTo>
                      <a:pt x="1584480" y="168020"/>
                      <a:pt x="1584078" y="167618"/>
                      <a:pt x="1583977" y="167317"/>
                    </a:cubicBezTo>
                    <a:cubicBezTo>
                      <a:pt x="1582971" y="165610"/>
                      <a:pt x="1581361" y="160992"/>
                      <a:pt x="1579852" y="158182"/>
                    </a:cubicBezTo>
                    <a:lnTo>
                      <a:pt x="1580858" y="158182"/>
                    </a:lnTo>
                    <a:cubicBezTo>
                      <a:pt x="1580456" y="158081"/>
                      <a:pt x="1580053" y="157981"/>
                      <a:pt x="1579651" y="157780"/>
                    </a:cubicBezTo>
                    <a:cubicBezTo>
                      <a:pt x="1578745" y="156174"/>
                      <a:pt x="1577739" y="155270"/>
                      <a:pt x="1576934" y="155973"/>
                    </a:cubicBezTo>
                    <a:cubicBezTo>
                      <a:pt x="1576833" y="156074"/>
                      <a:pt x="1576733" y="156174"/>
                      <a:pt x="1576632" y="156274"/>
                    </a:cubicBezTo>
                    <a:cubicBezTo>
                      <a:pt x="1573613" y="154066"/>
                      <a:pt x="1571802" y="150150"/>
                      <a:pt x="1572507" y="146135"/>
                    </a:cubicBezTo>
                    <a:cubicBezTo>
                      <a:pt x="1573010" y="139710"/>
                      <a:pt x="1577437" y="137903"/>
                      <a:pt x="1581462" y="136899"/>
                    </a:cubicBezTo>
                    <a:cubicBezTo>
                      <a:pt x="1583273" y="136498"/>
                      <a:pt x="1587499" y="136799"/>
                      <a:pt x="1592027" y="140513"/>
                    </a:cubicBezTo>
                    <a:cubicBezTo>
                      <a:pt x="1596253" y="144127"/>
                      <a:pt x="1605510" y="156876"/>
                      <a:pt x="1606013" y="158081"/>
                    </a:cubicBezTo>
                    <a:cubicBezTo>
                      <a:pt x="1610843" y="168220"/>
                      <a:pt x="1611346" y="180368"/>
                      <a:pt x="1607221" y="189905"/>
                    </a:cubicBezTo>
                    <a:cubicBezTo>
                      <a:pt x="1604001" y="197233"/>
                      <a:pt x="1597561" y="202955"/>
                      <a:pt x="1587700" y="206168"/>
                    </a:cubicBezTo>
                    <a:close/>
                    <a:moveTo>
                      <a:pt x="1302341" y="848758"/>
                    </a:moveTo>
                    <a:cubicBezTo>
                      <a:pt x="1298015" y="853075"/>
                      <a:pt x="1297914" y="860103"/>
                      <a:pt x="1302241" y="864519"/>
                    </a:cubicBezTo>
                    <a:cubicBezTo>
                      <a:pt x="1306567" y="868836"/>
                      <a:pt x="1313611" y="868936"/>
                      <a:pt x="1317937" y="864620"/>
                    </a:cubicBezTo>
                    <a:cubicBezTo>
                      <a:pt x="1330515" y="853677"/>
                      <a:pt x="1349935" y="844441"/>
                      <a:pt x="1369958" y="837414"/>
                    </a:cubicBezTo>
                    <a:cubicBezTo>
                      <a:pt x="1377505" y="834703"/>
                      <a:pt x="1385051" y="832395"/>
                      <a:pt x="1392497" y="830487"/>
                    </a:cubicBezTo>
                    <a:cubicBezTo>
                      <a:pt x="1399540" y="828781"/>
                      <a:pt x="1406383" y="827275"/>
                      <a:pt x="1412923" y="826572"/>
                    </a:cubicBezTo>
                    <a:cubicBezTo>
                      <a:pt x="1410407" y="828179"/>
                      <a:pt x="1408596" y="830889"/>
                      <a:pt x="1408194" y="834101"/>
                    </a:cubicBezTo>
                    <a:cubicBezTo>
                      <a:pt x="1407590" y="836712"/>
                      <a:pt x="1408496" y="838920"/>
                      <a:pt x="1409502" y="840828"/>
                    </a:cubicBezTo>
                    <a:cubicBezTo>
                      <a:pt x="1410609" y="843136"/>
                      <a:pt x="1413426" y="846047"/>
                      <a:pt x="1419363" y="846249"/>
                    </a:cubicBezTo>
                    <a:cubicBezTo>
                      <a:pt x="1420268" y="846249"/>
                      <a:pt x="1422381" y="845847"/>
                      <a:pt x="1425299" y="844843"/>
                    </a:cubicBezTo>
                    <a:cubicBezTo>
                      <a:pt x="1429525" y="843438"/>
                      <a:pt x="1437172" y="839824"/>
                      <a:pt x="1442707" y="835708"/>
                    </a:cubicBezTo>
                    <a:cubicBezTo>
                      <a:pt x="1446731" y="832796"/>
                      <a:pt x="1449448" y="829282"/>
                      <a:pt x="1450957" y="826170"/>
                    </a:cubicBezTo>
                    <a:cubicBezTo>
                      <a:pt x="1453272" y="821553"/>
                      <a:pt x="1452769" y="817036"/>
                      <a:pt x="1451058" y="812618"/>
                    </a:cubicBezTo>
                    <a:cubicBezTo>
                      <a:pt x="1449348" y="808301"/>
                      <a:pt x="1443612" y="802378"/>
                      <a:pt x="1428922" y="799668"/>
                    </a:cubicBezTo>
                    <a:cubicBezTo>
                      <a:pt x="1416042" y="797560"/>
                      <a:pt x="1400949" y="798062"/>
                      <a:pt x="1385655" y="801475"/>
                    </a:cubicBezTo>
                    <a:cubicBezTo>
                      <a:pt x="1376800" y="803382"/>
                      <a:pt x="1367845" y="806294"/>
                      <a:pt x="1359292" y="809908"/>
                    </a:cubicBezTo>
                    <a:cubicBezTo>
                      <a:pt x="1336351" y="819746"/>
                      <a:pt x="1315523" y="834302"/>
                      <a:pt x="1302341" y="848758"/>
                    </a:cubicBezTo>
                    <a:close/>
                    <a:moveTo>
                      <a:pt x="1423891" y="826170"/>
                    </a:moveTo>
                    <a:lnTo>
                      <a:pt x="1423891" y="826170"/>
                    </a:lnTo>
                    <a:lnTo>
                      <a:pt x="1424796" y="826673"/>
                    </a:lnTo>
                    <a:lnTo>
                      <a:pt x="1423891" y="826170"/>
                    </a:lnTo>
                    <a:close/>
                    <a:moveTo>
                      <a:pt x="1416746" y="824966"/>
                    </a:moveTo>
                    <a:cubicBezTo>
                      <a:pt x="1416344" y="824163"/>
                      <a:pt x="1417954" y="824665"/>
                      <a:pt x="1418759" y="824865"/>
                    </a:cubicBezTo>
                    <a:cubicBezTo>
                      <a:pt x="1418055" y="824865"/>
                      <a:pt x="1417451" y="824865"/>
                      <a:pt x="1416746" y="824966"/>
                    </a:cubicBezTo>
                    <a:lnTo>
                      <a:pt x="1416746" y="824966"/>
                    </a:lnTo>
                    <a:close/>
                    <a:moveTo>
                      <a:pt x="750943" y="890319"/>
                    </a:moveTo>
                    <a:cubicBezTo>
                      <a:pt x="766740" y="892528"/>
                      <a:pt x="787065" y="898350"/>
                      <a:pt x="808497" y="904273"/>
                    </a:cubicBezTo>
                    <a:cubicBezTo>
                      <a:pt x="826408" y="909193"/>
                      <a:pt x="845123" y="913911"/>
                      <a:pt x="862430" y="916119"/>
                    </a:cubicBezTo>
                    <a:cubicBezTo>
                      <a:pt x="877321" y="918027"/>
                      <a:pt x="891207" y="918629"/>
                      <a:pt x="902275" y="912906"/>
                    </a:cubicBezTo>
                    <a:cubicBezTo>
                      <a:pt x="906501" y="910899"/>
                      <a:pt x="906803" y="906783"/>
                      <a:pt x="906099" y="902767"/>
                    </a:cubicBezTo>
                    <a:cubicBezTo>
                      <a:pt x="904791" y="894736"/>
                      <a:pt x="900565" y="886404"/>
                      <a:pt x="896842" y="880882"/>
                    </a:cubicBezTo>
                    <a:cubicBezTo>
                      <a:pt x="895936" y="879678"/>
                      <a:pt x="891308" y="874157"/>
                      <a:pt x="890000" y="872651"/>
                    </a:cubicBezTo>
                    <a:cubicBezTo>
                      <a:pt x="886075" y="872952"/>
                      <a:pt x="882151" y="871145"/>
                      <a:pt x="879938" y="867531"/>
                    </a:cubicBezTo>
                    <a:cubicBezTo>
                      <a:pt x="876919" y="862511"/>
                      <a:pt x="878529" y="855987"/>
                      <a:pt x="883560" y="852974"/>
                    </a:cubicBezTo>
                    <a:cubicBezTo>
                      <a:pt x="887484" y="850264"/>
                      <a:pt x="892113" y="850163"/>
                      <a:pt x="897043" y="851669"/>
                    </a:cubicBezTo>
                    <a:cubicBezTo>
                      <a:pt x="904288" y="853878"/>
                      <a:pt x="913142" y="863917"/>
                      <a:pt x="915557" y="866828"/>
                    </a:cubicBezTo>
                    <a:cubicBezTo>
                      <a:pt x="923204" y="876064"/>
                      <a:pt x="931656" y="891524"/>
                      <a:pt x="932864" y="905378"/>
                    </a:cubicBezTo>
                    <a:cubicBezTo>
                      <a:pt x="933870" y="918227"/>
                      <a:pt x="929040" y="929772"/>
                      <a:pt x="915658" y="937602"/>
                    </a:cubicBezTo>
                    <a:cubicBezTo>
                      <a:pt x="900062" y="946436"/>
                      <a:pt x="880139" y="948746"/>
                      <a:pt x="858606" y="945935"/>
                    </a:cubicBezTo>
                    <a:cubicBezTo>
                      <a:pt x="839589" y="943525"/>
                      <a:pt x="819465" y="937101"/>
                      <a:pt x="800347" y="930375"/>
                    </a:cubicBezTo>
                    <a:cubicBezTo>
                      <a:pt x="780324" y="923347"/>
                      <a:pt x="761709" y="915617"/>
                      <a:pt x="746918" y="912204"/>
                    </a:cubicBezTo>
                    <a:cubicBezTo>
                      <a:pt x="740881" y="910999"/>
                      <a:pt x="736856" y="905277"/>
                      <a:pt x="737962" y="899254"/>
                    </a:cubicBezTo>
                    <a:cubicBezTo>
                      <a:pt x="739069" y="893230"/>
                      <a:pt x="744905" y="889215"/>
                      <a:pt x="750943" y="890319"/>
                    </a:cubicBezTo>
                    <a:close/>
                    <a:moveTo>
                      <a:pt x="702846" y="205666"/>
                    </a:moveTo>
                    <a:cubicBezTo>
                      <a:pt x="701135" y="206268"/>
                      <a:pt x="698620" y="206268"/>
                      <a:pt x="695601" y="205565"/>
                    </a:cubicBezTo>
                    <a:cubicBezTo>
                      <a:pt x="692080" y="204661"/>
                      <a:pt x="685036" y="200144"/>
                      <a:pt x="683426" y="199341"/>
                    </a:cubicBezTo>
                    <a:cubicBezTo>
                      <a:pt x="676282" y="195827"/>
                      <a:pt x="669440" y="191912"/>
                      <a:pt x="662799" y="187696"/>
                    </a:cubicBezTo>
                    <a:cubicBezTo>
                      <a:pt x="656158" y="183480"/>
                      <a:pt x="649719" y="179063"/>
                      <a:pt x="643380" y="174545"/>
                    </a:cubicBezTo>
                    <a:cubicBezTo>
                      <a:pt x="628890" y="163703"/>
                      <a:pt x="613093" y="146537"/>
                      <a:pt x="596792" y="128768"/>
                    </a:cubicBezTo>
                    <a:cubicBezTo>
                      <a:pt x="591258" y="122745"/>
                      <a:pt x="585825" y="116721"/>
                      <a:pt x="580190" y="110898"/>
                    </a:cubicBezTo>
                    <a:cubicBezTo>
                      <a:pt x="571838" y="102265"/>
                      <a:pt x="563386" y="94033"/>
                      <a:pt x="554230" y="87709"/>
                    </a:cubicBezTo>
                    <a:cubicBezTo>
                      <a:pt x="541552" y="78874"/>
                      <a:pt x="527968" y="73052"/>
                      <a:pt x="512674" y="75762"/>
                    </a:cubicBezTo>
                    <a:cubicBezTo>
                      <a:pt x="506737" y="77067"/>
                      <a:pt x="500700" y="73353"/>
                      <a:pt x="499392" y="67330"/>
                    </a:cubicBezTo>
                    <a:cubicBezTo>
                      <a:pt x="498084" y="61306"/>
                      <a:pt x="501807" y="55383"/>
                      <a:pt x="507844" y="54078"/>
                    </a:cubicBezTo>
                    <a:cubicBezTo>
                      <a:pt x="529377" y="48255"/>
                      <a:pt x="549803" y="53476"/>
                      <a:pt x="569021" y="64820"/>
                    </a:cubicBezTo>
                    <a:cubicBezTo>
                      <a:pt x="586931" y="75461"/>
                      <a:pt x="603936" y="91724"/>
                      <a:pt x="619130" y="108690"/>
                    </a:cubicBezTo>
                    <a:cubicBezTo>
                      <a:pt x="634122" y="125355"/>
                      <a:pt x="647002" y="142822"/>
                      <a:pt x="659881" y="153564"/>
                    </a:cubicBezTo>
                    <a:cubicBezTo>
                      <a:pt x="665415" y="158382"/>
                      <a:pt x="671050" y="163001"/>
                      <a:pt x="676785" y="167418"/>
                    </a:cubicBezTo>
                    <a:cubicBezTo>
                      <a:pt x="682521" y="171734"/>
                      <a:pt x="702645" y="183781"/>
                      <a:pt x="702041" y="184985"/>
                    </a:cubicBezTo>
                    <a:cubicBezTo>
                      <a:pt x="705764" y="185789"/>
                      <a:pt x="708984" y="188499"/>
                      <a:pt x="710091" y="192515"/>
                    </a:cubicBezTo>
                    <a:cubicBezTo>
                      <a:pt x="711801" y="198137"/>
                      <a:pt x="708481" y="204059"/>
                      <a:pt x="702846" y="205666"/>
                    </a:cubicBezTo>
                    <a:close/>
                    <a:moveTo>
                      <a:pt x="18327" y="543274"/>
                    </a:moveTo>
                    <a:lnTo>
                      <a:pt x="18628" y="543274"/>
                    </a:lnTo>
                    <a:cubicBezTo>
                      <a:pt x="17119" y="545985"/>
                      <a:pt x="15409" y="548193"/>
                      <a:pt x="14704" y="545784"/>
                    </a:cubicBezTo>
                    <a:cubicBezTo>
                      <a:pt x="15509" y="545483"/>
                      <a:pt x="16314" y="544981"/>
                      <a:pt x="17019" y="544479"/>
                    </a:cubicBezTo>
                    <a:cubicBezTo>
                      <a:pt x="17522" y="544077"/>
                      <a:pt x="17924" y="543676"/>
                      <a:pt x="18327" y="54327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5" name="Google Shape;305;p3"/>
              <p:cNvSpPr/>
              <p:nvPr/>
            </p:nvSpPr>
            <p:spPr>
              <a:xfrm rot="10800000" flipH="1">
                <a:off x="1827967" y="730969"/>
                <a:ext cx="518378" cy="173893"/>
              </a:xfrm>
              <a:custGeom>
                <a:avLst/>
                <a:gdLst/>
                <a:ahLst/>
                <a:cxnLst/>
                <a:rect l="l" t="t" r="r" b="b"/>
                <a:pathLst>
                  <a:path w="1036755" h="347787" extrusionOk="0">
                    <a:moveTo>
                      <a:pt x="160507" y="55756"/>
                    </a:moveTo>
                    <a:cubicBezTo>
                      <a:pt x="173688" y="-26964"/>
                      <a:pt x="283364" y="101935"/>
                      <a:pt x="296043" y="121410"/>
                    </a:cubicBezTo>
                    <a:cubicBezTo>
                      <a:pt x="314154" y="149018"/>
                      <a:pt x="329348" y="177327"/>
                      <a:pt x="342127" y="207645"/>
                    </a:cubicBezTo>
                    <a:cubicBezTo>
                      <a:pt x="362653" y="256334"/>
                      <a:pt x="378954" y="299300"/>
                      <a:pt x="399782" y="347788"/>
                    </a:cubicBezTo>
                    <a:cubicBezTo>
                      <a:pt x="376136" y="344274"/>
                      <a:pt x="339008" y="310644"/>
                      <a:pt x="321500" y="297593"/>
                    </a:cubicBezTo>
                    <a:cubicBezTo>
                      <a:pt x="254084" y="247499"/>
                      <a:pt x="145917" y="148114"/>
                      <a:pt x="160507" y="55756"/>
                    </a:cubicBezTo>
                    <a:close/>
                    <a:moveTo>
                      <a:pt x="783548" y="346985"/>
                    </a:moveTo>
                    <a:cubicBezTo>
                      <a:pt x="778315" y="355719"/>
                      <a:pt x="962149" y="221398"/>
                      <a:pt x="983480" y="205637"/>
                    </a:cubicBezTo>
                    <a:cubicBezTo>
                      <a:pt x="1061058" y="148616"/>
                      <a:pt x="1053512" y="41802"/>
                      <a:pt x="963456" y="107958"/>
                    </a:cubicBezTo>
                    <a:cubicBezTo>
                      <a:pt x="903789" y="151828"/>
                      <a:pt x="820274" y="285246"/>
                      <a:pt x="783548" y="346985"/>
                    </a:cubicBezTo>
                    <a:close/>
                    <a:moveTo>
                      <a:pt x="844322" y="39895"/>
                    </a:moveTo>
                    <a:lnTo>
                      <a:pt x="844121" y="40397"/>
                    </a:lnTo>
                    <a:cubicBezTo>
                      <a:pt x="846033" y="40096"/>
                      <a:pt x="847643" y="39392"/>
                      <a:pt x="846636" y="38489"/>
                    </a:cubicBezTo>
                    <a:cubicBezTo>
                      <a:pt x="845932" y="39091"/>
                      <a:pt x="845127" y="39593"/>
                      <a:pt x="844322" y="39895"/>
                    </a:cubicBezTo>
                    <a:close/>
                    <a:moveTo>
                      <a:pt x="686550" y="300706"/>
                    </a:moveTo>
                    <a:cubicBezTo>
                      <a:pt x="683632" y="306127"/>
                      <a:pt x="685544" y="312852"/>
                      <a:pt x="690977" y="315763"/>
                    </a:cubicBezTo>
                    <a:cubicBezTo>
                      <a:pt x="696310" y="318776"/>
                      <a:pt x="703052" y="316768"/>
                      <a:pt x="706070" y="311447"/>
                    </a:cubicBezTo>
                    <a:cubicBezTo>
                      <a:pt x="725993" y="277716"/>
                      <a:pt x="746016" y="244186"/>
                      <a:pt x="764832" y="209853"/>
                    </a:cubicBezTo>
                    <a:cubicBezTo>
                      <a:pt x="772379" y="196201"/>
                      <a:pt x="779623" y="182347"/>
                      <a:pt x="786667" y="168393"/>
                    </a:cubicBezTo>
                    <a:cubicBezTo>
                      <a:pt x="797333" y="147512"/>
                      <a:pt x="807294" y="126330"/>
                      <a:pt x="817557" y="105247"/>
                    </a:cubicBezTo>
                    <a:lnTo>
                      <a:pt x="841807" y="50736"/>
                    </a:lnTo>
                    <a:cubicBezTo>
                      <a:pt x="842109" y="50034"/>
                      <a:pt x="842914" y="43910"/>
                      <a:pt x="844121" y="40397"/>
                    </a:cubicBezTo>
                    <a:lnTo>
                      <a:pt x="843618" y="40497"/>
                    </a:lnTo>
                    <a:cubicBezTo>
                      <a:pt x="843215" y="40597"/>
                      <a:pt x="842712" y="40597"/>
                      <a:pt x="842310" y="40698"/>
                    </a:cubicBezTo>
                    <a:lnTo>
                      <a:pt x="841404" y="40798"/>
                    </a:lnTo>
                    <a:cubicBezTo>
                      <a:pt x="842410" y="40698"/>
                      <a:pt x="843417" y="40397"/>
                      <a:pt x="844322" y="39895"/>
                    </a:cubicBezTo>
                    <a:cubicBezTo>
                      <a:pt x="844926" y="38389"/>
                      <a:pt x="845630" y="37586"/>
                      <a:pt x="846435" y="38288"/>
                    </a:cubicBezTo>
                    <a:cubicBezTo>
                      <a:pt x="846536" y="38389"/>
                      <a:pt x="846636" y="38389"/>
                      <a:pt x="846636" y="38489"/>
                    </a:cubicBezTo>
                    <a:cubicBezTo>
                      <a:pt x="849152" y="36381"/>
                      <a:pt x="850661" y="33269"/>
                      <a:pt x="850561" y="29855"/>
                    </a:cubicBezTo>
                    <a:cubicBezTo>
                      <a:pt x="850259" y="23933"/>
                      <a:pt x="845328" y="19415"/>
                      <a:pt x="839392" y="19616"/>
                    </a:cubicBezTo>
                    <a:cubicBezTo>
                      <a:pt x="836776" y="19616"/>
                      <a:pt x="833455" y="20921"/>
                      <a:pt x="830336" y="24234"/>
                    </a:cubicBezTo>
                    <a:cubicBezTo>
                      <a:pt x="826814" y="27948"/>
                      <a:pt x="821985" y="39795"/>
                      <a:pt x="821180" y="41300"/>
                    </a:cubicBezTo>
                    <a:lnTo>
                      <a:pt x="793710" y="93101"/>
                    </a:lnTo>
                    <a:cubicBezTo>
                      <a:pt x="786264" y="106754"/>
                      <a:pt x="778617" y="120406"/>
                      <a:pt x="771272" y="134059"/>
                    </a:cubicBezTo>
                    <a:cubicBezTo>
                      <a:pt x="763826" y="147813"/>
                      <a:pt x="756481" y="161466"/>
                      <a:pt x="749236" y="175320"/>
                    </a:cubicBezTo>
                    <a:cubicBezTo>
                      <a:pt x="740684" y="191984"/>
                      <a:pt x="732332" y="208649"/>
                      <a:pt x="723981" y="225414"/>
                    </a:cubicBezTo>
                    <a:cubicBezTo>
                      <a:pt x="711504" y="250511"/>
                      <a:pt x="699228" y="275709"/>
                      <a:pt x="686550" y="300706"/>
                    </a:cubicBezTo>
                    <a:close/>
                    <a:moveTo>
                      <a:pt x="398071" y="125627"/>
                    </a:moveTo>
                    <a:cubicBezTo>
                      <a:pt x="405920" y="149319"/>
                      <a:pt x="413567" y="173211"/>
                      <a:pt x="421818" y="196903"/>
                    </a:cubicBezTo>
                    <a:cubicBezTo>
                      <a:pt x="430069" y="220494"/>
                      <a:pt x="438722" y="243785"/>
                      <a:pt x="446671" y="267376"/>
                    </a:cubicBezTo>
                    <a:cubicBezTo>
                      <a:pt x="453412" y="287655"/>
                      <a:pt x="460054" y="307833"/>
                      <a:pt x="465688" y="328212"/>
                    </a:cubicBezTo>
                    <a:cubicBezTo>
                      <a:pt x="467097" y="334236"/>
                      <a:pt x="473034" y="337849"/>
                      <a:pt x="479071" y="336444"/>
                    </a:cubicBezTo>
                    <a:cubicBezTo>
                      <a:pt x="485008" y="335038"/>
                      <a:pt x="488730" y="329115"/>
                      <a:pt x="487322" y="323092"/>
                    </a:cubicBezTo>
                    <a:cubicBezTo>
                      <a:pt x="480077" y="287855"/>
                      <a:pt x="470921" y="252719"/>
                      <a:pt x="460255" y="217985"/>
                    </a:cubicBezTo>
                    <a:cubicBezTo>
                      <a:pt x="456029" y="204231"/>
                      <a:pt x="451501" y="190579"/>
                      <a:pt x="446772" y="177026"/>
                    </a:cubicBezTo>
                    <a:cubicBezTo>
                      <a:pt x="439728" y="156647"/>
                      <a:pt x="431981" y="136569"/>
                      <a:pt x="424635" y="116492"/>
                    </a:cubicBezTo>
                    <a:cubicBezTo>
                      <a:pt x="416787" y="95611"/>
                      <a:pt x="404209" y="71718"/>
                      <a:pt x="395858" y="48428"/>
                    </a:cubicBezTo>
                    <a:cubicBezTo>
                      <a:pt x="392336" y="38790"/>
                      <a:pt x="389418" y="29354"/>
                      <a:pt x="388211" y="20218"/>
                    </a:cubicBezTo>
                    <a:cubicBezTo>
                      <a:pt x="387707" y="14395"/>
                      <a:pt x="382475" y="10079"/>
                      <a:pt x="376640" y="10581"/>
                    </a:cubicBezTo>
                    <a:cubicBezTo>
                      <a:pt x="370803" y="11183"/>
                      <a:pt x="366477" y="16303"/>
                      <a:pt x="366980" y="22226"/>
                    </a:cubicBezTo>
                    <a:cubicBezTo>
                      <a:pt x="367584" y="32868"/>
                      <a:pt x="369998" y="44212"/>
                      <a:pt x="373319" y="55756"/>
                    </a:cubicBezTo>
                    <a:cubicBezTo>
                      <a:pt x="380161" y="79548"/>
                      <a:pt x="391431" y="104144"/>
                      <a:pt x="398071" y="125627"/>
                    </a:cubicBezTo>
                    <a:close/>
                    <a:moveTo>
                      <a:pt x="3037" y="120306"/>
                    </a:moveTo>
                    <a:cubicBezTo>
                      <a:pt x="27588" y="147813"/>
                      <a:pt x="51636" y="178030"/>
                      <a:pt x="77395" y="207444"/>
                    </a:cubicBezTo>
                    <a:cubicBezTo>
                      <a:pt x="85746" y="217182"/>
                      <a:pt x="94400" y="226719"/>
                      <a:pt x="103254" y="236055"/>
                    </a:cubicBezTo>
                    <a:cubicBezTo>
                      <a:pt x="112109" y="245391"/>
                      <a:pt x="121265" y="254627"/>
                      <a:pt x="130623" y="263461"/>
                    </a:cubicBezTo>
                    <a:cubicBezTo>
                      <a:pt x="162821" y="293879"/>
                      <a:pt x="197234" y="321084"/>
                      <a:pt x="234262" y="342266"/>
                    </a:cubicBezTo>
                    <a:cubicBezTo>
                      <a:pt x="239192" y="345379"/>
                      <a:pt x="245833" y="343773"/>
                      <a:pt x="248852" y="338853"/>
                    </a:cubicBezTo>
                    <a:cubicBezTo>
                      <a:pt x="251971" y="333833"/>
                      <a:pt x="250361" y="327208"/>
                      <a:pt x="245431" y="324197"/>
                    </a:cubicBezTo>
                    <a:cubicBezTo>
                      <a:pt x="219772" y="307230"/>
                      <a:pt x="196127" y="286852"/>
                      <a:pt x="173386" y="264867"/>
                    </a:cubicBezTo>
                    <a:cubicBezTo>
                      <a:pt x="160809" y="252719"/>
                      <a:pt x="148533" y="240070"/>
                      <a:pt x="136459" y="227321"/>
                    </a:cubicBezTo>
                    <a:lnTo>
                      <a:pt x="75584" y="162771"/>
                    </a:lnTo>
                    <a:cubicBezTo>
                      <a:pt x="56667" y="142793"/>
                      <a:pt x="37851" y="123419"/>
                      <a:pt x="19236" y="105047"/>
                    </a:cubicBezTo>
                    <a:cubicBezTo>
                      <a:pt x="15010" y="100529"/>
                      <a:pt x="7967" y="100329"/>
                      <a:pt x="3540" y="104545"/>
                    </a:cubicBezTo>
                    <a:cubicBezTo>
                      <a:pt x="-988" y="108761"/>
                      <a:pt x="-1189" y="115789"/>
                      <a:pt x="3037" y="120306"/>
                    </a:cubicBezTo>
                    <a:close/>
                    <a:moveTo>
                      <a:pt x="545782" y="80150"/>
                    </a:moveTo>
                    <a:cubicBezTo>
                      <a:pt x="525255" y="170701"/>
                      <a:pt x="551920" y="246696"/>
                      <a:pt x="573251" y="329517"/>
                    </a:cubicBezTo>
                    <a:cubicBezTo>
                      <a:pt x="595388" y="243885"/>
                      <a:pt x="637749" y="185158"/>
                      <a:pt x="633724" y="95309"/>
                    </a:cubicBezTo>
                    <a:cubicBezTo>
                      <a:pt x="632818" y="72521"/>
                      <a:pt x="631510" y="11183"/>
                      <a:pt x="602331" y="1245"/>
                    </a:cubicBezTo>
                    <a:cubicBezTo>
                      <a:pt x="568321" y="-10300"/>
                      <a:pt x="550008" y="61779"/>
                      <a:pt x="545782" y="80150"/>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306" name="Google Shape;306;p3"/>
            <p:cNvGrpSpPr/>
            <p:nvPr/>
          </p:nvGrpSpPr>
          <p:grpSpPr>
            <a:xfrm rot="10800000" flipH="1">
              <a:off x="323353" y="2929286"/>
              <a:ext cx="2022991" cy="1885033"/>
              <a:chOff x="323353" y="262286"/>
              <a:chExt cx="2022991" cy="1885033"/>
            </a:xfrm>
          </p:grpSpPr>
          <p:sp>
            <p:nvSpPr>
              <p:cNvPr id="307" name="Google Shape;307;p3"/>
              <p:cNvSpPr/>
              <p:nvPr/>
            </p:nvSpPr>
            <p:spPr>
              <a:xfrm rot="10800000" flipH="1">
                <a:off x="845282" y="811330"/>
                <a:ext cx="812478" cy="773435"/>
              </a:xfrm>
              <a:custGeom>
                <a:avLst/>
                <a:gdLst/>
                <a:ahLst/>
                <a:cxnLst/>
                <a:rect l="l" t="t" r="r" b="b"/>
                <a:pathLst>
                  <a:path w="1624955" h="1546869" extrusionOk="0">
                    <a:moveTo>
                      <a:pt x="1209026" y="1151837"/>
                    </a:moveTo>
                    <a:cubicBezTo>
                      <a:pt x="1720982" y="1241384"/>
                      <a:pt x="1660107" y="1377713"/>
                      <a:pt x="1547814" y="1451599"/>
                    </a:cubicBezTo>
                    <a:cubicBezTo>
                      <a:pt x="1464098" y="1506612"/>
                      <a:pt x="851925" y="1687313"/>
                      <a:pt x="520884" y="1334445"/>
                    </a:cubicBezTo>
                    <a:cubicBezTo>
                      <a:pt x="520884" y="1334445"/>
                      <a:pt x="671412" y="1057873"/>
                      <a:pt x="1209026" y="1151837"/>
                    </a:cubicBezTo>
                    <a:close/>
                    <a:moveTo>
                      <a:pt x="220030" y="1058676"/>
                    </a:moveTo>
                    <a:cubicBezTo>
                      <a:pt x="581659" y="734520"/>
                      <a:pt x="381525" y="151159"/>
                      <a:pt x="322461" y="71952"/>
                    </a:cubicBezTo>
                    <a:cubicBezTo>
                      <a:pt x="243173" y="-34260"/>
                      <a:pt x="99889" y="-89976"/>
                      <a:pt x="16475" y="402433"/>
                    </a:cubicBezTo>
                    <a:cubicBezTo>
                      <a:pt x="-71266" y="919738"/>
                      <a:pt x="220030" y="1058676"/>
                      <a:pt x="220030" y="1058676"/>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8" name="Google Shape;308;p3"/>
              <p:cNvSpPr/>
              <p:nvPr/>
            </p:nvSpPr>
            <p:spPr>
              <a:xfrm rot="10800000" flipH="1">
                <a:off x="803060" y="748758"/>
                <a:ext cx="738345" cy="706053"/>
              </a:xfrm>
              <a:custGeom>
                <a:avLst/>
                <a:gdLst/>
                <a:ahLst/>
                <a:cxnLst/>
                <a:rect l="l" t="t" r="r" b="b"/>
                <a:pathLst>
                  <a:path w="1476691" h="1412106" extrusionOk="0">
                    <a:moveTo>
                      <a:pt x="9657" y="1099535"/>
                    </a:moveTo>
                    <a:cubicBezTo>
                      <a:pt x="46182" y="1093913"/>
                      <a:pt x="101222" y="1089295"/>
                      <a:pt x="162600" y="1085380"/>
                    </a:cubicBezTo>
                    <a:cubicBezTo>
                      <a:pt x="227097" y="1081365"/>
                      <a:pt x="298538" y="1078051"/>
                      <a:pt x="363237" y="1075241"/>
                    </a:cubicBezTo>
                    <a:cubicBezTo>
                      <a:pt x="362633" y="1072129"/>
                      <a:pt x="362029" y="1068916"/>
                      <a:pt x="361526" y="1065905"/>
                    </a:cubicBezTo>
                    <a:cubicBezTo>
                      <a:pt x="350860" y="1007076"/>
                      <a:pt x="342408" y="954272"/>
                      <a:pt x="339390" y="918834"/>
                    </a:cubicBezTo>
                    <a:cubicBezTo>
                      <a:pt x="332044" y="829589"/>
                      <a:pt x="323592" y="738737"/>
                      <a:pt x="317052" y="647081"/>
                    </a:cubicBezTo>
                    <a:cubicBezTo>
                      <a:pt x="310713" y="556531"/>
                      <a:pt x="305984" y="465176"/>
                      <a:pt x="304374" y="374224"/>
                    </a:cubicBezTo>
                    <a:cubicBezTo>
                      <a:pt x="302261" y="251448"/>
                      <a:pt x="306386" y="129174"/>
                      <a:pt x="320574" y="9912"/>
                    </a:cubicBezTo>
                    <a:cubicBezTo>
                      <a:pt x="321278" y="3788"/>
                      <a:pt x="326812" y="-629"/>
                      <a:pt x="332849" y="73"/>
                    </a:cubicBezTo>
                    <a:cubicBezTo>
                      <a:pt x="338987" y="776"/>
                      <a:pt x="343414" y="6197"/>
                      <a:pt x="342710" y="12321"/>
                    </a:cubicBezTo>
                    <a:cubicBezTo>
                      <a:pt x="330434" y="130780"/>
                      <a:pt x="328825" y="251950"/>
                      <a:pt x="332346" y="373621"/>
                    </a:cubicBezTo>
                    <a:cubicBezTo>
                      <a:pt x="334962" y="464072"/>
                      <a:pt x="340597" y="554824"/>
                      <a:pt x="347137" y="644973"/>
                    </a:cubicBezTo>
                    <a:cubicBezTo>
                      <a:pt x="353678" y="736528"/>
                      <a:pt x="360922" y="827380"/>
                      <a:pt x="367765" y="916626"/>
                    </a:cubicBezTo>
                    <a:cubicBezTo>
                      <a:pt x="370381" y="951461"/>
                      <a:pt x="378128" y="1003362"/>
                      <a:pt x="387889" y="1061286"/>
                    </a:cubicBezTo>
                    <a:cubicBezTo>
                      <a:pt x="388593" y="1065402"/>
                      <a:pt x="389398" y="1069819"/>
                      <a:pt x="390102" y="1074036"/>
                    </a:cubicBezTo>
                    <a:cubicBezTo>
                      <a:pt x="441217" y="1071828"/>
                      <a:pt x="486698" y="1069819"/>
                      <a:pt x="518393" y="1067812"/>
                    </a:cubicBezTo>
                    <a:cubicBezTo>
                      <a:pt x="611567" y="1062491"/>
                      <a:pt x="706553" y="1056067"/>
                      <a:pt x="802142" y="1051649"/>
                    </a:cubicBezTo>
                    <a:cubicBezTo>
                      <a:pt x="896725" y="1047232"/>
                      <a:pt x="992012" y="1044421"/>
                      <a:pt x="1086897" y="1044822"/>
                    </a:cubicBezTo>
                    <a:cubicBezTo>
                      <a:pt x="1214987" y="1045225"/>
                      <a:pt x="1342372" y="1051549"/>
                      <a:pt x="1466437" y="1067611"/>
                    </a:cubicBezTo>
                    <a:cubicBezTo>
                      <a:pt x="1472877" y="1068314"/>
                      <a:pt x="1477404" y="1074137"/>
                      <a:pt x="1476599" y="1080561"/>
                    </a:cubicBezTo>
                    <a:cubicBezTo>
                      <a:pt x="1475895" y="1086987"/>
                      <a:pt x="1470059" y="1091504"/>
                      <a:pt x="1463619" y="1090700"/>
                    </a:cubicBezTo>
                    <a:cubicBezTo>
                      <a:pt x="1340360" y="1076746"/>
                      <a:pt x="1213981" y="1072932"/>
                      <a:pt x="1086998" y="1074036"/>
                    </a:cubicBezTo>
                    <a:cubicBezTo>
                      <a:pt x="992516" y="1074839"/>
                      <a:pt x="897832" y="1078654"/>
                      <a:pt x="803651" y="1083071"/>
                    </a:cubicBezTo>
                    <a:cubicBezTo>
                      <a:pt x="708163" y="1087689"/>
                      <a:pt x="613177" y="1092809"/>
                      <a:pt x="520003" y="1097627"/>
                    </a:cubicBezTo>
                    <a:cubicBezTo>
                      <a:pt x="489012" y="1099133"/>
                      <a:pt x="444739" y="1100538"/>
                      <a:pt x="394932" y="1102045"/>
                    </a:cubicBezTo>
                    <a:cubicBezTo>
                      <a:pt x="414553" y="1213175"/>
                      <a:pt x="438802" y="1335550"/>
                      <a:pt x="449669" y="1399598"/>
                    </a:cubicBezTo>
                    <a:cubicBezTo>
                      <a:pt x="450676" y="1405420"/>
                      <a:pt x="446751" y="1410942"/>
                      <a:pt x="441016" y="1411946"/>
                    </a:cubicBezTo>
                    <a:cubicBezTo>
                      <a:pt x="435180" y="1412950"/>
                      <a:pt x="429646" y="1409135"/>
                      <a:pt x="428640" y="1403313"/>
                    </a:cubicBezTo>
                    <a:cubicBezTo>
                      <a:pt x="416666" y="1338762"/>
                      <a:pt x="389800" y="1214581"/>
                      <a:pt x="368469" y="1102848"/>
                    </a:cubicBezTo>
                    <a:cubicBezTo>
                      <a:pt x="302764" y="1104856"/>
                      <a:pt x="229714" y="1107164"/>
                      <a:pt x="164009" y="1110276"/>
                    </a:cubicBezTo>
                    <a:cubicBezTo>
                      <a:pt x="103335" y="1113188"/>
                      <a:pt x="49000" y="1116701"/>
                      <a:pt x="12776" y="1121621"/>
                    </a:cubicBezTo>
                    <a:cubicBezTo>
                      <a:pt x="6739" y="1122524"/>
                      <a:pt x="1004" y="1118308"/>
                      <a:pt x="98" y="1112184"/>
                    </a:cubicBezTo>
                    <a:cubicBezTo>
                      <a:pt x="-707" y="1106060"/>
                      <a:pt x="3519" y="1100438"/>
                      <a:pt x="9657" y="109953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9" name="Google Shape;309;p3"/>
              <p:cNvSpPr/>
              <p:nvPr/>
            </p:nvSpPr>
            <p:spPr>
              <a:xfrm rot="10800000" flipH="1">
                <a:off x="621548" y="554680"/>
                <a:ext cx="353472" cy="355018"/>
              </a:xfrm>
              <a:custGeom>
                <a:avLst/>
                <a:gdLst/>
                <a:ahLst/>
                <a:cxnLst/>
                <a:rect l="l" t="t" r="r" b="b"/>
                <a:pathLst>
                  <a:path w="706944" h="710037" extrusionOk="0">
                    <a:moveTo>
                      <a:pt x="102615" y="587048"/>
                    </a:moveTo>
                    <a:cubicBezTo>
                      <a:pt x="96880" y="599597"/>
                      <a:pt x="49287" y="400224"/>
                      <a:pt x="28659" y="304955"/>
                    </a:cubicBezTo>
                    <a:cubicBezTo>
                      <a:pt x="-3539" y="156078"/>
                      <a:pt x="-20141" y="5895"/>
                      <a:pt x="42444" y="173"/>
                    </a:cubicBezTo>
                    <a:cubicBezTo>
                      <a:pt x="99395" y="-5047"/>
                      <a:pt x="119318" y="108493"/>
                      <a:pt x="123645" y="238296"/>
                    </a:cubicBezTo>
                    <a:cubicBezTo>
                      <a:pt x="143266" y="114015"/>
                      <a:pt x="175464" y="8807"/>
                      <a:pt x="228089" y="20151"/>
                    </a:cubicBezTo>
                    <a:cubicBezTo>
                      <a:pt x="278499" y="30993"/>
                      <a:pt x="268941" y="123049"/>
                      <a:pt x="238553" y="231169"/>
                    </a:cubicBezTo>
                    <a:cubicBezTo>
                      <a:pt x="293190" y="133390"/>
                      <a:pt x="350946" y="60708"/>
                      <a:pt x="393609" y="84601"/>
                    </a:cubicBezTo>
                    <a:cubicBezTo>
                      <a:pt x="446032" y="114015"/>
                      <a:pt x="383547" y="224342"/>
                      <a:pt x="300435" y="335473"/>
                    </a:cubicBezTo>
                    <a:cubicBezTo>
                      <a:pt x="396225" y="233578"/>
                      <a:pt x="495940" y="150055"/>
                      <a:pt x="536590" y="190109"/>
                    </a:cubicBezTo>
                    <a:cubicBezTo>
                      <a:pt x="577945" y="230868"/>
                      <a:pt x="491211" y="317001"/>
                      <a:pt x="382742" y="399822"/>
                    </a:cubicBezTo>
                    <a:cubicBezTo>
                      <a:pt x="506505" y="338083"/>
                      <a:pt x="625438" y="295719"/>
                      <a:pt x="649084" y="345009"/>
                    </a:cubicBezTo>
                    <a:cubicBezTo>
                      <a:pt x="671824" y="392192"/>
                      <a:pt x="578448" y="440279"/>
                      <a:pt x="460622" y="480636"/>
                    </a:cubicBezTo>
                    <a:cubicBezTo>
                      <a:pt x="585995" y="455438"/>
                      <a:pt x="696476" y="448109"/>
                      <a:pt x="705834" y="497601"/>
                    </a:cubicBezTo>
                    <a:cubicBezTo>
                      <a:pt x="716197" y="552614"/>
                      <a:pt x="594145" y="576206"/>
                      <a:pt x="455289" y="585442"/>
                    </a:cubicBezTo>
                    <a:cubicBezTo>
                      <a:pt x="593340" y="599697"/>
                      <a:pt x="714889" y="627103"/>
                      <a:pt x="706538" y="679406"/>
                    </a:cubicBezTo>
                    <a:cubicBezTo>
                      <a:pt x="690237" y="781602"/>
                      <a:pt x="107043" y="596083"/>
                      <a:pt x="104225" y="587148"/>
                    </a:cubicBezTo>
                    <a:lnTo>
                      <a:pt x="102615" y="587048"/>
                    </a:lnTo>
                    <a:lnTo>
                      <a:pt x="102615" y="587048"/>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0" name="Google Shape;310;p3"/>
              <p:cNvSpPr/>
              <p:nvPr/>
            </p:nvSpPr>
            <p:spPr>
              <a:xfrm rot="10800000" flipH="1">
                <a:off x="558884" y="530525"/>
                <a:ext cx="163801" cy="150057"/>
              </a:xfrm>
              <a:custGeom>
                <a:avLst/>
                <a:gdLst/>
                <a:ahLst/>
                <a:cxnLst/>
                <a:rect l="l" t="t" r="r" b="b"/>
                <a:pathLst>
                  <a:path w="327602" h="300114" extrusionOk="0">
                    <a:moveTo>
                      <a:pt x="5069" y="294558"/>
                    </a:moveTo>
                    <a:cubicBezTo>
                      <a:pt x="-23104" y="268758"/>
                      <a:pt x="73994" y="95085"/>
                      <a:pt x="103778" y="49910"/>
                    </a:cubicBezTo>
                    <a:cubicBezTo>
                      <a:pt x="117563" y="28828"/>
                      <a:pt x="141007" y="1121"/>
                      <a:pt x="170187" y="17"/>
                    </a:cubicBezTo>
                    <a:cubicBezTo>
                      <a:pt x="197858" y="-1088"/>
                      <a:pt x="216674" y="52319"/>
                      <a:pt x="215265" y="72196"/>
                    </a:cubicBezTo>
                    <a:cubicBezTo>
                      <a:pt x="214963" y="75409"/>
                      <a:pt x="207316" y="104823"/>
                      <a:pt x="208121" y="105325"/>
                    </a:cubicBezTo>
                    <a:cubicBezTo>
                      <a:pt x="212045" y="107634"/>
                      <a:pt x="231465" y="100506"/>
                      <a:pt x="236295" y="100104"/>
                    </a:cubicBezTo>
                    <a:cubicBezTo>
                      <a:pt x="263965" y="97695"/>
                      <a:pt x="299887" y="97896"/>
                      <a:pt x="319407" y="120483"/>
                    </a:cubicBezTo>
                    <a:cubicBezTo>
                      <a:pt x="347077" y="152508"/>
                      <a:pt x="297874" y="189853"/>
                      <a:pt x="272618" y="204509"/>
                    </a:cubicBezTo>
                    <a:cubicBezTo>
                      <a:pt x="193632" y="250487"/>
                      <a:pt x="33243" y="320358"/>
                      <a:pt x="5069" y="294558"/>
                    </a:cubicBezTo>
                    <a:lnTo>
                      <a:pt x="5069" y="294558"/>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1" name="Google Shape;311;p3"/>
              <p:cNvSpPr/>
              <p:nvPr/>
            </p:nvSpPr>
            <p:spPr>
              <a:xfrm rot="10800000" flipH="1">
                <a:off x="669837" y="609157"/>
                <a:ext cx="179409" cy="173664"/>
              </a:xfrm>
              <a:custGeom>
                <a:avLst/>
                <a:gdLst/>
                <a:ahLst/>
                <a:cxnLst/>
                <a:rect l="l" t="t" r="r" b="b"/>
                <a:pathLst>
                  <a:path w="358817" h="347328" extrusionOk="0">
                    <a:moveTo>
                      <a:pt x="168941" y="325362"/>
                    </a:moveTo>
                    <a:cubicBezTo>
                      <a:pt x="172161" y="324359"/>
                      <a:pt x="185443" y="322753"/>
                      <a:pt x="190776" y="321849"/>
                    </a:cubicBezTo>
                    <a:lnTo>
                      <a:pt x="227100" y="316328"/>
                    </a:lnTo>
                    <a:cubicBezTo>
                      <a:pt x="238973" y="315023"/>
                      <a:pt x="250846" y="313216"/>
                      <a:pt x="262820" y="312212"/>
                    </a:cubicBezTo>
                    <a:cubicBezTo>
                      <a:pt x="270769" y="311509"/>
                      <a:pt x="278819" y="311107"/>
                      <a:pt x="286868" y="310806"/>
                    </a:cubicBezTo>
                    <a:cubicBezTo>
                      <a:pt x="306992" y="310003"/>
                      <a:pt x="327116" y="310305"/>
                      <a:pt x="347442" y="310907"/>
                    </a:cubicBezTo>
                    <a:cubicBezTo>
                      <a:pt x="353579" y="310806"/>
                      <a:pt x="358711" y="315625"/>
                      <a:pt x="358812" y="321749"/>
                    </a:cubicBezTo>
                    <a:cubicBezTo>
                      <a:pt x="359013" y="327872"/>
                      <a:pt x="354083" y="332992"/>
                      <a:pt x="347945" y="333093"/>
                    </a:cubicBezTo>
                    <a:cubicBezTo>
                      <a:pt x="331342" y="334598"/>
                      <a:pt x="315042" y="336707"/>
                      <a:pt x="298540" y="338614"/>
                    </a:cubicBezTo>
                    <a:cubicBezTo>
                      <a:pt x="287472" y="339919"/>
                      <a:pt x="276404" y="341224"/>
                      <a:pt x="265336" y="342228"/>
                    </a:cubicBezTo>
                    <a:cubicBezTo>
                      <a:pt x="253462" y="343232"/>
                      <a:pt x="241489" y="343634"/>
                      <a:pt x="229615" y="344336"/>
                    </a:cubicBezTo>
                    <a:lnTo>
                      <a:pt x="193493" y="345942"/>
                    </a:lnTo>
                    <a:cubicBezTo>
                      <a:pt x="190575" y="346043"/>
                      <a:pt x="183531" y="345039"/>
                      <a:pt x="178802" y="344938"/>
                    </a:cubicBezTo>
                    <a:cubicBezTo>
                      <a:pt x="177796" y="345742"/>
                      <a:pt x="176689" y="346344"/>
                      <a:pt x="175482" y="346746"/>
                    </a:cubicBezTo>
                    <a:cubicBezTo>
                      <a:pt x="176085" y="346344"/>
                      <a:pt x="176790" y="345641"/>
                      <a:pt x="177293" y="344938"/>
                    </a:cubicBezTo>
                    <a:cubicBezTo>
                      <a:pt x="175280" y="345039"/>
                      <a:pt x="173872" y="345441"/>
                      <a:pt x="174073" y="346344"/>
                    </a:cubicBezTo>
                    <a:cubicBezTo>
                      <a:pt x="174174" y="346746"/>
                      <a:pt x="174274" y="346946"/>
                      <a:pt x="174475" y="347047"/>
                    </a:cubicBezTo>
                    <a:cubicBezTo>
                      <a:pt x="173167" y="347348"/>
                      <a:pt x="171759" y="347448"/>
                      <a:pt x="170350" y="347147"/>
                    </a:cubicBezTo>
                    <a:cubicBezTo>
                      <a:pt x="165520" y="346746"/>
                      <a:pt x="163608" y="344236"/>
                      <a:pt x="162904" y="343533"/>
                    </a:cubicBezTo>
                    <a:cubicBezTo>
                      <a:pt x="159483" y="340421"/>
                      <a:pt x="155861" y="329478"/>
                      <a:pt x="168941" y="325362"/>
                    </a:cubicBezTo>
                    <a:close/>
                    <a:moveTo>
                      <a:pt x="129398" y="292736"/>
                    </a:moveTo>
                    <a:cubicBezTo>
                      <a:pt x="128693" y="296149"/>
                      <a:pt x="130303" y="305586"/>
                      <a:pt x="141975" y="305084"/>
                    </a:cubicBezTo>
                    <a:cubicBezTo>
                      <a:pt x="145597" y="304984"/>
                      <a:pt x="159081" y="301670"/>
                      <a:pt x="164715" y="300667"/>
                    </a:cubicBezTo>
                    <a:lnTo>
                      <a:pt x="208083" y="291531"/>
                    </a:lnTo>
                    <a:cubicBezTo>
                      <a:pt x="220962" y="288319"/>
                      <a:pt x="234043" y="285609"/>
                      <a:pt x="246922" y="282296"/>
                    </a:cubicBezTo>
                    <a:cubicBezTo>
                      <a:pt x="255575" y="280087"/>
                      <a:pt x="264128" y="277577"/>
                      <a:pt x="272681" y="274967"/>
                    </a:cubicBezTo>
                    <a:cubicBezTo>
                      <a:pt x="294415" y="268442"/>
                      <a:pt x="315646" y="261013"/>
                      <a:pt x="336675" y="252681"/>
                    </a:cubicBezTo>
                    <a:cubicBezTo>
                      <a:pt x="342511" y="250774"/>
                      <a:pt x="345630" y="244449"/>
                      <a:pt x="343618" y="238626"/>
                    </a:cubicBezTo>
                    <a:cubicBezTo>
                      <a:pt x="341706" y="232804"/>
                      <a:pt x="335367" y="229692"/>
                      <a:pt x="329531" y="231699"/>
                    </a:cubicBezTo>
                    <a:cubicBezTo>
                      <a:pt x="311721" y="236619"/>
                      <a:pt x="293710" y="240534"/>
                      <a:pt x="275699" y="244650"/>
                    </a:cubicBezTo>
                    <a:cubicBezTo>
                      <a:pt x="263524" y="247360"/>
                      <a:pt x="251349" y="250070"/>
                      <a:pt x="239375" y="253183"/>
                    </a:cubicBezTo>
                    <a:cubicBezTo>
                      <a:pt x="226295" y="256496"/>
                      <a:pt x="213516" y="260511"/>
                      <a:pt x="200637" y="264326"/>
                    </a:cubicBezTo>
                    <a:lnTo>
                      <a:pt x="158879" y="277377"/>
                    </a:lnTo>
                    <a:cubicBezTo>
                      <a:pt x="155961" y="278280"/>
                      <a:pt x="149522" y="281693"/>
                      <a:pt x="144893" y="283400"/>
                    </a:cubicBezTo>
                    <a:cubicBezTo>
                      <a:pt x="144189" y="283099"/>
                      <a:pt x="143384" y="282898"/>
                      <a:pt x="142579" y="282798"/>
                    </a:cubicBezTo>
                    <a:lnTo>
                      <a:pt x="143283" y="283199"/>
                    </a:lnTo>
                    <a:lnTo>
                      <a:pt x="143988" y="283702"/>
                    </a:lnTo>
                    <a:cubicBezTo>
                      <a:pt x="141673" y="284504"/>
                      <a:pt x="139963" y="284705"/>
                      <a:pt x="139862" y="283702"/>
                    </a:cubicBezTo>
                    <a:cubicBezTo>
                      <a:pt x="139761" y="283299"/>
                      <a:pt x="139761" y="282998"/>
                      <a:pt x="139761" y="282798"/>
                    </a:cubicBezTo>
                    <a:cubicBezTo>
                      <a:pt x="138353" y="282998"/>
                      <a:pt x="137045" y="283400"/>
                      <a:pt x="135737" y="284203"/>
                    </a:cubicBezTo>
                    <a:cubicBezTo>
                      <a:pt x="130001" y="287114"/>
                      <a:pt x="129699" y="291431"/>
                      <a:pt x="129398" y="292736"/>
                    </a:cubicBezTo>
                    <a:close/>
                    <a:moveTo>
                      <a:pt x="118229" y="243947"/>
                    </a:moveTo>
                    <a:lnTo>
                      <a:pt x="151333" y="214734"/>
                    </a:lnTo>
                    <a:cubicBezTo>
                      <a:pt x="159282" y="208108"/>
                      <a:pt x="167231" y="201583"/>
                      <a:pt x="175582" y="195459"/>
                    </a:cubicBezTo>
                    <a:cubicBezTo>
                      <a:pt x="181116" y="191343"/>
                      <a:pt x="186650" y="187428"/>
                      <a:pt x="192386" y="183714"/>
                    </a:cubicBezTo>
                    <a:cubicBezTo>
                      <a:pt x="213617" y="169860"/>
                      <a:pt x="235753" y="157512"/>
                      <a:pt x="257387" y="144261"/>
                    </a:cubicBezTo>
                    <a:cubicBezTo>
                      <a:pt x="262418" y="140847"/>
                      <a:pt x="269360" y="142052"/>
                      <a:pt x="272882" y="147172"/>
                    </a:cubicBezTo>
                    <a:cubicBezTo>
                      <a:pt x="276303" y="152191"/>
                      <a:pt x="274995" y="159118"/>
                      <a:pt x="269964" y="162532"/>
                    </a:cubicBezTo>
                    <a:cubicBezTo>
                      <a:pt x="253160" y="175381"/>
                      <a:pt x="236458" y="188131"/>
                      <a:pt x="219453" y="200579"/>
                    </a:cubicBezTo>
                    <a:cubicBezTo>
                      <a:pt x="211101" y="206803"/>
                      <a:pt x="202750" y="212927"/>
                      <a:pt x="194298" y="219050"/>
                    </a:cubicBezTo>
                    <a:cubicBezTo>
                      <a:pt x="185946" y="225074"/>
                      <a:pt x="177393" y="230796"/>
                      <a:pt x="169143" y="237020"/>
                    </a:cubicBezTo>
                    <a:lnTo>
                      <a:pt x="133523" y="262921"/>
                    </a:lnTo>
                    <a:cubicBezTo>
                      <a:pt x="131008" y="264728"/>
                      <a:pt x="123461" y="266434"/>
                      <a:pt x="118631" y="268543"/>
                    </a:cubicBezTo>
                    <a:cubicBezTo>
                      <a:pt x="118028" y="274365"/>
                      <a:pt x="112795" y="278682"/>
                      <a:pt x="106959" y="278079"/>
                    </a:cubicBezTo>
                    <a:cubicBezTo>
                      <a:pt x="101425" y="277878"/>
                      <a:pt x="99010" y="274967"/>
                      <a:pt x="97602" y="273261"/>
                    </a:cubicBezTo>
                    <a:cubicBezTo>
                      <a:pt x="94985" y="270149"/>
                      <a:pt x="94583" y="266233"/>
                      <a:pt x="96595" y="261415"/>
                    </a:cubicBezTo>
                    <a:cubicBezTo>
                      <a:pt x="97300" y="259708"/>
                      <a:pt x="99815" y="256797"/>
                      <a:pt x="103840" y="253885"/>
                    </a:cubicBezTo>
                    <a:cubicBezTo>
                      <a:pt x="108066" y="250774"/>
                      <a:pt x="115210" y="246658"/>
                      <a:pt x="118229" y="243947"/>
                    </a:cubicBezTo>
                    <a:close/>
                    <a:moveTo>
                      <a:pt x="116518" y="269546"/>
                    </a:moveTo>
                    <a:cubicBezTo>
                      <a:pt x="114808" y="270650"/>
                      <a:pt x="113902" y="271855"/>
                      <a:pt x="114707" y="273160"/>
                    </a:cubicBezTo>
                    <a:cubicBezTo>
                      <a:pt x="115814" y="274666"/>
                      <a:pt x="116216" y="270851"/>
                      <a:pt x="116518" y="269546"/>
                    </a:cubicBezTo>
                    <a:close/>
                    <a:moveTo>
                      <a:pt x="56146" y="225977"/>
                    </a:moveTo>
                    <a:cubicBezTo>
                      <a:pt x="52021" y="230194"/>
                      <a:pt x="52021" y="236920"/>
                      <a:pt x="56146" y="241036"/>
                    </a:cubicBezTo>
                    <a:cubicBezTo>
                      <a:pt x="60372" y="245152"/>
                      <a:pt x="67114" y="245152"/>
                      <a:pt x="71239" y="240936"/>
                    </a:cubicBezTo>
                    <a:cubicBezTo>
                      <a:pt x="82810" y="230696"/>
                      <a:pt x="94382" y="220657"/>
                      <a:pt x="105752" y="210216"/>
                    </a:cubicBezTo>
                    <a:cubicBezTo>
                      <a:pt x="117223" y="199876"/>
                      <a:pt x="128593" y="189436"/>
                      <a:pt x="139460" y="178493"/>
                    </a:cubicBezTo>
                    <a:cubicBezTo>
                      <a:pt x="148214" y="169760"/>
                      <a:pt x="156666" y="160724"/>
                      <a:pt x="164816" y="151489"/>
                    </a:cubicBezTo>
                    <a:cubicBezTo>
                      <a:pt x="177293" y="137535"/>
                      <a:pt x="188965" y="123179"/>
                      <a:pt x="200737" y="108723"/>
                    </a:cubicBezTo>
                    <a:cubicBezTo>
                      <a:pt x="204863" y="104206"/>
                      <a:pt x="204561" y="97178"/>
                      <a:pt x="200033" y="93062"/>
                    </a:cubicBezTo>
                    <a:cubicBezTo>
                      <a:pt x="195505" y="88946"/>
                      <a:pt x="188462" y="89247"/>
                      <a:pt x="184336" y="93765"/>
                    </a:cubicBezTo>
                    <a:cubicBezTo>
                      <a:pt x="171155" y="106615"/>
                      <a:pt x="157571" y="118962"/>
                      <a:pt x="144289" y="131712"/>
                    </a:cubicBezTo>
                    <a:cubicBezTo>
                      <a:pt x="135435" y="140245"/>
                      <a:pt x="126580" y="148678"/>
                      <a:pt x="118028" y="157512"/>
                    </a:cubicBezTo>
                    <a:cubicBezTo>
                      <a:pt x="107362" y="168555"/>
                      <a:pt x="97099" y="179999"/>
                      <a:pt x="86735" y="191343"/>
                    </a:cubicBezTo>
                    <a:cubicBezTo>
                      <a:pt x="76371" y="202787"/>
                      <a:pt x="66309" y="214433"/>
                      <a:pt x="56146" y="225977"/>
                    </a:cubicBezTo>
                    <a:close/>
                    <a:moveTo>
                      <a:pt x="25658" y="190540"/>
                    </a:moveTo>
                    <a:cubicBezTo>
                      <a:pt x="24249" y="193853"/>
                      <a:pt x="23344" y="196262"/>
                      <a:pt x="23042" y="197467"/>
                    </a:cubicBezTo>
                    <a:cubicBezTo>
                      <a:pt x="20124" y="207406"/>
                      <a:pt x="28174" y="211421"/>
                      <a:pt x="29683" y="211823"/>
                    </a:cubicBezTo>
                    <a:cubicBezTo>
                      <a:pt x="35318" y="213629"/>
                      <a:pt x="41355" y="210517"/>
                      <a:pt x="43166" y="204996"/>
                    </a:cubicBezTo>
                    <a:lnTo>
                      <a:pt x="43267" y="204595"/>
                    </a:lnTo>
                    <a:lnTo>
                      <a:pt x="43166" y="204595"/>
                    </a:lnTo>
                    <a:cubicBezTo>
                      <a:pt x="42864" y="204394"/>
                      <a:pt x="43065" y="203992"/>
                      <a:pt x="43468" y="203290"/>
                    </a:cubicBezTo>
                    <a:cubicBezTo>
                      <a:pt x="43569" y="202586"/>
                      <a:pt x="43669" y="201984"/>
                      <a:pt x="43669" y="201382"/>
                    </a:cubicBezTo>
                    <a:cubicBezTo>
                      <a:pt x="43669" y="201683"/>
                      <a:pt x="43770" y="202185"/>
                      <a:pt x="43870" y="202687"/>
                    </a:cubicBezTo>
                    <a:cubicBezTo>
                      <a:pt x="44474" y="201884"/>
                      <a:pt x="45178" y="200880"/>
                      <a:pt x="45682" y="199876"/>
                    </a:cubicBezTo>
                    <a:cubicBezTo>
                      <a:pt x="53832" y="184818"/>
                      <a:pt x="75163" y="147774"/>
                      <a:pt x="76874" y="144863"/>
                    </a:cubicBezTo>
                    <a:cubicBezTo>
                      <a:pt x="81905" y="135727"/>
                      <a:pt x="86735" y="126492"/>
                      <a:pt x="90961" y="116955"/>
                    </a:cubicBezTo>
                    <a:cubicBezTo>
                      <a:pt x="93778" y="110730"/>
                      <a:pt x="96294" y="104406"/>
                      <a:pt x="98708" y="97981"/>
                    </a:cubicBezTo>
                    <a:cubicBezTo>
                      <a:pt x="107563" y="74390"/>
                      <a:pt x="114707" y="50397"/>
                      <a:pt x="123863" y="26906"/>
                    </a:cubicBezTo>
                    <a:cubicBezTo>
                      <a:pt x="126278" y="21284"/>
                      <a:pt x="123763" y="14759"/>
                      <a:pt x="118229" y="12249"/>
                    </a:cubicBezTo>
                    <a:cubicBezTo>
                      <a:pt x="112594" y="9739"/>
                      <a:pt x="105953" y="12249"/>
                      <a:pt x="103538" y="17871"/>
                    </a:cubicBezTo>
                    <a:cubicBezTo>
                      <a:pt x="97602" y="29215"/>
                      <a:pt x="91967" y="40659"/>
                      <a:pt x="86735" y="52305"/>
                    </a:cubicBezTo>
                    <a:cubicBezTo>
                      <a:pt x="80597" y="65656"/>
                      <a:pt x="74560" y="79008"/>
                      <a:pt x="68824" y="92460"/>
                    </a:cubicBezTo>
                    <a:cubicBezTo>
                      <a:pt x="63089" y="105611"/>
                      <a:pt x="57857" y="118862"/>
                      <a:pt x="51518" y="131712"/>
                    </a:cubicBezTo>
                    <a:cubicBezTo>
                      <a:pt x="50109" y="134824"/>
                      <a:pt x="32198" y="174377"/>
                      <a:pt x="25658" y="190540"/>
                    </a:cubicBezTo>
                    <a:close/>
                    <a:moveTo>
                      <a:pt x="43468" y="203290"/>
                    </a:moveTo>
                    <a:cubicBezTo>
                      <a:pt x="43468" y="203691"/>
                      <a:pt x="43367" y="204193"/>
                      <a:pt x="43267" y="204595"/>
                    </a:cubicBezTo>
                    <a:cubicBezTo>
                      <a:pt x="44273" y="204996"/>
                      <a:pt x="44072" y="203791"/>
                      <a:pt x="43870" y="202687"/>
                    </a:cubicBezTo>
                    <a:lnTo>
                      <a:pt x="43468" y="203290"/>
                    </a:lnTo>
                    <a:close/>
                    <a:moveTo>
                      <a:pt x="0" y="183312"/>
                    </a:moveTo>
                    <a:cubicBezTo>
                      <a:pt x="0" y="184115"/>
                      <a:pt x="0" y="185019"/>
                      <a:pt x="101" y="185822"/>
                    </a:cubicBezTo>
                    <a:cubicBezTo>
                      <a:pt x="503" y="191243"/>
                      <a:pt x="3320" y="193151"/>
                      <a:pt x="3924" y="193652"/>
                    </a:cubicBezTo>
                    <a:cubicBezTo>
                      <a:pt x="6138" y="195861"/>
                      <a:pt x="8754" y="196162"/>
                      <a:pt x="10968" y="196262"/>
                    </a:cubicBezTo>
                    <a:cubicBezTo>
                      <a:pt x="13684" y="196463"/>
                      <a:pt x="16602" y="195258"/>
                      <a:pt x="19420" y="192146"/>
                    </a:cubicBezTo>
                    <a:cubicBezTo>
                      <a:pt x="20023" y="191544"/>
                      <a:pt x="21231" y="189637"/>
                      <a:pt x="21835" y="186224"/>
                    </a:cubicBezTo>
                    <a:cubicBezTo>
                      <a:pt x="22438" y="183211"/>
                      <a:pt x="23344" y="171867"/>
                      <a:pt x="24249" y="167450"/>
                    </a:cubicBezTo>
                    <a:lnTo>
                      <a:pt x="31695" y="130809"/>
                    </a:lnTo>
                    <a:cubicBezTo>
                      <a:pt x="33808" y="119264"/>
                      <a:pt x="36425" y="107719"/>
                      <a:pt x="38336" y="95974"/>
                    </a:cubicBezTo>
                    <a:cubicBezTo>
                      <a:pt x="39644" y="88043"/>
                      <a:pt x="40751" y="80112"/>
                      <a:pt x="41556" y="72181"/>
                    </a:cubicBezTo>
                    <a:cubicBezTo>
                      <a:pt x="43569" y="51702"/>
                      <a:pt x="44172" y="31222"/>
                      <a:pt x="42562" y="10844"/>
                    </a:cubicBezTo>
                    <a:cubicBezTo>
                      <a:pt x="42462" y="4720"/>
                      <a:pt x="37330" y="-99"/>
                      <a:pt x="31192" y="2"/>
                    </a:cubicBezTo>
                    <a:cubicBezTo>
                      <a:pt x="25054" y="102"/>
                      <a:pt x="20225" y="5122"/>
                      <a:pt x="20325" y="11345"/>
                    </a:cubicBezTo>
                    <a:cubicBezTo>
                      <a:pt x="19822" y="22689"/>
                      <a:pt x="18212" y="33933"/>
                      <a:pt x="16602" y="45378"/>
                    </a:cubicBezTo>
                    <a:cubicBezTo>
                      <a:pt x="14590" y="58729"/>
                      <a:pt x="11873" y="71981"/>
                      <a:pt x="9660" y="85332"/>
                    </a:cubicBezTo>
                    <a:cubicBezTo>
                      <a:pt x="7245" y="99086"/>
                      <a:pt x="5635" y="112939"/>
                      <a:pt x="3824" y="126592"/>
                    </a:cubicBezTo>
                    <a:lnTo>
                      <a:pt x="302" y="164439"/>
                    </a:lnTo>
                    <a:cubicBezTo>
                      <a:pt x="201" y="167250"/>
                      <a:pt x="1409" y="173976"/>
                      <a:pt x="1711" y="178594"/>
                    </a:cubicBezTo>
                    <a:cubicBezTo>
                      <a:pt x="1207" y="179397"/>
                      <a:pt x="704" y="180300"/>
                      <a:pt x="503" y="181204"/>
                    </a:cubicBezTo>
                    <a:cubicBezTo>
                      <a:pt x="906" y="180702"/>
                      <a:pt x="1308" y="180200"/>
                      <a:pt x="1711" y="179798"/>
                    </a:cubicBezTo>
                    <a:cubicBezTo>
                      <a:pt x="1811" y="182007"/>
                      <a:pt x="1509" y="183513"/>
                      <a:pt x="503" y="183413"/>
                    </a:cubicBezTo>
                    <a:cubicBezTo>
                      <a:pt x="302" y="183413"/>
                      <a:pt x="101" y="183413"/>
                      <a:pt x="0" y="18331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2" name="Google Shape;312;p3"/>
              <p:cNvSpPr/>
              <p:nvPr/>
            </p:nvSpPr>
            <p:spPr>
              <a:xfrm rot="10800000" flipH="1">
                <a:off x="380502" y="628974"/>
                <a:ext cx="192332" cy="409280"/>
              </a:xfrm>
              <a:custGeom>
                <a:avLst/>
                <a:gdLst/>
                <a:ahLst/>
                <a:cxnLst/>
                <a:rect l="l" t="t" r="r" b="b"/>
                <a:pathLst>
                  <a:path w="384663" h="818560" extrusionOk="0">
                    <a:moveTo>
                      <a:pt x="16403" y="418912"/>
                    </a:moveTo>
                    <a:cubicBezTo>
                      <a:pt x="45281" y="404857"/>
                      <a:pt x="81705" y="442403"/>
                      <a:pt x="97402" y="460473"/>
                    </a:cubicBezTo>
                    <a:cubicBezTo>
                      <a:pt x="146807" y="516891"/>
                      <a:pt x="169346" y="590376"/>
                      <a:pt x="176892" y="662556"/>
                    </a:cubicBezTo>
                    <a:lnTo>
                      <a:pt x="165421" y="678518"/>
                    </a:lnTo>
                    <a:cubicBezTo>
                      <a:pt x="171660" y="685545"/>
                      <a:pt x="147612" y="671089"/>
                      <a:pt x="139864" y="665568"/>
                    </a:cubicBezTo>
                    <a:cubicBezTo>
                      <a:pt x="124872" y="654726"/>
                      <a:pt x="110986" y="642378"/>
                      <a:pt x="98308" y="629227"/>
                    </a:cubicBezTo>
                    <a:cubicBezTo>
                      <a:pt x="58865" y="588269"/>
                      <a:pt x="19522" y="537973"/>
                      <a:pt x="4731" y="483261"/>
                    </a:cubicBezTo>
                    <a:cubicBezTo>
                      <a:pt x="-401" y="464489"/>
                      <a:pt x="-6337" y="430055"/>
                      <a:pt x="16403" y="418912"/>
                    </a:cubicBezTo>
                    <a:close/>
                    <a:moveTo>
                      <a:pt x="44878" y="243834"/>
                    </a:moveTo>
                    <a:cubicBezTo>
                      <a:pt x="-11771" y="292723"/>
                      <a:pt x="102232" y="416001"/>
                      <a:pt x="133022" y="449330"/>
                    </a:cubicBezTo>
                    <a:cubicBezTo>
                      <a:pt x="146605" y="463986"/>
                      <a:pt x="161195" y="477840"/>
                      <a:pt x="176490" y="490891"/>
                    </a:cubicBezTo>
                    <a:cubicBezTo>
                      <a:pt x="181521" y="495208"/>
                      <a:pt x="195909" y="500930"/>
                      <a:pt x="200739" y="503440"/>
                    </a:cubicBezTo>
                    <a:lnTo>
                      <a:pt x="201745" y="467801"/>
                    </a:lnTo>
                    <a:cubicBezTo>
                      <a:pt x="181923" y="402648"/>
                      <a:pt x="159887" y="330770"/>
                      <a:pt x="119337" y="274351"/>
                    </a:cubicBezTo>
                    <a:cubicBezTo>
                      <a:pt x="105251" y="254876"/>
                      <a:pt x="71543" y="220844"/>
                      <a:pt x="44878" y="243834"/>
                    </a:cubicBezTo>
                    <a:close/>
                    <a:moveTo>
                      <a:pt x="219555" y="351952"/>
                    </a:moveTo>
                    <a:cubicBezTo>
                      <a:pt x="215530" y="310090"/>
                      <a:pt x="208185" y="268629"/>
                      <a:pt x="196413" y="228172"/>
                    </a:cubicBezTo>
                    <a:cubicBezTo>
                      <a:pt x="189369" y="203979"/>
                      <a:pt x="180615" y="180086"/>
                      <a:pt x="169849" y="157197"/>
                    </a:cubicBezTo>
                    <a:cubicBezTo>
                      <a:pt x="153045" y="121358"/>
                      <a:pt x="69933" y="41349"/>
                      <a:pt x="81504" y="132602"/>
                    </a:cubicBezTo>
                    <a:cubicBezTo>
                      <a:pt x="89353" y="193739"/>
                      <a:pt x="127790" y="255579"/>
                      <a:pt x="159384" y="307881"/>
                    </a:cubicBezTo>
                    <a:cubicBezTo>
                      <a:pt x="165220" y="317619"/>
                      <a:pt x="204965" y="386888"/>
                      <a:pt x="216537" y="376447"/>
                    </a:cubicBezTo>
                    <a:lnTo>
                      <a:pt x="219555" y="351952"/>
                    </a:lnTo>
                    <a:close/>
                    <a:moveTo>
                      <a:pt x="234648" y="354763"/>
                    </a:moveTo>
                    <a:cubicBezTo>
                      <a:pt x="283147" y="277062"/>
                      <a:pt x="321182" y="190225"/>
                      <a:pt x="317861" y="97968"/>
                    </a:cubicBezTo>
                    <a:cubicBezTo>
                      <a:pt x="316956" y="71967"/>
                      <a:pt x="312931" y="8521"/>
                      <a:pt x="277311" y="490"/>
                    </a:cubicBezTo>
                    <a:cubicBezTo>
                      <a:pt x="254169" y="-4831"/>
                      <a:pt x="242899" y="34622"/>
                      <a:pt x="238572" y="48677"/>
                    </a:cubicBezTo>
                    <a:cubicBezTo>
                      <a:pt x="218851" y="112725"/>
                      <a:pt x="213820" y="183198"/>
                      <a:pt x="214424" y="249656"/>
                    </a:cubicBezTo>
                    <a:cubicBezTo>
                      <a:pt x="214625" y="269132"/>
                      <a:pt x="215832" y="288607"/>
                      <a:pt x="218951" y="307881"/>
                    </a:cubicBezTo>
                    <a:cubicBezTo>
                      <a:pt x="220561" y="317720"/>
                      <a:pt x="239075" y="334987"/>
                      <a:pt x="228812" y="336292"/>
                    </a:cubicBezTo>
                    <a:lnTo>
                      <a:pt x="234648" y="354763"/>
                    </a:lnTo>
                    <a:close/>
                    <a:moveTo>
                      <a:pt x="381353" y="285193"/>
                    </a:moveTo>
                    <a:cubicBezTo>
                      <a:pt x="384371" y="272745"/>
                      <a:pt x="390207" y="240821"/>
                      <a:pt x="371693" y="235501"/>
                    </a:cubicBezTo>
                    <a:cubicBezTo>
                      <a:pt x="350462" y="229277"/>
                      <a:pt x="323798" y="261301"/>
                      <a:pt x="312327" y="273749"/>
                    </a:cubicBezTo>
                    <a:cubicBezTo>
                      <a:pt x="273387" y="316013"/>
                      <a:pt x="215631" y="387892"/>
                      <a:pt x="213115" y="446419"/>
                    </a:cubicBezTo>
                    <a:cubicBezTo>
                      <a:pt x="243503" y="428950"/>
                      <a:pt x="279625" y="415097"/>
                      <a:pt x="305988" y="392610"/>
                    </a:cubicBezTo>
                    <a:cubicBezTo>
                      <a:pt x="339696" y="363999"/>
                      <a:pt x="370989" y="328260"/>
                      <a:pt x="381353" y="285193"/>
                    </a:cubicBezTo>
                    <a:close/>
                    <a:moveTo>
                      <a:pt x="358814" y="476033"/>
                    </a:moveTo>
                    <a:cubicBezTo>
                      <a:pt x="370083" y="463083"/>
                      <a:pt x="393528" y="431260"/>
                      <a:pt x="378535" y="413591"/>
                    </a:cubicBezTo>
                    <a:cubicBezTo>
                      <a:pt x="367869" y="401143"/>
                      <a:pt x="344727" y="408070"/>
                      <a:pt x="332149" y="412989"/>
                    </a:cubicBezTo>
                    <a:cubicBezTo>
                      <a:pt x="290191" y="429353"/>
                      <a:pt x="256382" y="463585"/>
                      <a:pt x="231227" y="498721"/>
                    </a:cubicBezTo>
                    <a:cubicBezTo>
                      <a:pt x="221668" y="512073"/>
                      <a:pt x="212814" y="526127"/>
                      <a:pt x="206575" y="541186"/>
                    </a:cubicBezTo>
                    <a:cubicBezTo>
                      <a:pt x="204764" y="545402"/>
                      <a:pt x="203255" y="549619"/>
                      <a:pt x="202248" y="554036"/>
                    </a:cubicBezTo>
                    <a:cubicBezTo>
                      <a:pt x="201745" y="556445"/>
                      <a:pt x="202953" y="563773"/>
                      <a:pt x="202047" y="561464"/>
                    </a:cubicBezTo>
                    <a:lnTo>
                      <a:pt x="198425" y="566584"/>
                    </a:lnTo>
                    <a:cubicBezTo>
                      <a:pt x="258093" y="547812"/>
                      <a:pt x="317358" y="523617"/>
                      <a:pt x="358814" y="476033"/>
                    </a:cubicBezTo>
                    <a:close/>
                    <a:moveTo>
                      <a:pt x="359719" y="549016"/>
                    </a:moveTo>
                    <a:cubicBezTo>
                      <a:pt x="349355" y="537471"/>
                      <a:pt x="327219" y="544498"/>
                      <a:pt x="315245" y="549116"/>
                    </a:cubicBezTo>
                    <a:cubicBezTo>
                      <a:pt x="275903" y="564375"/>
                      <a:pt x="242597" y="594191"/>
                      <a:pt x="215430" y="624810"/>
                    </a:cubicBezTo>
                    <a:cubicBezTo>
                      <a:pt x="204060" y="637660"/>
                      <a:pt x="193092" y="651413"/>
                      <a:pt x="184942" y="666472"/>
                    </a:cubicBezTo>
                    <a:cubicBezTo>
                      <a:pt x="184841" y="666773"/>
                      <a:pt x="179106" y="678116"/>
                      <a:pt x="180615" y="678417"/>
                    </a:cubicBezTo>
                    <a:lnTo>
                      <a:pt x="182628" y="689862"/>
                    </a:lnTo>
                    <a:cubicBezTo>
                      <a:pt x="231227" y="657235"/>
                      <a:pt x="291901" y="641575"/>
                      <a:pt x="336576" y="603728"/>
                    </a:cubicBezTo>
                    <a:cubicBezTo>
                      <a:pt x="349154" y="593087"/>
                      <a:pt x="375517" y="566484"/>
                      <a:pt x="359719" y="549016"/>
                    </a:cubicBezTo>
                    <a:close/>
                    <a:moveTo>
                      <a:pt x="26163" y="650108"/>
                    </a:moveTo>
                    <a:cubicBezTo>
                      <a:pt x="9963" y="662857"/>
                      <a:pt x="13787" y="685344"/>
                      <a:pt x="22440" y="701005"/>
                    </a:cubicBezTo>
                    <a:cubicBezTo>
                      <a:pt x="39646" y="732026"/>
                      <a:pt x="72147" y="754914"/>
                      <a:pt x="101729" y="774390"/>
                    </a:cubicBezTo>
                    <a:cubicBezTo>
                      <a:pt x="113401" y="782120"/>
                      <a:pt x="125475" y="789448"/>
                      <a:pt x="137751" y="796475"/>
                    </a:cubicBezTo>
                    <a:cubicBezTo>
                      <a:pt x="141675" y="798683"/>
                      <a:pt x="145599" y="800993"/>
                      <a:pt x="149624" y="803101"/>
                    </a:cubicBezTo>
                    <a:cubicBezTo>
                      <a:pt x="151335" y="804004"/>
                      <a:pt x="156869" y="805510"/>
                      <a:pt x="154957" y="805309"/>
                    </a:cubicBezTo>
                    <a:lnTo>
                      <a:pt x="159887" y="794568"/>
                    </a:lnTo>
                    <a:cubicBezTo>
                      <a:pt x="146505" y="748188"/>
                      <a:pt x="125878" y="699801"/>
                      <a:pt x="90459" y="664764"/>
                    </a:cubicBezTo>
                    <a:cubicBezTo>
                      <a:pt x="74863" y="649305"/>
                      <a:pt x="47293" y="633544"/>
                      <a:pt x="26163" y="650108"/>
                    </a:cubicBezTo>
                    <a:close/>
                    <a:moveTo>
                      <a:pt x="173572" y="805610"/>
                    </a:moveTo>
                    <a:lnTo>
                      <a:pt x="172264" y="818561"/>
                    </a:lnTo>
                    <a:cubicBezTo>
                      <a:pt x="200437" y="797780"/>
                      <a:pt x="232938" y="784027"/>
                      <a:pt x="263627" y="767262"/>
                    </a:cubicBezTo>
                    <a:cubicBezTo>
                      <a:pt x="279122" y="758829"/>
                      <a:pt x="294215" y="749894"/>
                      <a:pt x="308101" y="739153"/>
                    </a:cubicBezTo>
                    <a:cubicBezTo>
                      <a:pt x="325508" y="725500"/>
                      <a:pt x="344928" y="706928"/>
                      <a:pt x="349355" y="684843"/>
                    </a:cubicBezTo>
                    <a:cubicBezTo>
                      <a:pt x="352072" y="671089"/>
                      <a:pt x="346538" y="657637"/>
                      <a:pt x="330237" y="657737"/>
                    </a:cubicBezTo>
                    <a:cubicBezTo>
                      <a:pt x="276204" y="658340"/>
                      <a:pt x="224486" y="717469"/>
                      <a:pt x="197318" y="756119"/>
                    </a:cubicBezTo>
                    <a:cubicBezTo>
                      <a:pt x="187055" y="770575"/>
                      <a:pt x="175182" y="788043"/>
                      <a:pt x="173572" y="80561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3" name="Google Shape;313;p3"/>
              <p:cNvSpPr/>
              <p:nvPr/>
            </p:nvSpPr>
            <p:spPr>
              <a:xfrm rot="10800000" flipH="1">
                <a:off x="671246" y="299020"/>
                <a:ext cx="430183" cy="194678"/>
              </a:xfrm>
              <a:custGeom>
                <a:avLst/>
                <a:gdLst/>
                <a:ahLst/>
                <a:cxnLst/>
                <a:rect l="l" t="t" r="r" b="b"/>
                <a:pathLst>
                  <a:path w="860366" h="389355" extrusionOk="0">
                    <a:moveTo>
                      <a:pt x="144793" y="198364"/>
                    </a:moveTo>
                    <a:lnTo>
                      <a:pt x="162502" y="188124"/>
                    </a:lnTo>
                    <a:cubicBezTo>
                      <a:pt x="236659" y="202881"/>
                      <a:pt x="310615" y="232998"/>
                      <a:pt x="364145" y="288814"/>
                    </a:cubicBezTo>
                    <a:cubicBezTo>
                      <a:pt x="381149" y="306684"/>
                      <a:pt x="416467" y="347442"/>
                      <a:pt x="398859" y="375450"/>
                    </a:cubicBezTo>
                    <a:cubicBezTo>
                      <a:pt x="384973" y="397636"/>
                      <a:pt x="349756" y="388300"/>
                      <a:pt x="330839" y="381273"/>
                    </a:cubicBezTo>
                    <a:cubicBezTo>
                      <a:pt x="275599" y="360794"/>
                      <a:pt x="227502" y="315819"/>
                      <a:pt x="189065" y="271648"/>
                    </a:cubicBezTo>
                    <a:cubicBezTo>
                      <a:pt x="176589" y="257392"/>
                      <a:pt x="165218" y="242033"/>
                      <a:pt x="155559" y="225670"/>
                    </a:cubicBezTo>
                    <a:cubicBezTo>
                      <a:pt x="150628" y="217237"/>
                      <a:pt x="138051" y="191337"/>
                      <a:pt x="144793" y="198364"/>
                    </a:cubicBezTo>
                    <a:close/>
                    <a:moveTo>
                      <a:pt x="379338" y="253578"/>
                    </a:moveTo>
                    <a:cubicBezTo>
                      <a:pt x="410732" y="288212"/>
                      <a:pt x="526948" y="416509"/>
                      <a:pt x="583497" y="363403"/>
                    </a:cubicBezTo>
                    <a:cubicBezTo>
                      <a:pt x="610060" y="338406"/>
                      <a:pt x="578365" y="300660"/>
                      <a:pt x="559549" y="284397"/>
                    </a:cubicBezTo>
                    <a:cubicBezTo>
                      <a:pt x="505214" y="237616"/>
                      <a:pt x="432868" y="208102"/>
                      <a:pt x="367264" y="181599"/>
                    </a:cubicBezTo>
                    <a:lnTo>
                      <a:pt x="330135" y="179189"/>
                    </a:lnTo>
                    <a:cubicBezTo>
                      <a:pt x="332248" y="184309"/>
                      <a:pt x="336776" y="199669"/>
                      <a:pt x="340700" y="205190"/>
                    </a:cubicBezTo>
                    <a:cubicBezTo>
                      <a:pt x="352674" y="222056"/>
                      <a:pt x="365553" y="238319"/>
                      <a:pt x="379338" y="253578"/>
                    </a:cubicBezTo>
                    <a:close/>
                    <a:moveTo>
                      <a:pt x="528860" y="240326"/>
                    </a:moveTo>
                    <a:cubicBezTo>
                      <a:pt x="579874" y="277671"/>
                      <a:pt x="640146" y="322846"/>
                      <a:pt x="702732" y="336700"/>
                    </a:cubicBezTo>
                    <a:cubicBezTo>
                      <a:pt x="796309" y="357480"/>
                      <a:pt x="721849" y="264822"/>
                      <a:pt x="686331" y="244242"/>
                    </a:cubicBezTo>
                    <a:cubicBezTo>
                      <a:pt x="663691" y="231091"/>
                      <a:pt x="639844" y="219746"/>
                      <a:pt x="615494" y="210210"/>
                    </a:cubicBezTo>
                    <a:cubicBezTo>
                      <a:pt x="574642" y="194248"/>
                      <a:pt x="532382" y="182804"/>
                      <a:pt x="489316" y="174672"/>
                    </a:cubicBezTo>
                    <a:lnTo>
                      <a:pt x="463658" y="175375"/>
                    </a:lnTo>
                    <a:cubicBezTo>
                      <a:pt x="451584" y="186217"/>
                      <a:pt x="519402" y="233399"/>
                      <a:pt x="528860" y="240326"/>
                    </a:cubicBezTo>
                    <a:close/>
                    <a:moveTo>
                      <a:pt x="806069" y="184610"/>
                    </a:moveTo>
                    <a:cubicBezTo>
                      <a:pt x="821162" y="181499"/>
                      <a:pt x="863322" y="173869"/>
                      <a:pt x="860202" y="149675"/>
                    </a:cubicBezTo>
                    <a:cubicBezTo>
                      <a:pt x="855473" y="112531"/>
                      <a:pt x="790070" y="102291"/>
                      <a:pt x="763204" y="98878"/>
                    </a:cubicBezTo>
                    <a:cubicBezTo>
                      <a:pt x="667816" y="86531"/>
                      <a:pt x="573636" y="116949"/>
                      <a:pt x="487907" y="159011"/>
                    </a:cubicBezTo>
                    <a:lnTo>
                      <a:pt x="506623" y="166741"/>
                    </a:lnTo>
                    <a:cubicBezTo>
                      <a:pt x="508937" y="156401"/>
                      <a:pt x="524936" y="176881"/>
                      <a:pt x="534998" y="179491"/>
                    </a:cubicBezTo>
                    <a:cubicBezTo>
                      <a:pt x="554719" y="184510"/>
                      <a:pt x="574743" y="187622"/>
                      <a:pt x="595068" y="189730"/>
                    </a:cubicBezTo>
                    <a:cubicBezTo>
                      <a:pt x="663892" y="196858"/>
                      <a:pt x="737647" y="198564"/>
                      <a:pt x="806069" y="184610"/>
                    </a:cubicBezTo>
                    <a:close/>
                    <a:moveTo>
                      <a:pt x="625958" y="30614"/>
                    </a:moveTo>
                    <a:cubicBezTo>
                      <a:pt x="622336" y="11239"/>
                      <a:pt x="588628" y="14150"/>
                      <a:pt x="575447" y="15957"/>
                    </a:cubicBezTo>
                    <a:cubicBezTo>
                      <a:pt x="529564" y="22382"/>
                      <a:pt x="489316" y="50892"/>
                      <a:pt x="456011" y="82515"/>
                    </a:cubicBezTo>
                    <a:cubicBezTo>
                      <a:pt x="429950" y="107311"/>
                      <a:pt x="411939" y="142848"/>
                      <a:pt x="390608" y="172062"/>
                    </a:cubicBezTo>
                    <a:cubicBezTo>
                      <a:pt x="451684" y="175274"/>
                      <a:pt x="532281" y="123273"/>
                      <a:pt x="580176" y="87535"/>
                    </a:cubicBezTo>
                    <a:cubicBezTo>
                      <a:pt x="594263" y="77094"/>
                      <a:pt x="630185" y="52900"/>
                      <a:pt x="625958" y="30614"/>
                    </a:cubicBezTo>
                    <a:close/>
                    <a:moveTo>
                      <a:pt x="437597" y="53904"/>
                    </a:moveTo>
                    <a:cubicBezTo>
                      <a:pt x="444037" y="41556"/>
                      <a:pt x="453596" y="18467"/>
                      <a:pt x="441723" y="6420"/>
                    </a:cubicBezTo>
                    <a:cubicBezTo>
                      <a:pt x="425020" y="-10546"/>
                      <a:pt x="389601" y="10335"/>
                      <a:pt x="374911" y="20575"/>
                    </a:cubicBezTo>
                    <a:cubicBezTo>
                      <a:pt x="321280" y="58221"/>
                      <a:pt x="289987" y="116346"/>
                      <a:pt x="264329" y="175475"/>
                    </a:cubicBezTo>
                    <a:lnTo>
                      <a:pt x="270065" y="172262"/>
                    </a:lnTo>
                    <a:cubicBezTo>
                      <a:pt x="267750" y="171159"/>
                      <a:pt x="275196" y="173066"/>
                      <a:pt x="277812" y="172765"/>
                    </a:cubicBezTo>
                    <a:cubicBezTo>
                      <a:pt x="282441" y="172162"/>
                      <a:pt x="287069" y="171058"/>
                      <a:pt x="291597" y="169652"/>
                    </a:cubicBezTo>
                    <a:cubicBezTo>
                      <a:pt x="307898" y="164734"/>
                      <a:pt x="323293" y="157003"/>
                      <a:pt x="338185" y="148571"/>
                    </a:cubicBezTo>
                    <a:cubicBezTo>
                      <a:pt x="377225" y="126385"/>
                      <a:pt x="416266" y="95063"/>
                      <a:pt x="437597" y="53904"/>
                    </a:cubicBezTo>
                    <a:close/>
                    <a:moveTo>
                      <a:pt x="294616" y="57919"/>
                    </a:moveTo>
                    <a:cubicBezTo>
                      <a:pt x="300553" y="46174"/>
                      <a:pt x="310212" y="24289"/>
                      <a:pt x="299345" y="12544"/>
                    </a:cubicBezTo>
                    <a:cubicBezTo>
                      <a:pt x="282743" y="-5225"/>
                      <a:pt x="252456" y="19069"/>
                      <a:pt x="240080" y="30915"/>
                    </a:cubicBezTo>
                    <a:cubicBezTo>
                      <a:pt x="196209" y="72877"/>
                      <a:pt x="173670" y="133311"/>
                      <a:pt x="134730" y="179692"/>
                    </a:cubicBezTo>
                    <a:lnTo>
                      <a:pt x="146402" y="182904"/>
                    </a:lnTo>
                    <a:cubicBezTo>
                      <a:pt x="146604" y="184410"/>
                      <a:pt x="158980" y="179692"/>
                      <a:pt x="159382" y="179591"/>
                    </a:cubicBezTo>
                    <a:cubicBezTo>
                      <a:pt x="175784" y="172765"/>
                      <a:pt x="191178" y="162927"/>
                      <a:pt x="205668" y="152486"/>
                    </a:cubicBezTo>
                    <a:cubicBezTo>
                      <a:pt x="240180" y="127790"/>
                      <a:pt x="274693" y="96670"/>
                      <a:pt x="294616" y="57919"/>
                    </a:cubicBezTo>
                    <a:close/>
                    <a:moveTo>
                      <a:pt x="23746" y="192742"/>
                    </a:moveTo>
                    <a:lnTo>
                      <a:pt x="12074" y="196758"/>
                    </a:lnTo>
                    <a:cubicBezTo>
                      <a:pt x="12074" y="194851"/>
                      <a:pt x="13081" y="200573"/>
                      <a:pt x="13785" y="202480"/>
                    </a:cubicBezTo>
                    <a:cubicBezTo>
                      <a:pt x="15495" y="206796"/>
                      <a:pt x="17508" y="211013"/>
                      <a:pt x="19520" y="215229"/>
                    </a:cubicBezTo>
                    <a:cubicBezTo>
                      <a:pt x="25457" y="228380"/>
                      <a:pt x="31796" y="241431"/>
                      <a:pt x="38638" y="254080"/>
                    </a:cubicBezTo>
                    <a:cubicBezTo>
                      <a:pt x="55744" y="286204"/>
                      <a:pt x="76170" y="321541"/>
                      <a:pt x="106657" y="342121"/>
                    </a:cubicBezTo>
                    <a:cubicBezTo>
                      <a:pt x="121952" y="352461"/>
                      <a:pt x="144994" y="358485"/>
                      <a:pt x="159886" y="343225"/>
                    </a:cubicBezTo>
                    <a:cubicBezTo>
                      <a:pt x="179205" y="323348"/>
                      <a:pt x="165722" y="293633"/>
                      <a:pt x="151232" y="276166"/>
                    </a:cubicBezTo>
                    <a:cubicBezTo>
                      <a:pt x="118531" y="236612"/>
                      <a:pt x="70434" y="210912"/>
                      <a:pt x="23746" y="192742"/>
                    </a:cubicBezTo>
                    <a:close/>
                    <a:moveTo>
                      <a:pt x="183330" y="32120"/>
                    </a:moveTo>
                    <a:cubicBezTo>
                      <a:pt x="185242" y="15555"/>
                      <a:pt x="171759" y="8528"/>
                      <a:pt x="157269" y="10034"/>
                    </a:cubicBezTo>
                    <a:cubicBezTo>
                      <a:pt x="133825" y="12443"/>
                      <a:pt x="112594" y="30413"/>
                      <a:pt x="96595" y="46876"/>
                    </a:cubicBezTo>
                    <a:cubicBezTo>
                      <a:pt x="84018" y="60028"/>
                      <a:pt x="73151" y="74584"/>
                      <a:pt x="62787" y="89542"/>
                    </a:cubicBezTo>
                    <a:cubicBezTo>
                      <a:pt x="42160" y="119257"/>
                      <a:pt x="24551" y="151080"/>
                      <a:pt x="0" y="177884"/>
                    </a:cubicBezTo>
                    <a:lnTo>
                      <a:pt x="13684" y="177784"/>
                    </a:lnTo>
                    <a:cubicBezTo>
                      <a:pt x="31997" y="177784"/>
                      <a:pt x="51417" y="167344"/>
                      <a:pt x="67516" y="158308"/>
                    </a:cubicBezTo>
                    <a:cubicBezTo>
                      <a:pt x="110481" y="134316"/>
                      <a:pt x="177192" y="87233"/>
                      <a:pt x="183330" y="3212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4" name="Google Shape;314;p3"/>
              <p:cNvSpPr/>
              <p:nvPr/>
            </p:nvSpPr>
            <p:spPr>
              <a:xfrm rot="10800000" flipH="1">
                <a:off x="455752" y="392226"/>
                <a:ext cx="481232" cy="488174"/>
              </a:xfrm>
              <a:custGeom>
                <a:avLst/>
                <a:gdLst/>
                <a:ahLst/>
                <a:cxnLst/>
                <a:rect l="l" t="t" r="r" b="b"/>
                <a:pathLst>
                  <a:path w="962464" h="976347" extrusionOk="0">
                    <a:moveTo>
                      <a:pt x="8484" y="379172"/>
                    </a:moveTo>
                    <a:cubicBezTo>
                      <a:pt x="21163" y="254890"/>
                      <a:pt x="45311" y="132415"/>
                      <a:pt x="60002" y="63046"/>
                    </a:cubicBezTo>
                    <a:cubicBezTo>
                      <a:pt x="65335" y="37849"/>
                      <a:pt x="69561" y="19578"/>
                      <a:pt x="71573" y="10945"/>
                    </a:cubicBezTo>
                    <a:lnTo>
                      <a:pt x="72781" y="5624"/>
                    </a:lnTo>
                    <a:cubicBezTo>
                      <a:pt x="73083" y="4018"/>
                      <a:pt x="73686" y="2412"/>
                      <a:pt x="74693" y="1006"/>
                    </a:cubicBezTo>
                    <a:cubicBezTo>
                      <a:pt x="75095" y="605"/>
                      <a:pt x="96426" y="-3913"/>
                      <a:pt x="93609" y="10141"/>
                    </a:cubicBezTo>
                    <a:cubicBezTo>
                      <a:pt x="93408" y="11045"/>
                      <a:pt x="93106" y="12852"/>
                      <a:pt x="92502" y="15462"/>
                    </a:cubicBezTo>
                    <a:cubicBezTo>
                      <a:pt x="90792" y="24095"/>
                      <a:pt x="87069" y="42266"/>
                      <a:pt x="82340" y="67463"/>
                    </a:cubicBezTo>
                    <a:cubicBezTo>
                      <a:pt x="69259" y="136632"/>
                      <a:pt x="48531" y="258605"/>
                      <a:pt x="37463" y="381983"/>
                    </a:cubicBezTo>
                    <a:cubicBezTo>
                      <a:pt x="30822" y="455065"/>
                      <a:pt x="27602" y="528651"/>
                      <a:pt x="31828" y="591997"/>
                    </a:cubicBezTo>
                    <a:cubicBezTo>
                      <a:pt x="34948" y="638878"/>
                      <a:pt x="41890" y="680038"/>
                      <a:pt x="55172" y="710857"/>
                    </a:cubicBezTo>
                    <a:cubicBezTo>
                      <a:pt x="71674" y="748804"/>
                      <a:pt x="98137" y="769886"/>
                      <a:pt x="139794" y="761654"/>
                    </a:cubicBezTo>
                    <a:cubicBezTo>
                      <a:pt x="149755" y="759646"/>
                      <a:pt x="166659" y="750210"/>
                      <a:pt x="184268" y="739468"/>
                    </a:cubicBezTo>
                    <a:cubicBezTo>
                      <a:pt x="187991" y="737159"/>
                      <a:pt x="191513" y="734850"/>
                      <a:pt x="195236" y="732441"/>
                    </a:cubicBezTo>
                    <a:cubicBezTo>
                      <a:pt x="217271" y="706340"/>
                      <a:pt x="239307" y="683350"/>
                      <a:pt x="239307" y="683350"/>
                    </a:cubicBezTo>
                    <a:cubicBezTo>
                      <a:pt x="243433" y="678833"/>
                      <a:pt x="250577" y="678633"/>
                      <a:pt x="255004" y="682849"/>
                    </a:cubicBezTo>
                    <a:cubicBezTo>
                      <a:pt x="257922" y="685459"/>
                      <a:pt x="258425" y="689073"/>
                      <a:pt x="257721" y="692687"/>
                    </a:cubicBezTo>
                    <a:cubicBezTo>
                      <a:pt x="261142" y="692687"/>
                      <a:pt x="264462" y="693691"/>
                      <a:pt x="266777" y="696602"/>
                    </a:cubicBezTo>
                    <a:cubicBezTo>
                      <a:pt x="270399" y="701421"/>
                      <a:pt x="269493" y="708448"/>
                      <a:pt x="264563" y="712162"/>
                    </a:cubicBezTo>
                    <a:cubicBezTo>
                      <a:pt x="264563" y="712162"/>
                      <a:pt x="239307" y="731538"/>
                      <a:pt x="211435" y="750511"/>
                    </a:cubicBezTo>
                    <a:cubicBezTo>
                      <a:pt x="208216" y="754526"/>
                      <a:pt x="204996" y="758341"/>
                      <a:pt x="201876" y="762357"/>
                    </a:cubicBezTo>
                    <a:cubicBezTo>
                      <a:pt x="188796" y="779323"/>
                      <a:pt x="177225" y="795787"/>
                      <a:pt x="174105" y="805825"/>
                    </a:cubicBezTo>
                    <a:cubicBezTo>
                      <a:pt x="163540" y="839757"/>
                      <a:pt x="174105" y="865557"/>
                      <a:pt x="198959" y="884932"/>
                    </a:cubicBezTo>
                    <a:cubicBezTo>
                      <a:pt x="229748" y="908825"/>
                      <a:pt x="280260" y="923381"/>
                      <a:pt x="340531" y="932918"/>
                    </a:cubicBezTo>
                    <a:cubicBezTo>
                      <a:pt x="405934" y="943258"/>
                      <a:pt x="482506" y="947073"/>
                      <a:pt x="558978" y="947374"/>
                    </a:cubicBezTo>
                    <a:cubicBezTo>
                      <a:pt x="688073" y="947876"/>
                      <a:pt x="816465" y="938540"/>
                      <a:pt x="889414" y="931813"/>
                    </a:cubicBezTo>
                    <a:cubicBezTo>
                      <a:pt x="915978" y="929405"/>
                      <a:pt x="935197" y="927396"/>
                      <a:pt x="944353" y="926392"/>
                    </a:cubicBezTo>
                    <a:lnTo>
                      <a:pt x="952302" y="925690"/>
                    </a:lnTo>
                    <a:cubicBezTo>
                      <a:pt x="957233" y="925991"/>
                      <a:pt x="959346" y="928802"/>
                      <a:pt x="959949" y="929605"/>
                    </a:cubicBezTo>
                    <a:cubicBezTo>
                      <a:pt x="961660" y="931613"/>
                      <a:pt x="962364" y="933822"/>
                      <a:pt x="962465" y="936130"/>
                    </a:cubicBezTo>
                    <a:cubicBezTo>
                      <a:pt x="962465" y="938339"/>
                      <a:pt x="962163" y="942555"/>
                      <a:pt x="957233" y="945466"/>
                    </a:cubicBezTo>
                    <a:cubicBezTo>
                      <a:pt x="955723" y="946370"/>
                      <a:pt x="954013" y="946872"/>
                      <a:pt x="952302" y="946972"/>
                    </a:cubicBezTo>
                    <a:cubicBezTo>
                      <a:pt x="952302" y="946571"/>
                      <a:pt x="951799" y="946571"/>
                      <a:pt x="950994" y="946772"/>
                    </a:cubicBezTo>
                    <a:lnTo>
                      <a:pt x="951095" y="946972"/>
                    </a:lnTo>
                    <a:lnTo>
                      <a:pt x="950491" y="946872"/>
                    </a:lnTo>
                    <a:cubicBezTo>
                      <a:pt x="949485" y="947173"/>
                      <a:pt x="948177" y="947475"/>
                      <a:pt x="946869" y="947675"/>
                    </a:cubicBezTo>
                    <a:cubicBezTo>
                      <a:pt x="937712" y="948880"/>
                      <a:pt x="918393" y="951389"/>
                      <a:pt x="891729" y="954401"/>
                    </a:cubicBezTo>
                    <a:cubicBezTo>
                      <a:pt x="818377" y="962633"/>
                      <a:pt x="689080" y="975383"/>
                      <a:pt x="558978" y="976286"/>
                    </a:cubicBezTo>
                    <a:cubicBezTo>
                      <a:pt x="480896" y="976889"/>
                      <a:pt x="402513" y="973174"/>
                      <a:pt x="335802" y="962332"/>
                    </a:cubicBezTo>
                    <a:cubicBezTo>
                      <a:pt x="283681" y="953799"/>
                      <a:pt x="238603" y="940648"/>
                      <a:pt x="205700" y="922377"/>
                    </a:cubicBezTo>
                    <a:cubicBezTo>
                      <a:pt x="154987" y="894067"/>
                      <a:pt x="131342" y="853811"/>
                      <a:pt x="149856" y="798095"/>
                    </a:cubicBezTo>
                    <a:cubicBezTo>
                      <a:pt x="151365" y="793578"/>
                      <a:pt x="154384" y="787856"/>
                      <a:pt x="158207" y="781531"/>
                    </a:cubicBezTo>
                    <a:cubicBezTo>
                      <a:pt x="153378" y="783639"/>
                      <a:pt x="148548" y="785748"/>
                      <a:pt x="145026" y="786550"/>
                    </a:cubicBezTo>
                    <a:cubicBezTo>
                      <a:pt x="89484" y="798798"/>
                      <a:pt x="52556" y="772697"/>
                      <a:pt x="29615" y="722201"/>
                    </a:cubicBezTo>
                    <a:cubicBezTo>
                      <a:pt x="14522" y="689073"/>
                      <a:pt x="5768" y="644700"/>
                      <a:pt x="2145" y="594105"/>
                    </a:cubicBezTo>
                    <a:cubicBezTo>
                      <a:pt x="-2584" y="529254"/>
                      <a:pt x="938" y="453861"/>
                      <a:pt x="8484" y="379172"/>
                    </a:cubicBezTo>
                    <a:close/>
                    <a:moveTo>
                      <a:pt x="952302" y="946972"/>
                    </a:moveTo>
                    <a:cubicBezTo>
                      <a:pt x="951900" y="946972"/>
                      <a:pt x="951497" y="946972"/>
                      <a:pt x="951095" y="946972"/>
                    </a:cubicBezTo>
                    <a:cubicBezTo>
                      <a:pt x="952202" y="950887"/>
                      <a:pt x="953006" y="952293"/>
                      <a:pt x="952302" y="9469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5" name="Google Shape;315;p3"/>
              <p:cNvSpPr/>
              <p:nvPr/>
            </p:nvSpPr>
            <p:spPr>
              <a:xfrm rot="10800000" flipH="1">
                <a:off x="1107825" y="1041611"/>
                <a:ext cx="245740" cy="229708"/>
              </a:xfrm>
              <a:custGeom>
                <a:avLst/>
                <a:gdLst/>
                <a:ahLst/>
                <a:cxnLst/>
                <a:rect l="l" t="t" r="r" b="b"/>
                <a:pathLst>
                  <a:path w="491479" h="459415" extrusionOk="0">
                    <a:moveTo>
                      <a:pt x="80923" y="10"/>
                    </a:moveTo>
                    <a:cubicBezTo>
                      <a:pt x="198850" y="2319"/>
                      <a:pt x="23771" y="338622"/>
                      <a:pt x="8779" y="427667"/>
                    </a:cubicBezTo>
                    <a:cubicBezTo>
                      <a:pt x="8779" y="427667"/>
                      <a:pt x="-37104" y="-2399"/>
                      <a:pt x="80923" y="10"/>
                    </a:cubicBezTo>
                    <a:close/>
                    <a:moveTo>
                      <a:pt x="45706" y="455576"/>
                    </a:moveTo>
                    <a:cubicBezTo>
                      <a:pt x="45706" y="455576"/>
                      <a:pt x="495378" y="488102"/>
                      <a:pt x="491454" y="363820"/>
                    </a:cubicBezTo>
                    <a:cubicBezTo>
                      <a:pt x="487530" y="239639"/>
                      <a:pt x="138579" y="436502"/>
                      <a:pt x="45706" y="455576"/>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6" name="Google Shape;316;p3"/>
              <p:cNvSpPr/>
              <p:nvPr/>
            </p:nvSpPr>
            <p:spPr>
              <a:xfrm rot="10800000" flipH="1">
                <a:off x="850400" y="764750"/>
                <a:ext cx="426277" cy="435940"/>
              </a:xfrm>
              <a:custGeom>
                <a:avLst/>
                <a:gdLst/>
                <a:ahLst/>
                <a:cxnLst/>
                <a:rect l="l" t="t" r="r" b="b"/>
                <a:pathLst>
                  <a:path w="852555" h="871879" extrusionOk="0">
                    <a:moveTo>
                      <a:pt x="781215" y="0"/>
                    </a:moveTo>
                    <a:cubicBezTo>
                      <a:pt x="820659" y="0"/>
                      <a:pt x="852555" y="30418"/>
                      <a:pt x="852555" y="67863"/>
                    </a:cubicBezTo>
                    <a:cubicBezTo>
                      <a:pt x="852555" y="105308"/>
                      <a:pt x="820659" y="135726"/>
                      <a:pt x="781215" y="135726"/>
                    </a:cubicBezTo>
                    <a:cubicBezTo>
                      <a:pt x="741873" y="135726"/>
                      <a:pt x="709876" y="105308"/>
                      <a:pt x="709876" y="67863"/>
                    </a:cubicBezTo>
                    <a:cubicBezTo>
                      <a:pt x="709876" y="30418"/>
                      <a:pt x="741873" y="0"/>
                      <a:pt x="781215" y="0"/>
                    </a:cubicBezTo>
                    <a:close/>
                    <a:moveTo>
                      <a:pt x="497265" y="804016"/>
                    </a:moveTo>
                    <a:cubicBezTo>
                      <a:pt x="497265" y="841461"/>
                      <a:pt x="529262" y="871879"/>
                      <a:pt x="568605" y="871879"/>
                    </a:cubicBezTo>
                    <a:cubicBezTo>
                      <a:pt x="608048" y="871879"/>
                      <a:pt x="640045" y="841461"/>
                      <a:pt x="640045" y="804016"/>
                    </a:cubicBezTo>
                    <a:cubicBezTo>
                      <a:pt x="640045" y="766471"/>
                      <a:pt x="608048" y="736053"/>
                      <a:pt x="568605" y="736053"/>
                    </a:cubicBezTo>
                    <a:cubicBezTo>
                      <a:pt x="529262" y="736053"/>
                      <a:pt x="497265" y="766471"/>
                      <a:pt x="497265" y="804016"/>
                    </a:cubicBezTo>
                    <a:close/>
                    <a:moveTo>
                      <a:pt x="0" y="350258"/>
                    </a:moveTo>
                    <a:cubicBezTo>
                      <a:pt x="0" y="387703"/>
                      <a:pt x="31997" y="418121"/>
                      <a:pt x="71340" y="418121"/>
                    </a:cubicBezTo>
                    <a:cubicBezTo>
                      <a:pt x="110783" y="418121"/>
                      <a:pt x="142780" y="387703"/>
                      <a:pt x="142780" y="350258"/>
                    </a:cubicBezTo>
                    <a:cubicBezTo>
                      <a:pt x="142780" y="312813"/>
                      <a:pt x="110783" y="282394"/>
                      <a:pt x="71340" y="282394"/>
                    </a:cubicBezTo>
                    <a:cubicBezTo>
                      <a:pt x="31997" y="282394"/>
                      <a:pt x="0" y="312813"/>
                      <a:pt x="0" y="350258"/>
                    </a:cubicBezTo>
                    <a:close/>
                    <a:moveTo>
                      <a:pt x="363843" y="419325"/>
                    </a:moveTo>
                    <a:cubicBezTo>
                      <a:pt x="363843" y="456770"/>
                      <a:pt x="395840" y="487188"/>
                      <a:pt x="435283" y="487188"/>
                    </a:cubicBezTo>
                    <a:cubicBezTo>
                      <a:pt x="474626" y="487188"/>
                      <a:pt x="506623" y="456770"/>
                      <a:pt x="506623" y="419325"/>
                    </a:cubicBezTo>
                    <a:cubicBezTo>
                      <a:pt x="506623" y="381880"/>
                      <a:pt x="474626" y="351462"/>
                      <a:pt x="435283" y="351462"/>
                    </a:cubicBezTo>
                    <a:cubicBezTo>
                      <a:pt x="395840" y="351462"/>
                      <a:pt x="363843" y="381880"/>
                      <a:pt x="363843" y="419325"/>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7" name="Google Shape;317;p3"/>
              <p:cNvSpPr/>
              <p:nvPr/>
            </p:nvSpPr>
            <p:spPr>
              <a:xfrm rot="10800000" flipH="1">
                <a:off x="323353" y="1133013"/>
                <a:ext cx="528350" cy="1014306"/>
              </a:xfrm>
              <a:custGeom>
                <a:avLst/>
                <a:gdLst/>
                <a:ahLst/>
                <a:cxnLst/>
                <a:rect l="l" t="t" r="r" b="b"/>
                <a:pathLst>
                  <a:path w="1056700" h="2028612" extrusionOk="0">
                    <a:moveTo>
                      <a:pt x="13883" y="1847180"/>
                    </a:moveTo>
                    <a:cubicBezTo>
                      <a:pt x="39239" y="1802206"/>
                      <a:pt x="90253" y="1772491"/>
                      <a:pt x="124565" y="1734243"/>
                    </a:cubicBezTo>
                    <a:cubicBezTo>
                      <a:pt x="160889" y="1693485"/>
                      <a:pt x="189465" y="1615784"/>
                      <a:pt x="249837" y="1603135"/>
                    </a:cubicBezTo>
                    <a:cubicBezTo>
                      <a:pt x="287871" y="1595104"/>
                      <a:pt x="331440" y="1561072"/>
                      <a:pt x="388190" y="1654835"/>
                    </a:cubicBezTo>
                    <a:cubicBezTo>
                      <a:pt x="410125" y="1690875"/>
                      <a:pt x="507626" y="1831520"/>
                      <a:pt x="529762" y="1888440"/>
                    </a:cubicBezTo>
                    <a:cubicBezTo>
                      <a:pt x="561860" y="1970358"/>
                      <a:pt x="536907" y="1963933"/>
                      <a:pt x="527448" y="1982104"/>
                    </a:cubicBezTo>
                    <a:cubicBezTo>
                      <a:pt x="518996" y="1998266"/>
                      <a:pt x="488609" y="1997563"/>
                      <a:pt x="472912" y="1997061"/>
                    </a:cubicBezTo>
                    <a:cubicBezTo>
                      <a:pt x="424816" y="1995455"/>
                      <a:pt x="379335" y="1988829"/>
                      <a:pt x="331239" y="1996359"/>
                    </a:cubicBezTo>
                    <a:cubicBezTo>
                      <a:pt x="278916" y="2004591"/>
                      <a:pt x="230015" y="2027479"/>
                      <a:pt x="176485" y="2028583"/>
                    </a:cubicBezTo>
                    <a:cubicBezTo>
                      <a:pt x="83512" y="2030391"/>
                      <a:pt x="-42163" y="1946766"/>
                      <a:pt x="13883" y="1847180"/>
                    </a:cubicBezTo>
                    <a:close/>
                    <a:moveTo>
                      <a:pt x="591443" y="1634255"/>
                    </a:moveTo>
                    <a:cubicBezTo>
                      <a:pt x="573331" y="1677423"/>
                      <a:pt x="556729" y="1723602"/>
                      <a:pt x="552201" y="1770182"/>
                    </a:cubicBezTo>
                    <a:cubicBezTo>
                      <a:pt x="552201" y="1770684"/>
                      <a:pt x="553408" y="1824292"/>
                      <a:pt x="561458" y="1818871"/>
                    </a:cubicBezTo>
                    <a:cubicBezTo>
                      <a:pt x="642558" y="1864648"/>
                      <a:pt x="907390" y="1795480"/>
                      <a:pt x="933451" y="1743478"/>
                    </a:cubicBezTo>
                    <a:cubicBezTo>
                      <a:pt x="958807" y="1692883"/>
                      <a:pt x="1010928" y="1663067"/>
                      <a:pt x="1038096" y="1614680"/>
                    </a:cubicBezTo>
                    <a:cubicBezTo>
                      <a:pt x="1088708" y="1525032"/>
                      <a:pt x="1028034" y="1401553"/>
                      <a:pt x="952267" y="1344733"/>
                    </a:cubicBezTo>
                    <a:cubicBezTo>
                      <a:pt x="831523" y="1254082"/>
                      <a:pt x="684416" y="1465100"/>
                      <a:pt x="636319" y="1545712"/>
                    </a:cubicBezTo>
                    <a:cubicBezTo>
                      <a:pt x="619214" y="1574323"/>
                      <a:pt x="604322" y="1603737"/>
                      <a:pt x="591443" y="1634255"/>
                    </a:cubicBezTo>
                    <a:close/>
                    <a:moveTo>
                      <a:pt x="545660" y="1335698"/>
                    </a:moveTo>
                    <a:cubicBezTo>
                      <a:pt x="560452" y="1388503"/>
                      <a:pt x="593254" y="1356880"/>
                      <a:pt x="684718" y="1333188"/>
                    </a:cubicBezTo>
                    <a:cubicBezTo>
                      <a:pt x="728387" y="1321945"/>
                      <a:pt x="756862" y="1286708"/>
                      <a:pt x="794595" y="1262414"/>
                    </a:cubicBezTo>
                    <a:cubicBezTo>
                      <a:pt x="839975" y="1233100"/>
                      <a:pt x="894511" y="1216034"/>
                      <a:pt x="934860" y="1179995"/>
                    </a:cubicBezTo>
                    <a:cubicBezTo>
                      <a:pt x="966756" y="1151584"/>
                      <a:pt x="1000665" y="1110526"/>
                      <a:pt x="986981" y="1066354"/>
                    </a:cubicBezTo>
                    <a:cubicBezTo>
                      <a:pt x="972290" y="1018970"/>
                      <a:pt x="929426" y="981927"/>
                      <a:pt x="894611" y="947795"/>
                    </a:cubicBezTo>
                    <a:cubicBezTo>
                      <a:pt x="821259" y="875816"/>
                      <a:pt x="755856" y="811265"/>
                      <a:pt x="657047" y="899206"/>
                    </a:cubicBezTo>
                    <a:cubicBezTo>
                      <a:pt x="602410" y="947795"/>
                      <a:pt x="592449" y="1031921"/>
                      <a:pt x="576148" y="1097575"/>
                    </a:cubicBezTo>
                    <a:cubicBezTo>
                      <a:pt x="569004" y="1126086"/>
                      <a:pt x="532681" y="1306284"/>
                      <a:pt x="545660" y="1335698"/>
                    </a:cubicBezTo>
                    <a:close/>
                    <a:moveTo>
                      <a:pt x="532681" y="1132611"/>
                    </a:moveTo>
                    <a:cubicBezTo>
                      <a:pt x="532379" y="1119159"/>
                      <a:pt x="530165" y="1105305"/>
                      <a:pt x="527951" y="1091753"/>
                    </a:cubicBezTo>
                    <a:cubicBezTo>
                      <a:pt x="521813" y="1055010"/>
                      <a:pt x="512959" y="1017866"/>
                      <a:pt x="496457" y="981626"/>
                    </a:cubicBezTo>
                    <a:cubicBezTo>
                      <a:pt x="458725" y="898805"/>
                      <a:pt x="376719" y="823111"/>
                      <a:pt x="293406" y="773419"/>
                    </a:cubicBezTo>
                    <a:cubicBezTo>
                      <a:pt x="255975" y="751132"/>
                      <a:pt x="258289" y="713487"/>
                      <a:pt x="223273" y="731657"/>
                    </a:cubicBezTo>
                    <a:cubicBezTo>
                      <a:pt x="175982" y="756252"/>
                      <a:pt x="122452" y="842989"/>
                      <a:pt x="102127" y="886357"/>
                    </a:cubicBezTo>
                    <a:cubicBezTo>
                      <a:pt x="83512" y="926010"/>
                      <a:pt x="34711" y="946289"/>
                      <a:pt x="19316" y="985340"/>
                    </a:cubicBezTo>
                    <a:cubicBezTo>
                      <a:pt x="-4128" y="1045072"/>
                      <a:pt x="60168" y="1119761"/>
                      <a:pt x="127382" y="1141546"/>
                    </a:cubicBezTo>
                    <a:cubicBezTo>
                      <a:pt x="175982" y="1157307"/>
                      <a:pt x="238769" y="1153291"/>
                      <a:pt x="301153" y="1159816"/>
                    </a:cubicBezTo>
                    <a:cubicBezTo>
                      <a:pt x="403685" y="1170558"/>
                      <a:pt x="504306" y="1182103"/>
                      <a:pt x="531976" y="1150882"/>
                    </a:cubicBezTo>
                    <a:cubicBezTo>
                      <a:pt x="530366" y="1156503"/>
                      <a:pt x="532882" y="1138735"/>
                      <a:pt x="532681" y="1132611"/>
                    </a:cubicBezTo>
                    <a:close/>
                    <a:moveTo>
                      <a:pt x="848226" y="254307"/>
                    </a:moveTo>
                    <a:cubicBezTo>
                      <a:pt x="868249" y="209333"/>
                      <a:pt x="865331" y="113662"/>
                      <a:pt x="788055" y="147091"/>
                    </a:cubicBezTo>
                    <a:cubicBezTo>
                      <a:pt x="705747" y="182629"/>
                      <a:pt x="670530" y="296771"/>
                      <a:pt x="649098" y="372766"/>
                    </a:cubicBezTo>
                    <a:cubicBezTo>
                      <a:pt x="647991" y="376581"/>
                      <a:pt x="625452" y="460004"/>
                      <a:pt x="630282" y="460205"/>
                    </a:cubicBezTo>
                    <a:lnTo>
                      <a:pt x="647287" y="446652"/>
                    </a:lnTo>
                    <a:cubicBezTo>
                      <a:pt x="722350" y="409408"/>
                      <a:pt x="815323" y="328193"/>
                      <a:pt x="848226" y="254307"/>
                    </a:cubicBezTo>
                    <a:close/>
                    <a:moveTo>
                      <a:pt x="357199" y="365538"/>
                    </a:moveTo>
                    <a:cubicBezTo>
                      <a:pt x="349954" y="349978"/>
                      <a:pt x="297129" y="264848"/>
                      <a:pt x="272778" y="284122"/>
                    </a:cubicBezTo>
                    <a:cubicBezTo>
                      <a:pt x="257384" y="296370"/>
                      <a:pt x="260100" y="329900"/>
                      <a:pt x="260503" y="346364"/>
                    </a:cubicBezTo>
                    <a:cubicBezTo>
                      <a:pt x="261308" y="389431"/>
                      <a:pt x="277004" y="503974"/>
                      <a:pt x="344722" y="498855"/>
                    </a:cubicBezTo>
                    <a:cubicBezTo>
                      <a:pt x="416665" y="493333"/>
                      <a:pt x="360419" y="372666"/>
                      <a:pt x="357199" y="365538"/>
                    </a:cubicBezTo>
                    <a:close/>
                    <a:moveTo>
                      <a:pt x="484584" y="118882"/>
                    </a:moveTo>
                    <a:cubicBezTo>
                      <a:pt x="495753" y="75514"/>
                      <a:pt x="470900" y="-12226"/>
                      <a:pt x="429444" y="1427"/>
                    </a:cubicBezTo>
                    <a:cubicBezTo>
                      <a:pt x="385876" y="15782"/>
                      <a:pt x="381348" y="154319"/>
                      <a:pt x="450977" y="159038"/>
                    </a:cubicBezTo>
                    <a:cubicBezTo>
                      <a:pt x="470900" y="160443"/>
                      <a:pt x="480760" y="133238"/>
                      <a:pt x="484584" y="118882"/>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8" name="Google Shape;318;p3"/>
              <p:cNvSpPr/>
              <p:nvPr/>
            </p:nvSpPr>
            <p:spPr>
              <a:xfrm rot="10800000" flipH="1">
                <a:off x="329503" y="965974"/>
                <a:ext cx="492271" cy="1129201"/>
              </a:xfrm>
              <a:custGeom>
                <a:avLst/>
                <a:gdLst/>
                <a:ahLst/>
                <a:cxnLst/>
                <a:rect l="l" t="t" r="r" b="b"/>
                <a:pathLst>
                  <a:path w="984542" h="2258401" extrusionOk="0">
                    <a:moveTo>
                      <a:pt x="39416" y="1870385"/>
                    </a:moveTo>
                    <a:cubicBezTo>
                      <a:pt x="34988" y="1874200"/>
                      <a:pt x="34385" y="1880925"/>
                      <a:pt x="38208" y="1885443"/>
                    </a:cubicBezTo>
                    <a:cubicBezTo>
                      <a:pt x="55616" y="1906926"/>
                      <a:pt x="81374" y="1908332"/>
                      <a:pt x="107737" y="1898995"/>
                    </a:cubicBezTo>
                    <a:cubicBezTo>
                      <a:pt x="140137" y="1887652"/>
                      <a:pt x="173140" y="1859241"/>
                      <a:pt x="188132" y="1840569"/>
                    </a:cubicBezTo>
                    <a:cubicBezTo>
                      <a:pt x="200006" y="1825712"/>
                      <a:pt x="210168" y="1809549"/>
                      <a:pt x="218117" y="1792483"/>
                    </a:cubicBezTo>
                    <a:cubicBezTo>
                      <a:pt x="222746" y="1782344"/>
                      <a:pt x="224758" y="1771401"/>
                      <a:pt x="227777" y="1760660"/>
                    </a:cubicBezTo>
                    <a:cubicBezTo>
                      <a:pt x="228179" y="1760660"/>
                      <a:pt x="228380" y="1760961"/>
                      <a:pt x="228783" y="1760961"/>
                    </a:cubicBezTo>
                    <a:cubicBezTo>
                      <a:pt x="230493" y="1760860"/>
                      <a:pt x="232003" y="1760258"/>
                      <a:pt x="233411" y="1759455"/>
                    </a:cubicBezTo>
                    <a:cubicBezTo>
                      <a:pt x="241662" y="1762065"/>
                      <a:pt x="254139" y="1769594"/>
                      <a:pt x="255447" y="1770297"/>
                    </a:cubicBezTo>
                    <a:cubicBezTo>
                      <a:pt x="266817" y="1775718"/>
                      <a:pt x="278087" y="1780637"/>
                      <a:pt x="289658" y="1784954"/>
                    </a:cubicBezTo>
                    <a:cubicBezTo>
                      <a:pt x="301431" y="1789270"/>
                      <a:pt x="313405" y="1792784"/>
                      <a:pt x="325982" y="1795595"/>
                    </a:cubicBezTo>
                    <a:cubicBezTo>
                      <a:pt x="346207" y="1799912"/>
                      <a:pt x="367136" y="1801719"/>
                      <a:pt x="387662" y="1805031"/>
                    </a:cubicBezTo>
                    <a:cubicBezTo>
                      <a:pt x="395813" y="1806336"/>
                      <a:pt x="403862" y="1807742"/>
                      <a:pt x="411912" y="1809950"/>
                    </a:cubicBezTo>
                    <a:cubicBezTo>
                      <a:pt x="431835" y="1814970"/>
                      <a:pt x="450751" y="1824406"/>
                      <a:pt x="468158" y="1836152"/>
                    </a:cubicBezTo>
                    <a:cubicBezTo>
                      <a:pt x="486270" y="1848299"/>
                      <a:pt x="502872" y="1862755"/>
                      <a:pt x="516959" y="1878014"/>
                    </a:cubicBezTo>
                    <a:cubicBezTo>
                      <a:pt x="517764" y="1879018"/>
                      <a:pt x="519072" y="1879018"/>
                      <a:pt x="520179" y="1879620"/>
                    </a:cubicBezTo>
                    <a:cubicBezTo>
                      <a:pt x="520280" y="1905019"/>
                      <a:pt x="519978" y="1930417"/>
                      <a:pt x="520179" y="1955816"/>
                    </a:cubicBezTo>
                    <a:cubicBezTo>
                      <a:pt x="521185" y="2053293"/>
                      <a:pt x="523701" y="2150571"/>
                      <a:pt x="529034" y="2247848"/>
                    </a:cubicBezTo>
                    <a:cubicBezTo>
                      <a:pt x="529336" y="2253971"/>
                      <a:pt x="534568" y="2258690"/>
                      <a:pt x="540706" y="2258388"/>
                    </a:cubicBezTo>
                    <a:cubicBezTo>
                      <a:pt x="543221" y="2258288"/>
                      <a:pt x="545234" y="2256883"/>
                      <a:pt x="547045" y="2255377"/>
                    </a:cubicBezTo>
                    <a:cubicBezTo>
                      <a:pt x="551371" y="2258087"/>
                      <a:pt x="556201" y="2258388"/>
                      <a:pt x="558717" y="2256682"/>
                    </a:cubicBezTo>
                    <a:cubicBezTo>
                      <a:pt x="562943" y="2253771"/>
                      <a:pt x="564351" y="2248350"/>
                      <a:pt x="562440" y="2243832"/>
                    </a:cubicBezTo>
                    <a:lnTo>
                      <a:pt x="562037" y="2243933"/>
                    </a:lnTo>
                    <a:cubicBezTo>
                      <a:pt x="560729" y="2244234"/>
                      <a:pt x="560226" y="2242627"/>
                      <a:pt x="560125" y="2240319"/>
                    </a:cubicBezTo>
                    <a:cubicBezTo>
                      <a:pt x="559723" y="2240017"/>
                      <a:pt x="559320" y="2239616"/>
                      <a:pt x="558918" y="2239415"/>
                    </a:cubicBezTo>
                    <a:lnTo>
                      <a:pt x="560025" y="2239917"/>
                    </a:lnTo>
                    <a:cubicBezTo>
                      <a:pt x="559823" y="2235500"/>
                      <a:pt x="561031" y="2229075"/>
                      <a:pt x="561031" y="2228673"/>
                    </a:cubicBezTo>
                    <a:cubicBezTo>
                      <a:pt x="560930" y="2222751"/>
                      <a:pt x="561031" y="2216928"/>
                      <a:pt x="561232" y="2211005"/>
                    </a:cubicBezTo>
                    <a:cubicBezTo>
                      <a:pt x="561433" y="2205182"/>
                      <a:pt x="561735" y="2199360"/>
                      <a:pt x="562238" y="2193537"/>
                    </a:cubicBezTo>
                    <a:cubicBezTo>
                      <a:pt x="563748" y="2175869"/>
                      <a:pt x="566062" y="2158100"/>
                      <a:pt x="568980" y="2140532"/>
                    </a:cubicBezTo>
                    <a:cubicBezTo>
                      <a:pt x="571999" y="2122863"/>
                      <a:pt x="575520" y="2105395"/>
                      <a:pt x="579746" y="2088128"/>
                    </a:cubicBezTo>
                    <a:cubicBezTo>
                      <a:pt x="593129" y="2032011"/>
                      <a:pt x="621604" y="1975492"/>
                      <a:pt x="662557" y="1931020"/>
                    </a:cubicBezTo>
                    <a:cubicBezTo>
                      <a:pt x="701899" y="1888254"/>
                      <a:pt x="753115" y="1856631"/>
                      <a:pt x="814091" y="1848400"/>
                    </a:cubicBezTo>
                    <a:cubicBezTo>
                      <a:pt x="832404" y="1845890"/>
                      <a:pt x="852930" y="1845689"/>
                      <a:pt x="872551" y="1849002"/>
                    </a:cubicBezTo>
                    <a:cubicBezTo>
                      <a:pt x="891266" y="1852114"/>
                      <a:pt x="909278" y="1858438"/>
                      <a:pt x="923364" y="1869682"/>
                    </a:cubicBezTo>
                    <a:cubicBezTo>
                      <a:pt x="946507" y="1888053"/>
                      <a:pt x="955764" y="1919575"/>
                      <a:pt x="954758" y="1950997"/>
                    </a:cubicBezTo>
                    <a:cubicBezTo>
                      <a:pt x="953752" y="1982921"/>
                      <a:pt x="942080" y="2015246"/>
                      <a:pt x="920648" y="2034521"/>
                    </a:cubicBezTo>
                    <a:cubicBezTo>
                      <a:pt x="914711" y="2039841"/>
                      <a:pt x="908070" y="2044158"/>
                      <a:pt x="900825" y="2047270"/>
                    </a:cubicBezTo>
                    <a:cubicBezTo>
                      <a:pt x="893782" y="2050282"/>
                      <a:pt x="886135" y="2052189"/>
                      <a:pt x="878085" y="2052792"/>
                    </a:cubicBezTo>
                    <a:cubicBezTo>
                      <a:pt x="871243" y="2053193"/>
                      <a:pt x="864200" y="2053394"/>
                      <a:pt x="857156" y="2052892"/>
                    </a:cubicBezTo>
                    <a:cubicBezTo>
                      <a:pt x="850515" y="2052390"/>
                      <a:pt x="843774" y="2051386"/>
                      <a:pt x="837435" y="2049479"/>
                    </a:cubicBezTo>
                    <a:cubicBezTo>
                      <a:pt x="832806" y="2048174"/>
                      <a:pt x="828278" y="2046367"/>
                      <a:pt x="824253" y="2043957"/>
                    </a:cubicBezTo>
                    <a:cubicBezTo>
                      <a:pt x="820229" y="2041649"/>
                      <a:pt x="816606" y="2038737"/>
                      <a:pt x="813387" y="2035324"/>
                    </a:cubicBezTo>
                    <a:cubicBezTo>
                      <a:pt x="793866" y="2014242"/>
                      <a:pt x="798595" y="1991655"/>
                      <a:pt x="811676" y="1978704"/>
                    </a:cubicBezTo>
                    <a:cubicBezTo>
                      <a:pt x="819323" y="1971276"/>
                      <a:pt x="829385" y="1966658"/>
                      <a:pt x="838843" y="1968365"/>
                    </a:cubicBezTo>
                    <a:cubicBezTo>
                      <a:pt x="846994" y="1969770"/>
                      <a:pt x="853936" y="1976195"/>
                      <a:pt x="858162" y="1988342"/>
                    </a:cubicBezTo>
                    <a:cubicBezTo>
                      <a:pt x="860074" y="1994064"/>
                      <a:pt x="866413" y="1997276"/>
                      <a:pt x="872249" y="1995269"/>
                    </a:cubicBezTo>
                    <a:cubicBezTo>
                      <a:pt x="878085" y="1993361"/>
                      <a:pt x="881205" y="1987037"/>
                      <a:pt x="879192" y="1981214"/>
                    </a:cubicBezTo>
                    <a:cubicBezTo>
                      <a:pt x="873759" y="1964449"/>
                      <a:pt x="864300" y="1954511"/>
                      <a:pt x="853735" y="1949290"/>
                    </a:cubicBezTo>
                    <a:cubicBezTo>
                      <a:pt x="835120" y="1939954"/>
                      <a:pt x="811575" y="1945978"/>
                      <a:pt x="795074" y="1961538"/>
                    </a:cubicBezTo>
                    <a:cubicBezTo>
                      <a:pt x="773541" y="1981817"/>
                      <a:pt x="763781" y="2017957"/>
                      <a:pt x="794470" y="2052390"/>
                    </a:cubicBezTo>
                    <a:cubicBezTo>
                      <a:pt x="799199" y="2057811"/>
                      <a:pt x="804834" y="2062328"/>
                      <a:pt x="810871" y="2066043"/>
                    </a:cubicBezTo>
                    <a:cubicBezTo>
                      <a:pt x="816707" y="2069657"/>
                      <a:pt x="823147" y="2072468"/>
                      <a:pt x="829989" y="2074576"/>
                    </a:cubicBezTo>
                    <a:cubicBezTo>
                      <a:pt x="838038" y="2077086"/>
                      <a:pt x="846491" y="2078592"/>
                      <a:pt x="855043" y="2079294"/>
                    </a:cubicBezTo>
                    <a:cubicBezTo>
                      <a:pt x="863294" y="2079997"/>
                      <a:pt x="871646" y="2080097"/>
                      <a:pt x="879695" y="2079595"/>
                    </a:cubicBezTo>
                    <a:cubicBezTo>
                      <a:pt x="890864" y="2079093"/>
                      <a:pt x="901530" y="2076584"/>
                      <a:pt x="911491" y="2072468"/>
                    </a:cubicBezTo>
                    <a:cubicBezTo>
                      <a:pt x="921553" y="2068352"/>
                      <a:pt x="930810" y="2062529"/>
                      <a:pt x="939162" y="2055301"/>
                    </a:cubicBezTo>
                    <a:cubicBezTo>
                      <a:pt x="966229" y="2031609"/>
                      <a:pt x="982328" y="1991956"/>
                      <a:pt x="984038" y="1952001"/>
                    </a:cubicBezTo>
                    <a:cubicBezTo>
                      <a:pt x="985749" y="1911143"/>
                      <a:pt x="972165" y="1870485"/>
                      <a:pt x="942180" y="1846392"/>
                    </a:cubicBezTo>
                    <a:cubicBezTo>
                      <a:pt x="927590" y="1834747"/>
                      <a:pt x="909982" y="1826816"/>
                      <a:pt x="891065" y="1822098"/>
                    </a:cubicBezTo>
                    <a:cubicBezTo>
                      <a:pt x="864401" y="1815572"/>
                      <a:pt x="835322" y="1815371"/>
                      <a:pt x="809965" y="1818985"/>
                    </a:cubicBezTo>
                    <a:cubicBezTo>
                      <a:pt x="742147" y="1828924"/>
                      <a:pt x="685297" y="1864261"/>
                      <a:pt x="642030" y="1912548"/>
                    </a:cubicBezTo>
                    <a:cubicBezTo>
                      <a:pt x="598764" y="1960936"/>
                      <a:pt x="569181" y="2022173"/>
                      <a:pt x="555799" y="2082607"/>
                    </a:cubicBezTo>
                    <a:cubicBezTo>
                      <a:pt x="553082" y="2095156"/>
                      <a:pt x="550969" y="2107905"/>
                      <a:pt x="548755" y="2120655"/>
                    </a:cubicBezTo>
                    <a:cubicBezTo>
                      <a:pt x="547548" y="2065641"/>
                      <a:pt x="545535" y="2010728"/>
                      <a:pt x="545435" y="1955715"/>
                    </a:cubicBezTo>
                    <a:cubicBezTo>
                      <a:pt x="545334" y="1884740"/>
                      <a:pt x="546240" y="1813765"/>
                      <a:pt x="546944" y="1742690"/>
                    </a:cubicBezTo>
                    <a:cubicBezTo>
                      <a:pt x="555497" y="1716488"/>
                      <a:pt x="568376" y="1691190"/>
                      <a:pt x="585280" y="1667398"/>
                    </a:cubicBezTo>
                    <a:cubicBezTo>
                      <a:pt x="603996" y="1641297"/>
                      <a:pt x="626837" y="1617304"/>
                      <a:pt x="651287" y="1595720"/>
                    </a:cubicBezTo>
                    <a:cubicBezTo>
                      <a:pt x="676442" y="1573434"/>
                      <a:pt x="703409" y="1553657"/>
                      <a:pt x="730274" y="1537896"/>
                    </a:cubicBezTo>
                    <a:cubicBezTo>
                      <a:pt x="758247" y="1521633"/>
                      <a:pt x="785615" y="1510188"/>
                      <a:pt x="810770" y="1503964"/>
                    </a:cubicBezTo>
                    <a:cubicBezTo>
                      <a:pt x="817512" y="1520127"/>
                      <a:pt x="824555" y="1536390"/>
                      <a:pt x="829888" y="1553557"/>
                    </a:cubicBezTo>
                    <a:cubicBezTo>
                      <a:pt x="833611" y="1565804"/>
                      <a:pt x="836127" y="1573434"/>
                      <a:pt x="837535" y="1578754"/>
                    </a:cubicBezTo>
                    <a:cubicBezTo>
                      <a:pt x="838441" y="1581766"/>
                      <a:pt x="838944" y="1583573"/>
                      <a:pt x="838843" y="1585280"/>
                    </a:cubicBezTo>
                    <a:cubicBezTo>
                      <a:pt x="838441" y="1591403"/>
                      <a:pt x="835020" y="1597326"/>
                      <a:pt x="830995" y="1621319"/>
                    </a:cubicBezTo>
                    <a:cubicBezTo>
                      <a:pt x="829486" y="1630153"/>
                      <a:pt x="831398" y="1638687"/>
                      <a:pt x="836429" y="1646015"/>
                    </a:cubicBezTo>
                    <a:cubicBezTo>
                      <a:pt x="844478" y="1657761"/>
                      <a:pt x="860477" y="1666896"/>
                      <a:pt x="878186" y="1668101"/>
                    </a:cubicBezTo>
                    <a:cubicBezTo>
                      <a:pt x="898511" y="1669506"/>
                      <a:pt x="920748" y="1661475"/>
                      <a:pt x="932923" y="1636880"/>
                    </a:cubicBezTo>
                    <a:cubicBezTo>
                      <a:pt x="935841" y="1631458"/>
                      <a:pt x="933728" y="1624733"/>
                      <a:pt x="928295" y="1621922"/>
                    </a:cubicBezTo>
                    <a:cubicBezTo>
                      <a:pt x="922761" y="1619111"/>
                      <a:pt x="916120" y="1621219"/>
                      <a:pt x="913202" y="1626640"/>
                    </a:cubicBezTo>
                    <a:cubicBezTo>
                      <a:pt x="905454" y="1640695"/>
                      <a:pt x="892273" y="1645011"/>
                      <a:pt x="880299" y="1643706"/>
                    </a:cubicBezTo>
                    <a:cubicBezTo>
                      <a:pt x="873557" y="1643003"/>
                      <a:pt x="867118" y="1640293"/>
                      <a:pt x="862489" y="1636579"/>
                    </a:cubicBezTo>
                    <a:cubicBezTo>
                      <a:pt x="858967" y="1633667"/>
                      <a:pt x="856251" y="1630153"/>
                      <a:pt x="857056" y="1626138"/>
                    </a:cubicBezTo>
                    <a:cubicBezTo>
                      <a:pt x="862288" y="1600539"/>
                      <a:pt x="865910" y="1594214"/>
                      <a:pt x="866615" y="1587789"/>
                    </a:cubicBezTo>
                    <a:cubicBezTo>
                      <a:pt x="867319" y="1580762"/>
                      <a:pt x="865407" y="1573434"/>
                      <a:pt x="857659" y="1545526"/>
                    </a:cubicBezTo>
                    <a:cubicBezTo>
                      <a:pt x="852025" y="1525649"/>
                      <a:pt x="844377" y="1506675"/>
                      <a:pt x="836730" y="1488003"/>
                    </a:cubicBezTo>
                    <a:cubicBezTo>
                      <a:pt x="829385" y="1470033"/>
                      <a:pt x="821939" y="1452264"/>
                      <a:pt x="817009" y="1433993"/>
                    </a:cubicBezTo>
                    <a:cubicBezTo>
                      <a:pt x="810972" y="1411707"/>
                      <a:pt x="808355" y="1388517"/>
                      <a:pt x="814896" y="1362918"/>
                    </a:cubicBezTo>
                    <a:cubicBezTo>
                      <a:pt x="819927" y="1342740"/>
                      <a:pt x="828983" y="1323866"/>
                      <a:pt x="840956" y="1306800"/>
                    </a:cubicBezTo>
                    <a:cubicBezTo>
                      <a:pt x="853031" y="1289634"/>
                      <a:pt x="867923" y="1274274"/>
                      <a:pt x="884927" y="1261425"/>
                    </a:cubicBezTo>
                    <a:cubicBezTo>
                      <a:pt x="887242" y="1259617"/>
                      <a:pt x="895694" y="1252791"/>
                      <a:pt x="904247" y="1247671"/>
                    </a:cubicBezTo>
                    <a:cubicBezTo>
                      <a:pt x="906863" y="1246065"/>
                      <a:pt x="910586" y="1243053"/>
                      <a:pt x="912900" y="1242150"/>
                    </a:cubicBezTo>
                    <a:cubicBezTo>
                      <a:pt x="912296" y="1241748"/>
                      <a:pt x="911793" y="1241246"/>
                      <a:pt x="911491" y="1241045"/>
                    </a:cubicBezTo>
                    <a:cubicBezTo>
                      <a:pt x="911994" y="1241447"/>
                      <a:pt x="912497" y="1241748"/>
                      <a:pt x="913000" y="1242049"/>
                    </a:cubicBezTo>
                    <a:cubicBezTo>
                      <a:pt x="914107" y="1241648"/>
                      <a:pt x="914812" y="1241648"/>
                      <a:pt x="914912" y="1242552"/>
                    </a:cubicBezTo>
                    <a:cubicBezTo>
                      <a:pt x="914912" y="1242752"/>
                      <a:pt x="914912" y="1242853"/>
                      <a:pt x="914812" y="1242953"/>
                    </a:cubicBezTo>
                    <a:cubicBezTo>
                      <a:pt x="918937" y="1244459"/>
                      <a:pt x="923566" y="1243355"/>
                      <a:pt x="926584" y="1239941"/>
                    </a:cubicBezTo>
                    <a:cubicBezTo>
                      <a:pt x="930408" y="1235424"/>
                      <a:pt x="929905" y="1228698"/>
                      <a:pt x="925377" y="1224883"/>
                    </a:cubicBezTo>
                    <a:cubicBezTo>
                      <a:pt x="921453" y="1221369"/>
                      <a:pt x="914610" y="1219964"/>
                      <a:pt x="906158" y="1222674"/>
                    </a:cubicBezTo>
                    <a:cubicBezTo>
                      <a:pt x="893782" y="1226489"/>
                      <a:pt x="875167" y="1239941"/>
                      <a:pt x="871243" y="1242652"/>
                    </a:cubicBezTo>
                    <a:cubicBezTo>
                      <a:pt x="851622" y="1256305"/>
                      <a:pt x="834215" y="1272869"/>
                      <a:pt x="820027" y="1291642"/>
                    </a:cubicBezTo>
                    <a:cubicBezTo>
                      <a:pt x="805437" y="1310916"/>
                      <a:pt x="794470" y="1332600"/>
                      <a:pt x="787829" y="1355790"/>
                    </a:cubicBezTo>
                    <a:cubicBezTo>
                      <a:pt x="779276" y="1386509"/>
                      <a:pt x="781188" y="1414518"/>
                      <a:pt x="788131" y="1441623"/>
                    </a:cubicBezTo>
                    <a:cubicBezTo>
                      <a:pt x="791753" y="1455577"/>
                      <a:pt x="797589" y="1469130"/>
                      <a:pt x="803023" y="1482782"/>
                    </a:cubicBezTo>
                    <a:cubicBezTo>
                      <a:pt x="770522" y="1489308"/>
                      <a:pt x="734500" y="1502559"/>
                      <a:pt x="698579" y="1524042"/>
                    </a:cubicBezTo>
                    <a:cubicBezTo>
                      <a:pt x="675336" y="1537796"/>
                      <a:pt x="652495" y="1554360"/>
                      <a:pt x="631364" y="1573333"/>
                    </a:cubicBezTo>
                    <a:cubicBezTo>
                      <a:pt x="605304" y="1596623"/>
                      <a:pt x="581859" y="1623528"/>
                      <a:pt x="563144" y="1652339"/>
                    </a:cubicBezTo>
                    <a:cubicBezTo>
                      <a:pt x="557006" y="1661776"/>
                      <a:pt x="552378" y="1671815"/>
                      <a:pt x="547347" y="1681653"/>
                    </a:cubicBezTo>
                    <a:cubicBezTo>
                      <a:pt x="548655" y="1546028"/>
                      <a:pt x="549560" y="1410402"/>
                      <a:pt x="546340" y="1274877"/>
                    </a:cubicBezTo>
                    <a:lnTo>
                      <a:pt x="546139" y="1269155"/>
                    </a:lnTo>
                    <a:cubicBezTo>
                      <a:pt x="554591" y="1244559"/>
                      <a:pt x="571697" y="1199183"/>
                      <a:pt x="594336" y="1163545"/>
                    </a:cubicBezTo>
                    <a:cubicBezTo>
                      <a:pt x="604197" y="1147885"/>
                      <a:pt x="615064" y="1134231"/>
                      <a:pt x="626837" y="1125899"/>
                    </a:cubicBezTo>
                    <a:cubicBezTo>
                      <a:pt x="634282" y="1120579"/>
                      <a:pt x="642030" y="1117667"/>
                      <a:pt x="650180" y="1119374"/>
                    </a:cubicBezTo>
                    <a:cubicBezTo>
                      <a:pt x="661148" y="1121683"/>
                      <a:pt x="673424" y="1120980"/>
                      <a:pt x="686605" y="1117868"/>
                    </a:cubicBezTo>
                    <a:cubicBezTo>
                      <a:pt x="700792" y="1114656"/>
                      <a:pt x="716087" y="1108632"/>
                      <a:pt x="731985" y="1101404"/>
                    </a:cubicBezTo>
                    <a:cubicBezTo>
                      <a:pt x="765089" y="1086346"/>
                      <a:pt x="800910" y="1066067"/>
                      <a:pt x="834114" y="1060245"/>
                    </a:cubicBezTo>
                    <a:cubicBezTo>
                      <a:pt x="857257" y="1056229"/>
                      <a:pt x="878991" y="1059542"/>
                      <a:pt x="896499" y="1079821"/>
                    </a:cubicBezTo>
                    <a:cubicBezTo>
                      <a:pt x="900423" y="1084639"/>
                      <a:pt x="907366" y="1085242"/>
                      <a:pt x="912095" y="1081427"/>
                    </a:cubicBezTo>
                    <a:cubicBezTo>
                      <a:pt x="916925" y="1077512"/>
                      <a:pt x="917528" y="1070485"/>
                      <a:pt x="913705" y="1065766"/>
                    </a:cubicBezTo>
                    <a:cubicBezTo>
                      <a:pt x="899719" y="1047997"/>
                      <a:pt x="883116" y="1039364"/>
                      <a:pt x="865105" y="1035850"/>
                    </a:cubicBezTo>
                    <a:cubicBezTo>
                      <a:pt x="863898" y="1033842"/>
                      <a:pt x="862389" y="1031835"/>
                      <a:pt x="859974" y="1030931"/>
                    </a:cubicBezTo>
                    <a:cubicBezTo>
                      <a:pt x="851823" y="1027518"/>
                      <a:pt x="846088" y="1018282"/>
                      <a:pt x="840856" y="1008143"/>
                    </a:cubicBezTo>
                    <a:cubicBezTo>
                      <a:pt x="831498" y="990274"/>
                      <a:pt x="825260" y="968590"/>
                      <a:pt x="820531" y="956141"/>
                    </a:cubicBezTo>
                    <a:cubicBezTo>
                      <a:pt x="813185" y="937469"/>
                      <a:pt x="803324" y="920202"/>
                      <a:pt x="793464" y="903236"/>
                    </a:cubicBezTo>
                    <a:cubicBezTo>
                      <a:pt x="784207" y="887375"/>
                      <a:pt x="775050" y="871815"/>
                      <a:pt x="769315" y="854849"/>
                    </a:cubicBezTo>
                    <a:cubicBezTo>
                      <a:pt x="764888" y="841698"/>
                      <a:pt x="762271" y="827844"/>
                      <a:pt x="763680" y="812183"/>
                    </a:cubicBezTo>
                    <a:cubicBezTo>
                      <a:pt x="764083" y="806260"/>
                      <a:pt x="765391" y="797225"/>
                      <a:pt x="768812" y="789495"/>
                    </a:cubicBezTo>
                    <a:cubicBezTo>
                      <a:pt x="770925" y="784777"/>
                      <a:pt x="773138" y="779758"/>
                      <a:pt x="778270" y="779356"/>
                    </a:cubicBezTo>
                    <a:cubicBezTo>
                      <a:pt x="780182" y="779256"/>
                      <a:pt x="781691" y="780761"/>
                      <a:pt x="783100" y="782167"/>
                    </a:cubicBezTo>
                    <a:cubicBezTo>
                      <a:pt x="785313" y="784275"/>
                      <a:pt x="787326" y="786685"/>
                      <a:pt x="788936" y="788793"/>
                    </a:cubicBezTo>
                    <a:cubicBezTo>
                      <a:pt x="790043" y="790097"/>
                      <a:pt x="793162" y="792507"/>
                      <a:pt x="795476" y="794615"/>
                    </a:cubicBezTo>
                    <a:cubicBezTo>
                      <a:pt x="795677" y="795418"/>
                      <a:pt x="796080" y="796221"/>
                      <a:pt x="796583" y="796924"/>
                    </a:cubicBezTo>
                    <a:cubicBezTo>
                      <a:pt x="796482" y="796623"/>
                      <a:pt x="796482" y="796422"/>
                      <a:pt x="796482" y="796422"/>
                    </a:cubicBezTo>
                    <a:lnTo>
                      <a:pt x="797086" y="796322"/>
                    </a:lnTo>
                    <a:cubicBezTo>
                      <a:pt x="797790" y="797225"/>
                      <a:pt x="798092" y="797928"/>
                      <a:pt x="797690" y="798329"/>
                    </a:cubicBezTo>
                    <a:lnTo>
                      <a:pt x="797992" y="798631"/>
                    </a:lnTo>
                    <a:cubicBezTo>
                      <a:pt x="855244" y="860571"/>
                      <a:pt x="851018" y="829952"/>
                      <a:pt x="813789" y="784275"/>
                    </a:cubicBezTo>
                    <a:cubicBezTo>
                      <a:pt x="812582" y="782769"/>
                      <a:pt x="808255" y="777650"/>
                      <a:pt x="806746" y="775441"/>
                    </a:cubicBezTo>
                    <a:cubicBezTo>
                      <a:pt x="803526" y="770923"/>
                      <a:pt x="799300" y="765302"/>
                      <a:pt x="794168" y="761386"/>
                    </a:cubicBezTo>
                    <a:cubicBezTo>
                      <a:pt x="789338" y="757572"/>
                      <a:pt x="783603" y="755564"/>
                      <a:pt x="777364" y="755564"/>
                    </a:cubicBezTo>
                    <a:cubicBezTo>
                      <a:pt x="765290" y="755564"/>
                      <a:pt x="756033" y="762491"/>
                      <a:pt x="749291" y="772429"/>
                    </a:cubicBezTo>
                    <a:cubicBezTo>
                      <a:pt x="741745" y="783673"/>
                      <a:pt x="738022" y="799534"/>
                      <a:pt x="736714" y="809172"/>
                    </a:cubicBezTo>
                    <a:cubicBezTo>
                      <a:pt x="733192" y="835775"/>
                      <a:pt x="738324" y="858964"/>
                      <a:pt x="747581" y="880548"/>
                    </a:cubicBezTo>
                    <a:cubicBezTo>
                      <a:pt x="754222" y="896008"/>
                      <a:pt x="762976" y="910665"/>
                      <a:pt x="771830" y="925523"/>
                    </a:cubicBezTo>
                    <a:cubicBezTo>
                      <a:pt x="779880" y="938874"/>
                      <a:pt x="788231" y="952226"/>
                      <a:pt x="794570" y="966883"/>
                    </a:cubicBezTo>
                    <a:cubicBezTo>
                      <a:pt x="801312" y="981841"/>
                      <a:pt x="811072" y="1009850"/>
                      <a:pt x="824958" y="1029124"/>
                    </a:cubicBezTo>
                    <a:cubicBezTo>
                      <a:pt x="826467" y="1031232"/>
                      <a:pt x="828278" y="1032738"/>
                      <a:pt x="829989" y="1034645"/>
                    </a:cubicBezTo>
                    <a:cubicBezTo>
                      <a:pt x="794570" y="1039364"/>
                      <a:pt x="755530" y="1059040"/>
                      <a:pt x="720011" y="1074299"/>
                    </a:cubicBezTo>
                    <a:cubicBezTo>
                      <a:pt x="705823" y="1080323"/>
                      <a:pt x="692240" y="1085744"/>
                      <a:pt x="679763" y="1088655"/>
                    </a:cubicBezTo>
                    <a:cubicBezTo>
                      <a:pt x="671210" y="1090663"/>
                      <a:pt x="663261" y="1091566"/>
                      <a:pt x="656016" y="1090161"/>
                    </a:cubicBezTo>
                    <a:cubicBezTo>
                      <a:pt x="630157" y="1085342"/>
                      <a:pt x="604901" y="1101003"/>
                      <a:pt x="584475" y="1128810"/>
                    </a:cubicBezTo>
                    <a:cubicBezTo>
                      <a:pt x="568276" y="1150796"/>
                      <a:pt x="554793" y="1179909"/>
                      <a:pt x="544127" y="1206913"/>
                    </a:cubicBezTo>
                    <a:lnTo>
                      <a:pt x="535876" y="946404"/>
                    </a:lnTo>
                    <a:cubicBezTo>
                      <a:pt x="535574" y="930743"/>
                      <a:pt x="534467" y="881552"/>
                      <a:pt x="533159" y="824732"/>
                    </a:cubicBezTo>
                    <a:cubicBezTo>
                      <a:pt x="533360" y="824632"/>
                      <a:pt x="533461" y="824832"/>
                      <a:pt x="533562" y="824832"/>
                    </a:cubicBezTo>
                    <a:cubicBezTo>
                      <a:pt x="534870" y="824129"/>
                      <a:pt x="537285" y="822624"/>
                      <a:pt x="538895" y="819110"/>
                    </a:cubicBezTo>
                    <a:cubicBezTo>
                      <a:pt x="540102" y="816400"/>
                      <a:pt x="542517" y="805256"/>
                      <a:pt x="543624" y="800739"/>
                    </a:cubicBezTo>
                    <a:lnTo>
                      <a:pt x="551271" y="768213"/>
                    </a:lnTo>
                    <a:cubicBezTo>
                      <a:pt x="555497" y="751448"/>
                      <a:pt x="561132" y="735085"/>
                      <a:pt x="567571" y="719022"/>
                    </a:cubicBezTo>
                    <a:cubicBezTo>
                      <a:pt x="574011" y="702859"/>
                      <a:pt x="581356" y="686998"/>
                      <a:pt x="589305" y="671538"/>
                    </a:cubicBezTo>
                    <a:cubicBezTo>
                      <a:pt x="616372" y="618131"/>
                      <a:pt x="655614" y="549164"/>
                      <a:pt x="706125" y="496661"/>
                    </a:cubicBezTo>
                    <a:cubicBezTo>
                      <a:pt x="738827" y="462729"/>
                      <a:pt x="776258" y="435624"/>
                      <a:pt x="818719" y="425585"/>
                    </a:cubicBezTo>
                    <a:cubicBezTo>
                      <a:pt x="868728" y="413438"/>
                      <a:pt x="899316" y="437632"/>
                      <a:pt x="908976" y="472065"/>
                    </a:cubicBezTo>
                    <a:cubicBezTo>
                      <a:pt x="919138" y="508105"/>
                      <a:pt x="908473" y="554083"/>
                      <a:pt x="875771" y="581991"/>
                    </a:cubicBezTo>
                    <a:cubicBezTo>
                      <a:pt x="871947" y="585304"/>
                      <a:pt x="867721" y="588115"/>
                      <a:pt x="863193" y="590323"/>
                    </a:cubicBezTo>
                    <a:cubicBezTo>
                      <a:pt x="858766" y="592632"/>
                      <a:pt x="853936" y="594439"/>
                      <a:pt x="849006" y="595644"/>
                    </a:cubicBezTo>
                    <a:cubicBezTo>
                      <a:pt x="834919" y="599057"/>
                      <a:pt x="823952" y="597953"/>
                      <a:pt x="816103" y="593335"/>
                    </a:cubicBezTo>
                    <a:cubicBezTo>
                      <a:pt x="806645" y="587713"/>
                      <a:pt x="802218" y="577373"/>
                      <a:pt x="802117" y="567334"/>
                    </a:cubicBezTo>
                    <a:cubicBezTo>
                      <a:pt x="802117" y="556994"/>
                      <a:pt x="806444" y="546554"/>
                      <a:pt x="815801" y="542137"/>
                    </a:cubicBezTo>
                    <a:cubicBezTo>
                      <a:pt x="823750" y="538322"/>
                      <a:pt x="834718" y="538824"/>
                      <a:pt x="848402" y="545048"/>
                    </a:cubicBezTo>
                    <a:cubicBezTo>
                      <a:pt x="853936" y="547658"/>
                      <a:pt x="860577" y="545349"/>
                      <a:pt x="863193" y="539727"/>
                    </a:cubicBezTo>
                    <a:cubicBezTo>
                      <a:pt x="865810" y="534206"/>
                      <a:pt x="863395" y="527580"/>
                      <a:pt x="857861" y="524970"/>
                    </a:cubicBezTo>
                    <a:cubicBezTo>
                      <a:pt x="836328" y="514530"/>
                      <a:pt x="818820" y="515232"/>
                      <a:pt x="806041" y="520954"/>
                    </a:cubicBezTo>
                    <a:cubicBezTo>
                      <a:pt x="788131" y="528986"/>
                      <a:pt x="778169" y="547658"/>
                      <a:pt x="777868" y="567134"/>
                    </a:cubicBezTo>
                    <a:cubicBezTo>
                      <a:pt x="777465" y="585505"/>
                      <a:pt x="785817" y="604177"/>
                      <a:pt x="802922" y="614818"/>
                    </a:cubicBezTo>
                    <a:cubicBezTo>
                      <a:pt x="815198" y="622548"/>
                      <a:pt x="832404" y="626162"/>
                      <a:pt x="854943" y="621143"/>
                    </a:cubicBezTo>
                    <a:cubicBezTo>
                      <a:pt x="861885" y="619637"/>
                      <a:pt x="868627" y="617228"/>
                      <a:pt x="875067" y="614216"/>
                    </a:cubicBezTo>
                    <a:cubicBezTo>
                      <a:pt x="881506" y="611104"/>
                      <a:pt x="887644" y="607189"/>
                      <a:pt x="893078" y="602671"/>
                    </a:cubicBezTo>
                    <a:cubicBezTo>
                      <a:pt x="935036" y="567937"/>
                      <a:pt x="949526" y="510012"/>
                      <a:pt x="937149" y="464335"/>
                    </a:cubicBezTo>
                    <a:cubicBezTo>
                      <a:pt x="924069" y="415747"/>
                      <a:pt x="882110" y="379707"/>
                      <a:pt x="811676" y="396372"/>
                    </a:cubicBezTo>
                    <a:cubicBezTo>
                      <a:pt x="763982" y="408017"/>
                      <a:pt x="721520" y="438134"/>
                      <a:pt x="685196" y="476884"/>
                    </a:cubicBezTo>
                    <a:cubicBezTo>
                      <a:pt x="633478" y="532098"/>
                      <a:pt x="594034" y="604579"/>
                      <a:pt x="566968" y="660496"/>
                    </a:cubicBezTo>
                    <a:cubicBezTo>
                      <a:pt x="559019" y="676859"/>
                      <a:pt x="551673" y="693523"/>
                      <a:pt x="545334" y="710489"/>
                    </a:cubicBezTo>
                    <a:cubicBezTo>
                      <a:pt x="539699" y="725347"/>
                      <a:pt x="535272" y="740606"/>
                      <a:pt x="531449" y="755966"/>
                    </a:cubicBezTo>
                    <a:cubicBezTo>
                      <a:pt x="531348" y="752151"/>
                      <a:pt x="531247" y="748235"/>
                      <a:pt x="531147" y="744521"/>
                    </a:cubicBezTo>
                    <a:cubicBezTo>
                      <a:pt x="530442" y="718320"/>
                      <a:pt x="529839" y="693122"/>
                      <a:pt x="529134" y="670735"/>
                    </a:cubicBezTo>
                    <a:lnTo>
                      <a:pt x="565056" y="556291"/>
                    </a:lnTo>
                    <a:cubicBezTo>
                      <a:pt x="574917" y="524067"/>
                      <a:pt x="585783" y="492143"/>
                      <a:pt x="597254" y="460621"/>
                    </a:cubicBezTo>
                    <a:cubicBezTo>
                      <a:pt x="608725" y="428998"/>
                      <a:pt x="620900" y="397677"/>
                      <a:pt x="634182" y="366857"/>
                    </a:cubicBezTo>
                    <a:cubicBezTo>
                      <a:pt x="660444" y="305519"/>
                      <a:pt x="690630" y="245788"/>
                      <a:pt x="728060" y="189068"/>
                    </a:cubicBezTo>
                    <a:cubicBezTo>
                      <a:pt x="731582" y="184049"/>
                      <a:pt x="730274" y="177122"/>
                      <a:pt x="725143" y="173709"/>
                    </a:cubicBezTo>
                    <a:cubicBezTo>
                      <a:pt x="720112" y="170195"/>
                      <a:pt x="713169" y="171500"/>
                      <a:pt x="709748" y="176620"/>
                    </a:cubicBezTo>
                    <a:cubicBezTo>
                      <a:pt x="669399" y="233240"/>
                      <a:pt x="635389" y="292870"/>
                      <a:pt x="607216" y="355112"/>
                    </a:cubicBezTo>
                    <a:cubicBezTo>
                      <a:pt x="593129" y="386333"/>
                      <a:pt x="580451" y="418156"/>
                      <a:pt x="569081" y="450582"/>
                    </a:cubicBezTo>
                    <a:cubicBezTo>
                      <a:pt x="557811" y="482807"/>
                      <a:pt x="548051" y="515634"/>
                      <a:pt x="538794" y="548662"/>
                    </a:cubicBezTo>
                    <a:lnTo>
                      <a:pt x="526015" y="595242"/>
                    </a:lnTo>
                    <a:cubicBezTo>
                      <a:pt x="523500" y="544044"/>
                      <a:pt x="519978" y="492745"/>
                      <a:pt x="514746" y="441446"/>
                    </a:cubicBezTo>
                    <a:cubicBezTo>
                      <a:pt x="509111" y="385530"/>
                      <a:pt x="501967" y="329814"/>
                      <a:pt x="493817" y="274299"/>
                    </a:cubicBezTo>
                    <a:cubicBezTo>
                      <a:pt x="491100" y="255927"/>
                      <a:pt x="488182" y="237657"/>
                      <a:pt x="485163" y="219285"/>
                    </a:cubicBezTo>
                    <a:cubicBezTo>
                      <a:pt x="478120" y="176720"/>
                      <a:pt x="470473" y="134156"/>
                      <a:pt x="463530" y="91591"/>
                    </a:cubicBezTo>
                    <a:lnTo>
                      <a:pt x="453971" y="34067"/>
                    </a:lnTo>
                    <a:lnTo>
                      <a:pt x="450147" y="15997"/>
                    </a:lnTo>
                    <a:cubicBezTo>
                      <a:pt x="449946" y="14893"/>
                      <a:pt x="448437" y="10576"/>
                      <a:pt x="447833" y="8970"/>
                    </a:cubicBezTo>
                    <a:cubicBezTo>
                      <a:pt x="447431" y="6762"/>
                      <a:pt x="446424" y="4553"/>
                      <a:pt x="444613" y="2947"/>
                    </a:cubicBezTo>
                    <a:cubicBezTo>
                      <a:pt x="441997" y="437"/>
                      <a:pt x="439482" y="136"/>
                      <a:pt x="437972" y="35"/>
                    </a:cubicBezTo>
                    <a:cubicBezTo>
                      <a:pt x="433847" y="-266"/>
                      <a:pt x="430426" y="1341"/>
                      <a:pt x="428112" y="5156"/>
                    </a:cubicBezTo>
                    <a:cubicBezTo>
                      <a:pt x="427709" y="5858"/>
                      <a:pt x="425697" y="9372"/>
                      <a:pt x="427105" y="14391"/>
                    </a:cubicBezTo>
                    <a:cubicBezTo>
                      <a:pt x="427609" y="15997"/>
                      <a:pt x="429118" y="19913"/>
                      <a:pt x="429420" y="21117"/>
                    </a:cubicBezTo>
                    <a:lnTo>
                      <a:pt x="432640" y="37681"/>
                    </a:lnTo>
                    <a:lnTo>
                      <a:pt x="441595" y="95003"/>
                    </a:lnTo>
                    <a:cubicBezTo>
                      <a:pt x="448034" y="137669"/>
                      <a:pt x="455279" y="180334"/>
                      <a:pt x="461920" y="223000"/>
                    </a:cubicBezTo>
                    <a:cubicBezTo>
                      <a:pt x="464737" y="241270"/>
                      <a:pt x="467454" y="259441"/>
                      <a:pt x="469970" y="277712"/>
                    </a:cubicBezTo>
                    <a:cubicBezTo>
                      <a:pt x="477617" y="332926"/>
                      <a:pt x="484056" y="388340"/>
                      <a:pt x="489188" y="443956"/>
                    </a:cubicBezTo>
                    <a:cubicBezTo>
                      <a:pt x="494320" y="499471"/>
                      <a:pt x="498043" y="555087"/>
                      <a:pt x="499954" y="610702"/>
                    </a:cubicBezTo>
                    <a:cubicBezTo>
                      <a:pt x="500256" y="619838"/>
                      <a:pt x="500659" y="632386"/>
                      <a:pt x="500961" y="646441"/>
                    </a:cubicBezTo>
                    <a:cubicBezTo>
                      <a:pt x="497540" y="636201"/>
                      <a:pt x="495024" y="625560"/>
                      <a:pt x="491100" y="615521"/>
                    </a:cubicBezTo>
                    <a:cubicBezTo>
                      <a:pt x="483252" y="594841"/>
                      <a:pt x="474296" y="574562"/>
                      <a:pt x="464335" y="554585"/>
                    </a:cubicBezTo>
                    <a:cubicBezTo>
                      <a:pt x="449644" y="525171"/>
                      <a:pt x="432740" y="496661"/>
                      <a:pt x="414427" y="468451"/>
                    </a:cubicBezTo>
                    <a:cubicBezTo>
                      <a:pt x="402957" y="450983"/>
                      <a:pt x="391586" y="433415"/>
                      <a:pt x="379814" y="416148"/>
                    </a:cubicBezTo>
                    <a:cubicBezTo>
                      <a:pt x="371764" y="404503"/>
                      <a:pt x="363513" y="392959"/>
                      <a:pt x="354860" y="381815"/>
                    </a:cubicBezTo>
                    <a:lnTo>
                      <a:pt x="330812" y="351699"/>
                    </a:lnTo>
                    <a:cubicBezTo>
                      <a:pt x="330108" y="350895"/>
                      <a:pt x="322561" y="342965"/>
                      <a:pt x="320045" y="340555"/>
                    </a:cubicBezTo>
                    <a:cubicBezTo>
                      <a:pt x="282715" y="305218"/>
                      <a:pt x="273358" y="318169"/>
                      <a:pt x="303644" y="354610"/>
                    </a:cubicBezTo>
                    <a:cubicBezTo>
                      <a:pt x="304047" y="355011"/>
                      <a:pt x="304449" y="355413"/>
                      <a:pt x="304852" y="355815"/>
                    </a:cubicBezTo>
                    <a:lnTo>
                      <a:pt x="304852" y="355714"/>
                    </a:lnTo>
                    <a:cubicBezTo>
                      <a:pt x="305556" y="355011"/>
                      <a:pt x="306663" y="355815"/>
                      <a:pt x="307870" y="357119"/>
                    </a:cubicBezTo>
                    <a:cubicBezTo>
                      <a:pt x="307065" y="357019"/>
                      <a:pt x="306361" y="356718"/>
                      <a:pt x="305959" y="356517"/>
                    </a:cubicBezTo>
                    <a:cubicBezTo>
                      <a:pt x="305959" y="356417"/>
                      <a:pt x="305657" y="356417"/>
                      <a:pt x="305456" y="356316"/>
                    </a:cubicBezTo>
                    <a:cubicBezTo>
                      <a:pt x="306361" y="357119"/>
                      <a:pt x="307468" y="357722"/>
                      <a:pt x="308675" y="358023"/>
                    </a:cubicBezTo>
                    <a:cubicBezTo>
                      <a:pt x="310889" y="360834"/>
                      <a:pt x="313203" y="365050"/>
                      <a:pt x="313505" y="365452"/>
                    </a:cubicBezTo>
                    <a:lnTo>
                      <a:pt x="335642" y="396070"/>
                    </a:lnTo>
                    <a:cubicBezTo>
                      <a:pt x="343490" y="407214"/>
                      <a:pt x="350936" y="418759"/>
                      <a:pt x="358281" y="430303"/>
                    </a:cubicBezTo>
                    <a:cubicBezTo>
                      <a:pt x="369349" y="447871"/>
                      <a:pt x="379915" y="465740"/>
                      <a:pt x="390681" y="483510"/>
                    </a:cubicBezTo>
                    <a:cubicBezTo>
                      <a:pt x="407786" y="511217"/>
                      <a:pt x="423181" y="539527"/>
                      <a:pt x="437369" y="568037"/>
                    </a:cubicBezTo>
                    <a:cubicBezTo>
                      <a:pt x="446827" y="587312"/>
                      <a:pt x="455883" y="606687"/>
                      <a:pt x="464134" y="626363"/>
                    </a:cubicBezTo>
                    <a:cubicBezTo>
                      <a:pt x="480937" y="666519"/>
                      <a:pt x="493615" y="708180"/>
                      <a:pt x="503174" y="751147"/>
                    </a:cubicBezTo>
                    <a:cubicBezTo>
                      <a:pt x="504784" y="834871"/>
                      <a:pt x="506092" y="924720"/>
                      <a:pt x="506394" y="947006"/>
                    </a:cubicBezTo>
                    <a:cubicBezTo>
                      <a:pt x="506998" y="979934"/>
                      <a:pt x="507803" y="1012861"/>
                      <a:pt x="508809" y="1045789"/>
                    </a:cubicBezTo>
                    <a:cubicBezTo>
                      <a:pt x="511023" y="1122386"/>
                      <a:pt x="514142" y="1199083"/>
                      <a:pt x="516255" y="1275680"/>
                    </a:cubicBezTo>
                    <a:cubicBezTo>
                      <a:pt x="517161" y="1305194"/>
                      <a:pt x="516657" y="1334709"/>
                      <a:pt x="517261" y="1364323"/>
                    </a:cubicBezTo>
                    <a:cubicBezTo>
                      <a:pt x="503879" y="1316940"/>
                      <a:pt x="478724" y="1261625"/>
                      <a:pt x="440890" y="1220666"/>
                    </a:cubicBezTo>
                    <a:cubicBezTo>
                      <a:pt x="410906" y="1188140"/>
                      <a:pt x="373475" y="1165252"/>
                      <a:pt x="329806" y="1161337"/>
                    </a:cubicBezTo>
                    <a:cubicBezTo>
                      <a:pt x="280804" y="1157522"/>
                      <a:pt x="240556" y="1183924"/>
                      <a:pt x="222243" y="1219462"/>
                    </a:cubicBezTo>
                    <a:cubicBezTo>
                      <a:pt x="203125" y="1256807"/>
                      <a:pt x="207351" y="1303990"/>
                      <a:pt x="250215" y="1336917"/>
                    </a:cubicBezTo>
                    <a:cubicBezTo>
                      <a:pt x="255447" y="1341033"/>
                      <a:pt x="261384" y="1344747"/>
                      <a:pt x="267622" y="1347759"/>
                    </a:cubicBezTo>
                    <a:cubicBezTo>
                      <a:pt x="274062" y="1350871"/>
                      <a:pt x="280804" y="1353381"/>
                      <a:pt x="287545" y="1354887"/>
                    </a:cubicBezTo>
                    <a:cubicBezTo>
                      <a:pt x="335642" y="1365327"/>
                      <a:pt x="362809" y="1334809"/>
                      <a:pt x="367840" y="1303387"/>
                    </a:cubicBezTo>
                    <a:cubicBezTo>
                      <a:pt x="370959" y="1283510"/>
                      <a:pt x="365123" y="1263633"/>
                      <a:pt x="351137" y="1252390"/>
                    </a:cubicBezTo>
                    <a:cubicBezTo>
                      <a:pt x="339666" y="1243254"/>
                      <a:pt x="322259" y="1239038"/>
                      <a:pt x="298613" y="1247571"/>
                    </a:cubicBezTo>
                    <a:cubicBezTo>
                      <a:pt x="292777" y="1249579"/>
                      <a:pt x="289658" y="1255903"/>
                      <a:pt x="291671" y="1261726"/>
                    </a:cubicBezTo>
                    <a:cubicBezTo>
                      <a:pt x="293683" y="1267448"/>
                      <a:pt x="300022" y="1270560"/>
                      <a:pt x="305858" y="1268552"/>
                    </a:cubicBezTo>
                    <a:cubicBezTo>
                      <a:pt x="319643" y="1264034"/>
                      <a:pt x="329705" y="1265139"/>
                      <a:pt x="336245" y="1270560"/>
                    </a:cubicBezTo>
                    <a:cubicBezTo>
                      <a:pt x="343792" y="1276884"/>
                      <a:pt x="345502" y="1288329"/>
                      <a:pt x="343490" y="1299171"/>
                    </a:cubicBezTo>
                    <a:cubicBezTo>
                      <a:pt x="339968" y="1318144"/>
                      <a:pt x="322662" y="1335913"/>
                      <a:pt x="293582" y="1328785"/>
                    </a:cubicBezTo>
                    <a:cubicBezTo>
                      <a:pt x="288954" y="1327681"/>
                      <a:pt x="284325" y="1325774"/>
                      <a:pt x="279898" y="1323565"/>
                    </a:cubicBezTo>
                    <a:cubicBezTo>
                      <a:pt x="275370" y="1321156"/>
                      <a:pt x="271043" y="1318345"/>
                      <a:pt x="267220" y="1315233"/>
                    </a:cubicBezTo>
                    <a:cubicBezTo>
                      <a:pt x="237738" y="1291742"/>
                      <a:pt x="234820" y="1259015"/>
                      <a:pt x="248505" y="1233115"/>
                    </a:cubicBezTo>
                    <a:cubicBezTo>
                      <a:pt x="262088" y="1207315"/>
                      <a:pt x="291570" y="1188241"/>
                      <a:pt x="327290" y="1191253"/>
                    </a:cubicBezTo>
                    <a:cubicBezTo>
                      <a:pt x="363715" y="1193963"/>
                      <a:pt x="394605" y="1213539"/>
                      <a:pt x="420062" y="1240142"/>
                    </a:cubicBezTo>
                    <a:cubicBezTo>
                      <a:pt x="460310" y="1282306"/>
                      <a:pt x="487176" y="1342338"/>
                      <a:pt x="498445" y="1388918"/>
                    </a:cubicBezTo>
                    <a:cubicBezTo>
                      <a:pt x="501967" y="1402973"/>
                      <a:pt x="505086" y="1417128"/>
                      <a:pt x="507803" y="1431283"/>
                    </a:cubicBezTo>
                    <a:cubicBezTo>
                      <a:pt x="510520" y="1445438"/>
                      <a:pt x="512834" y="1459593"/>
                      <a:pt x="514645" y="1473948"/>
                    </a:cubicBezTo>
                    <a:lnTo>
                      <a:pt x="517563" y="1501856"/>
                    </a:lnTo>
                    <a:cubicBezTo>
                      <a:pt x="517664" y="1502258"/>
                      <a:pt x="518469" y="1505872"/>
                      <a:pt x="518569" y="1508783"/>
                    </a:cubicBezTo>
                    <a:cubicBezTo>
                      <a:pt x="518670" y="1508683"/>
                      <a:pt x="518770" y="1508683"/>
                      <a:pt x="518871" y="1508582"/>
                    </a:cubicBezTo>
                    <a:cubicBezTo>
                      <a:pt x="518871" y="1508683"/>
                      <a:pt x="518871" y="1508884"/>
                      <a:pt x="518871" y="1508984"/>
                    </a:cubicBezTo>
                    <a:cubicBezTo>
                      <a:pt x="518770" y="1509084"/>
                      <a:pt x="518670" y="1509185"/>
                      <a:pt x="518569" y="1509285"/>
                    </a:cubicBezTo>
                    <a:cubicBezTo>
                      <a:pt x="518670" y="1511193"/>
                      <a:pt x="518368" y="1512598"/>
                      <a:pt x="517362" y="1512498"/>
                    </a:cubicBezTo>
                    <a:lnTo>
                      <a:pt x="517060" y="1512397"/>
                    </a:lnTo>
                    <a:cubicBezTo>
                      <a:pt x="516557" y="1514304"/>
                      <a:pt x="518469" y="1515710"/>
                      <a:pt x="518972" y="1517517"/>
                    </a:cubicBezTo>
                    <a:cubicBezTo>
                      <a:pt x="519274" y="1628347"/>
                      <a:pt x="519978" y="1739176"/>
                      <a:pt x="520179" y="1850106"/>
                    </a:cubicBezTo>
                    <a:cubicBezTo>
                      <a:pt x="508809" y="1837658"/>
                      <a:pt x="497640" y="1824808"/>
                      <a:pt x="483755" y="1814368"/>
                    </a:cubicBezTo>
                    <a:cubicBezTo>
                      <a:pt x="464436" y="1799611"/>
                      <a:pt x="442802" y="1788066"/>
                      <a:pt x="419861" y="1781139"/>
                    </a:cubicBezTo>
                    <a:cubicBezTo>
                      <a:pt x="410805" y="1778629"/>
                      <a:pt x="401548" y="1776722"/>
                      <a:pt x="392190" y="1775316"/>
                    </a:cubicBezTo>
                    <a:cubicBezTo>
                      <a:pt x="371966" y="1772304"/>
                      <a:pt x="351338" y="1771602"/>
                      <a:pt x="331315" y="1768088"/>
                    </a:cubicBezTo>
                    <a:cubicBezTo>
                      <a:pt x="319844" y="1766181"/>
                      <a:pt x="308877" y="1763470"/>
                      <a:pt x="298010" y="1760157"/>
                    </a:cubicBezTo>
                    <a:cubicBezTo>
                      <a:pt x="286941" y="1756845"/>
                      <a:pt x="276074" y="1752930"/>
                      <a:pt x="265207" y="1748512"/>
                    </a:cubicBezTo>
                    <a:cubicBezTo>
                      <a:pt x="263899" y="1747910"/>
                      <a:pt x="252529" y="1742388"/>
                      <a:pt x="243172" y="1739477"/>
                    </a:cubicBezTo>
                    <a:cubicBezTo>
                      <a:pt x="239650" y="1738373"/>
                      <a:pt x="237436" y="1738473"/>
                      <a:pt x="234619" y="1738172"/>
                    </a:cubicBezTo>
                    <a:cubicBezTo>
                      <a:pt x="234619" y="1737971"/>
                      <a:pt x="234820" y="1737771"/>
                      <a:pt x="234820" y="1737570"/>
                    </a:cubicBezTo>
                    <a:cubicBezTo>
                      <a:pt x="239549" y="1703939"/>
                      <a:pt x="237034" y="1670711"/>
                      <a:pt x="240757" y="1637582"/>
                    </a:cubicBezTo>
                    <a:cubicBezTo>
                      <a:pt x="242266" y="1624733"/>
                      <a:pt x="244580" y="1611782"/>
                      <a:pt x="249108" y="1598933"/>
                    </a:cubicBezTo>
                    <a:cubicBezTo>
                      <a:pt x="252328" y="1589697"/>
                      <a:pt x="260277" y="1579658"/>
                      <a:pt x="267723" y="1569318"/>
                    </a:cubicBezTo>
                    <a:cubicBezTo>
                      <a:pt x="277081" y="1556368"/>
                      <a:pt x="285835" y="1543116"/>
                      <a:pt x="288451" y="1530869"/>
                    </a:cubicBezTo>
                    <a:cubicBezTo>
                      <a:pt x="291570" y="1516212"/>
                      <a:pt x="288250" y="1502158"/>
                      <a:pt x="269937" y="1490713"/>
                    </a:cubicBezTo>
                    <a:cubicBezTo>
                      <a:pt x="264805" y="1487400"/>
                      <a:pt x="257862" y="1488806"/>
                      <a:pt x="254542" y="1493926"/>
                    </a:cubicBezTo>
                    <a:cubicBezTo>
                      <a:pt x="251121" y="1499045"/>
                      <a:pt x="252630" y="1505972"/>
                      <a:pt x="257762" y="1509285"/>
                    </a:cubicBezTo>
                    <a:cubicBezTo>
                      <a:pt x="262390" y="1512598"/>
                      <a:pt x="265006" y="1515810"/>
                      <a:pt x="265711" y="1519525"/>
                    </a:cubicBezTo>
                    <a:cubicBezTo>
                      <a:pt x="266516" y="1523942"/>
                      <a:pt x="264503" y="1528359"/>
                      <a:pt x="261988" y="1533077"/>
                    </a:cubicBezTo>
                    <a:cubicBezTo>
                      <a:pt x="256655" y="1543217"/>
                      <a:pt x="247498" y="1553557"/>
                      <a:pt x="239650" y="1563696"/>
                    </a:cubicBezTo>
                    <a:cubicBezTo>
                      <a:pt x="232808" y="1572631"/>
                      <a:pt x="226871" y="1581365"/>
                      <a:pt x="223651" y="1589596"/>
                    </a:cubicBezTo>
                    <a:cubicBezTo>
                      <a:pt x="217916" y="1604353"/>
                      <a:pt x="214495" y="1619111"/>
                      <a:pt x="212482" y="1634069"/>
                    </a:cubicBezTo>
                    <a:cubicBezTo>
                      <a:pt x="207955" y="1666796"/>
                      <a:pt x="210269" y="1699823"/>
                      <a:pt x="205037" y="1733253"/>
                    </a:cubicBezTo>
                    <a:cubicBezTo>
                      <a:pt x="202823" y="1749516"/>
                      <a:pt x="197993" y="1765377"/>
                      <a:pt x="191453" y="1780536"/>
                    </a:cubicBezTo>
                    <a:cubicBezTo>
                      <a:pt x="184812" y="1795695"/>
                      <a:pt x="176259" y="1810252"/>
                      <a:pt x="166197" y="1823704"/>
                    </a:cubicBezTo>
                    <a:cubicBezTo>
                      <a:pt x="154022" y="1840268"/>
                      <a:pt x="126553" y="1865566"/>
                      <a:pt x="99285" y="1876508"/>
                    </a:cubicBezTo>
                    <a:cubicBezTo>
                      <a:pt x="82783" y="1883134"/>
                      <a:pt x="66080" y="1884841"/>
                      <a:pt x="54408" y="1871690"/>
                    </a:cubicBezTo>
                    <a:cubicBezTo>
                      <a:pt x="50685" y="1867172"/>
                      <a:pt x="43944" y="1866670"/>
                      <a:pt x="39416" y="1870385"/>
                    </a:cubicBezTo>
                    <a:close/>
                    <a:moveTo>
                      <a:pt x="320146" y="354911"/>
                    </a:moveTo>
                    <a:cubicBezTo>
                      <a:pt x="323165" y="351297"/>
                      <a:pt x="323567" y="346077"/>
                      <a:pt x="320850" y="342061"/>
                    </a:cubicBezTo>
                    <a:cubicBezTo>
                      <a:pt x="325479" y="348586"/>
                      <a:pt x="323768" y="352602"/>
                      <a:pt x="320146" y="354911"/>
                    </a:cubicBezTo>
                    <a:close/>
                    <a:moveTo>
                      <a:pt x="4400" y="910966"/>
                    </a:moveTo>
                    <a:cubicBezTo>
                      <a:pt x="20197" y="898217"/>
                      <a:pt x="41428" y="877537"/>
                      <a:pt x="64369" y="861976"/>
                    </a:cubicBezTo>
                    <a:cubicBezTo>
                      <a:pt x="81374" y="850532"/>
                      <a:pt x="99385" y="842099"/>
                      <a:pt x="116793" y="839991"/>
                    </a:cubicBezTo>
                    <a:cubicBezTo>
                      <a:pt x="123937" y="839188"/>
                      <a:pt x="131181" y="839891"/>
                      <a:pt x="138325" y="841597"/>
                    </a:cubicBezTo>
                    <a:cubicBezTo>
                      <a:pt x="150500" y="844308"/>
                      <a:pt x="162776" y="850331"/>
                      <a:pt x="175253" y="852439"/>
                    </a:cubicBezTo>
                    <a:cubicBezTo>
                      <a:pt x="190547" y="855351"/>
                      <a:pt x="204131" y="854045"/>
                      <a:pt x="215904" y="849628"/>
                    </a:cubicBezTo>
                    <a:cubicBezTo>
                      <a:pt x="229185" y="844609"/>
                      <a:pt x="240254" y="835975"/>
                      <a:pt x="249108" y="825134"/>
                    </a:cubicBezTo>
                    <a:cubicBezTo>
                      <a:pt x="252227" y="821319"/>
                      <a:pt x="253737" y="814793"/>
                      <a:pt x="255045" y="806863"/>
                    </a:cubicBezTo>
                    <a:cubicBezTo>
                      <a:pt x="256856" y="795920"/>
                      <a:pt x="257560" y="782769"/>
                      <a:pt x="257560" y="769016"/>
                    </a:cubicBezTo>
                    <a:cubicBezTo>
                      <a:pt x="257661" y="722837"/>
                      <a:pt x="250718" y="670434"/>
                      <a:pt x="250718" y="670434"/>
                    </a:cubicBezTo>
                    <a:cubicBezTo>
                      <a:pt x="249813" y="664712"/>
                      <a:pt x="253737" y="659190"/>
                      <a:pt x="259573" y="658287"/>
                    </a:cubicBezTo>
                    <a:cubicBezTo>
                      <a:pt x="265409" y="657383"/>
                      <a:pt x="270842" y="661299"/>
                      <a:pt x="271748" y="667121"/>
                    </a:cubicBezTo>
                    <a:cubicBezTo>
                      <a:pt x="271748" y="667121"/>
                      <a:pt x="284426" y="734884"/>
                      <a:pt x="284124" y="785881"/>
                    </a:cubicBezTo>
                    <a:cubicBezTo>
                      <a:pt x="284023" y="811179"/>
                      <a:pt x="279596" y="832663"/>
                      <a:pt x="271647" y="843003"/>
                    </a:cubicBezTo>
                    <a:cubicBezTo>
                      <a:pt x="266214" y="850030"/>
                      <a:pt x="259875" y="856254"/>
                      <a:pt x="253133" y="861775"/>
                    </a:cubicBezTo>
                    <a:cubicBezTo>
                      <a:pt x="254743" y="864285"/>
                      <a:pt x="256152" y="866795"/>
                      <a:pt x="258365" y="869505"/>
                    </a:cubicBezTo>
                    <a:cubicBezTo>
                      <a:pt x="267220" y="880147"/>
                      <a:pt x="278992" y="891491"/>
                      <a:pt x="285432" y="900325"/>
                    </a:cubicBezTo>
                    <a:cubicBezTo>
                      <a:pt x="299016" y="919299"/>
                      <a:pt x="312197" y="940581"/>
                      <a:pt x="327693" y="960056"/>
                    </a:cubicBezTo>
                    <a:cubicBezTo>
                      <a:pt x="337151" y="971902"/>
                      <a:pt x="347314" y="983146"/>
                      <a:pt x="359589" y="992281"/>
                    </a:cubicBezTo>
                    <a:cubicBezTo>
                      <a:pt x="369752" y="1000212"/>
                      <a:pt x="382732" y="1005533"/>
                      <a:pt x="396819" y="1010050"/>
                    </a:cubicBezTo>
                    <a:cubicBezTo>
                      <a:pt x="432438" y="1021595"/>
                      <a:pt x="474498" y="1027920"/>
                      <a:pt x="502671" y="1043279"/>
                    </a:cubicBezTo>
                    <a:cubicBezTo>
                      <a:pt x="508205" y="1046090"/>
                      <a:pt x="510318" y="1052816"/>
                      <a:pt x="507602" y="1058237"/>
                    </a:cubicBezTo>
                    <a:cubicBezTo>
                      <a:pt x="504784" y="1063658"/>
                      <a:pt x="498043" y="1065867"/>
                      <a:pt x="492609" y="1063056"/>
                    </a:cubicBezTo>
                    <a:cubicBezTo>
                      <a:pt x="478522" y="1056530"/>
                      <a:pt x="461014" y="1052916"/>
                      <a:pt x="442802" y="1049302"/>
                    </a:cubicBezTo>
                    <a:cubicBezTo>
                      <a:pt x="424691" y="1045789"/>
                      <a:pt x="405875" y="1042576"/>
                      <a:pt x="388467" y="1037758"/>
                    </a:cubicBezTo>
                    <a:cubicBezTo>
                      <a:pt x="370557" y="1032738"/>
                      <a:pt x="354256" y="1025811"/>
                      <a:pt x="341276" y="1016174"/>
                    </a:cubicBezTo>
                    <a:cubicBezTo>
                      <a:pt x="327089" y="1005131"/>
                      <a:pt x="315115" y="991980"/>
                      <a:pt x="304550" y="977725"/>
                    </a:cubicBezTo>
                    <a:cubicBezTo>
                      <a:pt x="289457" y="957145"/>
                      <a:pt x="277483" y="934558"/>
                      <a:pt x="264503" y="914379"/>
                    </a:cubicBezTo>
                    <a:cubicBezTo>
                      <a:pt x="258969" y="905545"/>
                      <a:pt x="248303" y="894001"/>
                      <a:pt x="240556" y="883158"/>
                    </a:cubicBezTo>
                    <a:cubicBezTo>
                      <a:pt x="237939" y="879544"/>
                      <a:pt x="236631" y="876332"/>
                      <a:pt x="234720" y="872919"/>
                    </a:cubicBezTo>
                    <a:cubicBezTo>
                      <a:pt x="231902" y="874324"/>
                      <a:pt x="229588" y="876432"/>
                      <a:pt x="226670" y="877537"/>
                    </a:cubicBezTo>
                    <a:cubicBezTo>
                      <a:pt x="210168" y="883861"/>
                      <a:pt x="191151" y="885869"/>
                      <a:pt x="169618" y="881753"/>
                    </a:cubicBezTo>
                    <a:cubicBezTo>
                      <a:pt x="156739" y="879143"/>
                      <a:pt x="144161" y="872818"/>
                      <a:pt x="131483" y="869606"/>
                    </a:cubicBezTo>
                    <a:cubicBezTo>
                      <a:pt x="127559" y="868502"/>
                      <a:pt x="123635" y="867799"/>
                      <a:pt x="119610" y="868100"/>
                    </a:cubicBezTo>
                    <a:cubicBezTo>
                      <a:pt x="106127" y="869204"/>
                      <a:pt x="92141" y="875729"/>
                      <a:pt x="78557" y="883961"/>
                    </a:cubicBezTo>
                    <a:cubicBezTo>
                      <a:pt x="55515" y="898016"/>
                      <a:pt x="33882" y="916990"/>
                      <a:pt x="17984" y="928635"/>
                    </a:cubicBezTo>
                    <a:cubicBezTo>
                      <a:pt x="13053" y="932349"/>
                      <a:pt x="6110" y="931445"/>
                      <a:pt x="2287" y="926526"/>
                    </a:cubicBezTo>
                    <a:cubicBezTo>
                      <a:pt x="-1436" y="921708"/>
                      <a:pt x="-531" y="914781"/>
                      <a:pt x="4400" y="910966"/>
                    </a:cubicBezTo>
                    <a:close/>
                    <a:moveTo>
                      <a:pt x="914812" y="1242953"/>
                    </a:moveTo>
                    <a:cubicBezTo>
                      <a:pt x="914610" y="1243355"/>
                      <a:pt x="913705" y="1242752"/>
                      <a:pt x="912900" y="1242150"/>
                    </a:cubicBezTo>
                    <a:lnTo>
                      <a:pt x="913000" y="1242049"/>
                    </a:lnTo>
                    <a:cubicBezTo>
                      <a:pt x="913604" y="1242451"/>
                      <a:pt x="914208" y="1242752"/>
                      <a:pt x="914812" y="1242953"/>
                    </a:cubicBezTo>
                    <a:close/>
                    <a:moveTo>
                      <a:pt x="199905" y="810577"/>
                    </a:moveTo>
                    <a:cubicBezTo>
                      <a:pt x="194270" y="820917"/>
                      <a:pt x="188032" y="830956"/>
                      <a:pt x="185013" y="841899"/>
                    </a:cubicBezTo>
                    <a:cubicBezTo>
                      <a:pt x="183806" y="847922"/>
                      <a:pt x="177970" y="851737"/>
                      <a:pt x="171933" y="850532"/>
                    </a:cubicBezTo>
                    <a:cubicBezTo>
                      <a:pt x="165895" y="849327"/>
                      <a:pt x="161971" y="843505"/>
                      <a:pt x="163179" y="837481"/>
                    </a:cubicBezTo>
                    <a:cubicBezTo>
                      <a:pt x="164990" y="824230"/>
                      <a:pt x="169920" y="811480"/>
                      <a:pt x="175354" y="798731"/>
                    </a:cubicBezTo>
                    <a:cubicBezTo>
                      <a:pt x="179882" y="787989"/>
                      <a:pt x="184510" y="777348"/>
                      <a:pt x="187026" y="766406"/>
                    </a:cubicBezTo>
                    <a:cubicBezTo>
                      <a:pt x="188837" y="758575"/>
                      <a:pt x="189944" y="750645"/>
                      <a:pt x="187629" y="741911"/>
                    </a:cubicBezTo>
                    <a:cubicBezTo>
                      <a:pt x="187126" y="739702"/>
                      <a:pt x="185516" y="738397"/>
                      <a:pt x="183504" y="738197"/>
                    </a:cubicBezTo>
                    <a:cubicBezTo>
                      <a:pt x="180787" y="737795"/>
                      <a:pt x="177869" y="737795"/>
                      <a:pt x="175152" y="738397"/>
                    </a:cubicBezTo>
                    <a:cubicBezTo>
                      <a:pt x="175152" y="738297"/>
                      <a:pt x="175152" y="738297"/>
                      <a:pt x="175152" y="738197"/>
                    </a:cubicBezTo>
                    <a:cubicBezTo>
                      <a:pt x="175052" y="737996"/>
                      <a:pt x="174649" y="738397"/>
                      <a:pt x="174347" y="738498"/>
                    </a:cubicBezTo>
                    <a:cubicBezTo>
                      <a:pt x="172536" y="739401"/>
                      <a:pt x="167405" y="740907"/>
                      <a:pt x="164386" y="742513"/>
                    </a:cubicBezTo>
                    <a:lnTo>
                      <a:pt x="163984" y="743517"/>
                    </a:lnTo>
                    <a:lnTo>
                      <a:pt x="164185" y="742614"/>
                    </a:lnTo>
                    <a:cubicBezTo>
                      <a:pt x="162675" y="743417"/>
                      <a:pt x="161770" y="744320"/>
                      <a:pt x="162474" y="745123"/>
                    </a:cubicBezTo>
                    <a:cubicBezTo>
                      <a:pt x="162575" y="745224"/>
                      <a:pt x="162675" y="745324"/>
                      <a:pt x="162776" y="745324"/>
                    </a:cubicBezTo>
                    <a:cubicBezTo>
                      <a:pt x="160462" y="748235"/>
                      <a:pt x="156739" y="749741"/>
                      <a:pt x="152915" y="749239"/>
                    </a:cubicBezTo>
                    <a:cubicBezTo>
                      <a:pt x="146375" y="748737"/>
                      <a:pt x="144564" y="744120"/>
                      <a:pt x="143658" y="740305"/>
                    </a:cubicBezTo>
                    <a:cubicBezTo>
                      <a:pt x="143155" y="738397"/>
                      <a:pt x="143457" y="733980"/>
                      <a:pt x="147683" y="729362"/>
                    </a:cubicBezTo>
                    <a:cubicBezTo>
                      <a:pt x="151507" y="725347"/>
                      <a:pt x="164587" y="716613"/>
                      <a:pt x="165795" y="716111"/>
                    </a:cubicBezTo>
                    <a:cubicBezTo>
                      <a:pt x="175957" y="711694"/>
                      <a:pt x="187831" y="711091"/>
                      <a:pt x="197289" y="714705"/>
                    </a:cubicBezTo>
                    <a:cubicBezTo>
                      <a:pt x="205338" y="717717"/>
                      <a:pt x="211476" y="724142"/>
                      <a:pt x="214897" y="733980"/>
                    </a:cubicBezTo>
                    <a:cubicBezTo>
                      <a:pt x="219325" y="747834"/>
                      <a:pt x="219425" y="760885"/>
                      <a:pt x="216306" y="773333"/>
                    </a:cubicBezTo>
                    <a:cubicBezTo>
                      <a:pt x="213187" y="786283"/>
                      <a:pt x="206647" y="798531"/>
                      <a:pt x="199905" y="810577"/>
                    </a:cubicBezTo>
                    <a:close/>
                    <a:moveTo>
                      <a:pt x="865206" y="924218"/>
                    </a:moveTo>
                    <a:cubicBezTo>
                      <a:pt x="863193" y="916789"/>
                      <a:pt x="861584" y="909460"/>
                      <a:pt x="860980" y="902534"/>
                    </a:cubicBezTo>
                    <a:cubicBezTo>
                      <a:pt x="862288" y="906248"/>
                      <a:pt x="865508" y="909159"/>
                      <a:pt x="869734" y="909661"/>
                    </a:cubicBezTo>
                    <a:cubicBezTo>
                      <a:pt x="872048" y="910163"/>
                      <a:pt x="874060" y="909360"/>
                      <a:pt x="875872" y="908657"/>
                    </a:cubicBezTo>
                    <a:cubicBezTo>
                      <a:pt x="878488" y="907553"/>
                      <a:pt x="881607" y="904742"/>
                      <a:pt x="881808" y="898518"/>
                    </a:cubicBezTo>
                    <a:cubicBezTo>
                      <a:pt x="881909" y="897615"/>
                      <a:pt x="881406" y="895406"/>
                      <a:pt x="880299" y="892394"/>
                    </a:cubicBezTo>
                    <a:cubicBezTo>
                      <a:pt x="878790" y="888278"/>
                      <a:pt x="874966" y="880749"/>
                      <a:pt x="870639" y="875328"/>
                    </a:cubicBezTo>
                    <a:cubicBezTo>
                      <a:pt x="867721" y="871613"/>
                      <a:pt x="864099" y="869104"/>
                      <a:pt x="860980" y="867598"/>
                    </a:cubicBezTo>
                    <a:cubicBezTo>
                      <a:pt x="856754" y="865590"/>
                      <a:pt x="852628" y="865992"/>
                      <a:pt x="848604" y="867196"/>
                    </a:cubicBezTo>
                    <a:cubicBezTo>
                      <a:pt x="843774" y="868702"/>
                      <a:pt x="837334" y="874123"/>
                      <a:pt x="834315" y="888981"/>
                    </a:cubicBezTo>
                    <a:cubicBezTo>
                      <a:pt x="832001" y="901730"/>
                      <a:pt x="832605" y="916488"/>
                      <a:pt x="836227" y="931546"/>
                    </a:cubicBezTo>
                    <a:cubicBezTo>
                      <a:pt x="838240" y="940179"/>
                      <a:pt x="841258" y="948913"/>
                      <a:pt x="845082" y="957245"/>
                    </a:cubicBezTo>
                    <a:cubicBezTo>
                      <a:pt x="855244" y="979130"/>
                      <a:pt x="870237" y="998807"/>
                      <a:pt x="885028" y="1011355"/>
                    </a:cubicBezTo>
                    <a:cubicBezTo>
                      <a:pt x="889556" y="1015572"/>
                      <a:pt x="896599" y="1015371"/>
                      <a:pt x="900825" y="1010954"/>
                    </a:cubicBezTo>
                    <a:cubicBezTo>
                      <a:pt x="905051" y="1006537"/>
                      <a:pt x="904850" y="999509"/>
                      <a:pt x="900423" y="995293"/>
                    </a:cubicBezTo>
                    <a:cubicBezTo>
                      <a:pt x="889153" y="983246"/>
                      <a:pt x="879595" y="964775"/>
                      <a:pt x="872350" y="945801"/>
                    </a:cubicBezTo>
                    <a:cubicBezTo>
                      <a:pt x="869633" y="938573"/>
                      <a:pt x="867218" y="931345"/>
                      <a:pt x="865206" y="924218"/>
                    </a:cubicBezTo>
                    <a:close/>
                    <a:moveTo>
                      <a:pt x="860779" y="899321"/>
                    </a:moveTo>
                    <a:cubicBezTo>
                      <a:pt x="861282" y="900124"/>
                      <a:pt x="861282" y="900827"/>
                      <a:pt x="860879" y="901228"/>
                    </a:cubicBezTo>
                    <a:lnTo>
                      <a:pt x="860779" y="900124"/>
                    </a:lnTo>
                    <a:lnTo>
                      <a:pt x="860779" y="899321"/>
                    </a:lnTo>
                    <a:close/>
                    <a:moveTo>
                      <a:pt x="860980" y="895707"/>
                    </a:moveTo>
                    <a:lnTo>
                      <a:pt x="860779" y="896510"/>
                    </a:lnTo>
                    <a:lnTo>
                      <a:pt x="860779" y="896410"/>
                    </a:lnTo>
                    <a:lnTo>
                      <a:pt x="860980" y="895707"/>
                    </a:lnTo>
                    <a:lnTo>
                      <a:pt x="860980" y="895707"/>
                    </a:lnTo>
                    <a:close/>
                    <a:moveTo>
                      <a:pt x="966732" y="1493022"/>
                    </a:moveTo>
                    <a:cubicBezTo>
                      <a:pt x="959386" y="1512096"/>
                      <a:pt x="951337" y="1529764"/>
                      <a:pt x="947715" y="1543819"/>
                    </a:cubicBezTo>
                    <a:cubicBezTo>
                      <a:pt x="946406" y="1549842"/>
                      <a:pt x="940570" y="1553758"/>
                      <a:pt x="934533" y="1552452"/>
                    </a:cubicBezTo>
                    <a:cubicBezTo>
                      <a:pt x="928496" y="1551248"/>
                      <a:pt x="924672" y="1545325"/>
                      <a:pt x="925880" y="1539402"/>
                    </a:cubicBezTo>
                    <a:cubicBezTo>
                      <a:pt x="928295" y="1524243"/>
                      <a:pt x="934533" y="1504667"/>
                      <a:pt x="940872" y="1484087"/>
                    </a:cubicBezTo>
                    <a:cubicBezTo>
                      <a:pt x="946004" y="1467021"/>
                      <a:pt x="951035" y="1449252"/>
                      <a:pt x="953450" y="1432688"/>
                    </a:cubicBezTo>
                    <a:cubicBezTo>
                      <a:pt x="955362" y="1418734"/>
                      <a:pt x="956066" y="1405684"/>
                      <a:pt x="950331" y="1395344"/>
                    </a:cubicBezTo>
                    <a:cubicBezTo>
                      <a:pt x="947916" y="1390926"/>
                      <a:pt x="943287" y="1390826"/>
                      <a:pt x="938659" y="1391529"/>
                    </a:cubicBezTo>
                    <a:cubicBezTo>
                      <a:pt x="930207" y="1392733"/>
                      <a:pt x="921352" y="1396749"/>
                      <a:pt x="915516" y="1400363"/>
                    </a:cubicBezTo>
                    <a:cubicBezTo>
                      <a:pt x="914309" y="1401166"/>
                      <a:pt x="908976" y="1405182"/>
                      <a:pt x="907164" y="1406587"/>
                    </a:cubicBezTo>
                    <a:cubicBezTo>
                      <a:pt x="907265" y="1410301"/>
                      <a:pt x="905555" y="1413915"/>
                      <a:pt x="902335" y="1416024"/>
                    </a:cubicBezTo>
                    <a:cubicBezTo>
                      <a:pt x="897404" y="1419236"/>
                      <a:pt x="890763" y="1417831"/>
                      <a:pt x="887544" y="1412912"/>
                    </a:cubicBezTo>
                    <a:cubicBezTo>
                      <a:pt x="884525" y="1408796"/>
                      <a:pt x="884424" y="1403877"/>
                      <a:pt x="886336" y="1398656"/>
                    </a:cubicBezTo>
                    <a:cubicBezTo>
                      <a:pt x="888852" y="1391830"/>
                      <a:pt x="899216" y="1383397"/>
                      <a:pt x="902234" y="1381088"/>
                    </a:cubicBezTo>
                    <a:cubicBezTo>
                      <a:pt x="911793" y="1373860"/>
                      <a:pt x="927590" y="1365829"/>
                      <a:pt x="941677" y="1364725"/>
                    </a:cubicBezTo>
                    <a:cubicBezTo>
                      <a:pt x="954959" y="1363721"/>
                      <a:pt x="966832" y="1368540"/>
                      <a:pt x="974781" y="1381189"/>
                    </a:cubicBezTo>
                    <a:cubicBezTo>
                      <a:pt x="984038" y="1396448"/>
                      <a:pt x="986353" y="1415923"/>
                      <a:pt x="983233" y="1437005"/>
                    </a:cubicBezTo>
                    <a:cubicBezTo>
                      <a:pt x="980517" y="1455175"/>
                      <a:pt x="973775" y="1474651"/>
                      <a:pt x="966732" y="1493022"/>
                    </a:cubicBezTo>
                    <a:close/>
                    <a:moveTo>
                      <a:pt x="189440" y="1585982"/>
                    </a:moveTo>
                    <a:cubicBezTo>
                      <a:pt x="189038" y="1584176"/>
                      <a:pt x="188837" y="1582368"/>
                      <a:pt x="190044" y="1583071"/>
                    </a:cubicBezTo>
                    <a:cubicBezTo>
                      <a:pt x="189843" y="1583874"/>
                      <a:pt x="189742" y="1584778"/>
                      <a:pt x="189742" y="1585681"/>
                    </a:cubicBezTo>
                    <a:lnTo>
                      <a:pt x="189440" y="1585982"/>
                    </a:lnTo>
                    <a:close/>
                    <a:moveTo>
                      <a:pt x="191453" y="1621922"/>
                    </a:moveTo>
                    <a:cubicBezTo>
                      <a:pt x="187126" y="1628246"/>
                      <a:pt x="182397" y="1634370"/>
                      <a:pt x="177668" y="1640393"/>
                    </a:cubicBezTo>
                    <a:cubicBezTo>
                      <a:pt x="166398" y="1654147"/>
                      <a:pt x="148589" y="1669104"/>
                      <a:pt x="130175" y="1684565"/>
                    </a:cubicBezTo>
                    <a:cubicBezTo>
                      <a:pt x="124037" y="1689684"/>
                      <a:pt x="117698" y="1694904"/>
                      <a:pt x="111661" y="1700125"/>
                    </a:cubicBezTo>
                    <a:cubicBezTo>
                      <a:pt x="102605" y="1708055"/>
                      <a:pt x="94052" y="1716087"/>
                      <a:pt x="87412" y="1724620"/>
                    </a:cubicBezTo>
                    <a:cubicBezTo>
                      <a:pt x="77953" y="1736767"/>
                      <a:pt x="71514" y="1749516"/>
                      <a:pt x="74331" y="1764273"/>
                    </a:cubicBezTo>
                    <a:cubicBezTo>
                      <a:pt x="75740" y="1770297"/>
                      <a:pt x="72017" y="1776220"/>
                      <a:pt x="66080" y="1777625"/>
                    </a:cubicBezTo>
                    <a:cubicBezTo>
                      <a:pt x="60043" y="1779131"/>
                      <a:pt x="54106" y="1775417"/>
                      <a:pt x="52698" y="1769393"/>
                    </a:cubicBezTo>
                    <a:cubicBezTo>
                      <a:pt x="46459" y="1748011"/>
                      <a:pt x="52496" y="1727732"/>
                      <a:pt x="65174" y="1708758"/>
                    </a:cubicBezTo>
                    <a:cubicBezTo>
                      <a:pt x="76545" y="1691692"/>
                      <a:pt x="93549" y="1675730"/>
                      <a:pt x="111057" y="1661374"/>
                    </a:cubicBezTo>
                    <a:cubicBezTo>
                      <a:pt x="128364" y="1647320"/>
                      <a:pt x="146274" y="1635173"/>
                      <a:pt x="157443" y="1623026"/>
                    </a:cubicBezTo>
                    <a:cubicBezTo>
                      <a:pt x="162374" y="1617806"/>
                      <a:pt x="167203" y="1612485"/>
                      <a:pt x="171832" y="1606964"/>
                    </a:cubicBezTo>
                    <a:cubicBezTo>
                      <a:pt x="176360" y="1601543"/>
                      <a:pt x="180686" y="1596021"/>
                      <a:pt x="184711" y="1590199"/>
                    </a:cubicBezTo>
                    <a:cubicBezTo>
                      <a:pt x="185013" y="1589596"/>
                      <a:pt x="187831" y="1587789"/>
                      <a:pt x="189440" y="1585982"/>
                    </a:cubicBezTo>
                    <a:cubicBezTo>
                      <a:pt x="189742" y="1587187"/>
                      <a:pt x="190145" y="1588291"/>
                      <a:pt x="190245" y="1588693"/>
                    </a:cubicBezTo>
                    <a:cubicBezTo>
                      <a:pt x="189944" y="1587689"/>
                      <a:pt x="189742" y="1586685"/>
                      <a:pt x="189742" y="1585681"/>
                    </a:cubicBezTo>
                    <a:cubicBezTo>
                      <a:pt x="190748" y="1584577"/>
                      <a:pt x="191151" y="1583673"/>
                      <a:pt x="190145" y="1583071"/>
                    </a:cubicBezTo>
                    <a:lnTo>
                      <a:pt x="190044" y="1583071"/>
                    </a:lnTo>
                    <a:cubicBezTo>
                      <a:pt x="190950" y="1579558"/>
                      <a:pt x="193566" y="1576546"/>
                      <a:pt x="197289" y="1575442"/>
                    </a:cubicBezTo>
                    <a:cubicBezTo>
                      <a:pt x="202924" y="1573735"/>
                      <a:pt x="208860" y="1576847"/>
                      <a:pt x="210571" y="1582469"/>
                    </a:cubicBezTo>
                    <a:cubicBezTo>
                      <a:pt x="211275" y="1584376"/>
                      <a:pt x="211376" y="1586986"/>
                      <a:pt x="210470" y="1590199"/>
                    </a:cubicBezTo>
                    <a:cubicBezTo>
                      <a:pt x="209464" y="1593612"/>
                      <a:pt x="204735" y="1600438"/>
                      <a:pt x="203930" y="1601944"/>
                    </a:cubicBezTo>
                    <a:cubicBezTo>
                      <a:pt x="200106" y="1608771"/>
                      <a:pt x="195880" y="1615396"/>
                      <a:pt x="191453" y="1621922"/>
                    </a:cubicBezTo>
                    <a:close/>
                    <a:moveTo>
                      <a:pt x="560125" y="2240319"/>
                    </a:moveTo>
                    <a:lnTo>
                      <a:pt x="560025" y="2239917"/>
                    </a:lnTo>
                    <a:cubicBezTo>
                      <a:pt x="562842" y="2241322"/>
                      <a:pt x="564955" y="2243029"/>
                      <a:pt x="562440" y="2243832"/>
                    </a:cubicBezTo>
                    <a:cubicBezTo>
                      <a:pt x="562238" y="2243129"/>
                      <a:pt x="561836" y="2242527"/>
                      <a:pt x="561433" y="2241925"/>
                    </a:cubicBezTo>
                    <a:cubicBezTo>
                      <a:pt x="561031" y="2241322"/>
                      <a:pt x="560528" y="2240820"/>
                      <a:pt x="560125" y="2240319"/>
                    </a:cubicBezTo>
                    <a:close/>
                    <a:moveTo>
                      <a:pt x="518469" y="1509486"/>
                    </a:moveTo>
                    <a:cubicBezTo>
                      <a:pt x="517865" y="1510390"/>
                      <a:pt x="517362" y="1511393"/>
                      <a:pt x="517060" y="1512397"/>
                    </a:cubicBezTo>
                    <a:cubicBezTo>
                      <a:pt x="515148" y="1511996"/>
                      <a:pt x="516859" y="1510289"/>
                      <a:pt x="518569" y="1508783"/>
                    </a:cubicBezTo>
                    <a:lnTo>
                      <a:pt x="518569" y="1509285"/>
                    </a:lnTo>
                    <a:lnTo>
                      <a:pt x="518469" y="1509486"/>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9" name="Google Shape;319;p3"/>
              <p:cNvSpPr/>
              <p:nvPr/>
            </p:nvSpPr>
            <p:spPr>
              <a:xfrm rot="10800000" flipH="1">
                <a:off x="1259497" y="262286"/>
                <a:ext cx="1058453" cy="505822"/>
              </a:xfrm>
              <a:custGeom>
                <a:avLst/>
                <a:gdLst/>
                <a:ahLst/>
                <a:cxnLst/>
                <a:rect l="l" t="t" r="r" b="b"/>
                <a:pathLst>
                  <a:path w="2116906" h="1011643" extrusionOk="0">
                    <a:moveTo>
                      <a:pt x="34260" y="318021"/>
                    </a:moveTo>
                    <a:cubicBezTo>
                      <a:pt x="25506" y="267927"/>
                      <a:pt x="1357" y="221046"/>
                      <a:pt x="49" y="169747"/>
                    </a:cubicBezTo>
                    <a:cubicBezTo>
                      <a:pt x="-2366" y="80601"/>
                      <a:pt x="84369" y="-40267"/>
                      <a:pt x="188511" y="13140"/>
                    </a:cubicBezTo>
                    <a:cubicBezTo>
                      <a:pt x="235501" y="37233"/>
                      <a:pt x="266693" y="86022"/>
                      <a:pt x="306840" y="118649"/>
                    </a:cubicBezTo>
                    <a:cubicBezTo>
                      <a:pt x="349403" y="153383"/>
                      <a:pt x="430603" y="180489"/>
                      <a:pt x="444086" y="238313"/>
                    </a:cubicBezTo>
                    <a:cubicBezTo>
                      <a:pt x="452538" y="274653"/>
                      <a:pt x="488259" y="316315"/>
                      <a:pt x="390758" y="371227"/>
                    </a:cubicBezTo>
                    <a:cubicBezTo>
                      <a:pt x="353226" y="392310"/>
                      <a:pt x="206924" y="486374"/>
                      <a:pt x="147659" y="507957"/>
                    </a:cubicBezTo>
                    <a:cubicBezTo>
                      <a:pt x="62434" y="538978"/>
                      <a:pt x="68974" y="515086"/>
                      <a:pt x="49957" y="506050"/>
                    </a:cubicBezTo>
                    <a:cubicBezTo>
                      <a:pt x="33053" y="498019"/>
                      <a:pt x="33656" y="468906"/>
                      <a:pt x="34160" y="453848"/>
                    </a:cubicBezTo>
                    <a:cubicBezTo>
                      <a:pt x="35568" y="407770"/>
                      <a:pt x="42310" y="364100"/>
                      <a:pt x="34260" y="318021"/>
                    </a:cubicBezTo>
                    <a:close/>
                    <a:moveTo>
                      <a:pt x="1637643" y="598107"/>
                    </a:moveTo>
                    <a:lnTo>
                      <a:pt x="1651932" y="614370"/>
                    </a:lnTo>
                    <a:cubicBezTo>
                      <a:pt x="1691073" y="686148"/>
                      <a:pt x="1776197" y="774993"/>
                      <a:pt x="1853373" y="806213"/>
                    </a:cubicBezTo>
                    <a:cubicBezTo>
                      <a:pt x="1900363" y="825288"/>
                      <a:pt x="2000178" y="822075"/>
                      <a:pt x="1964961" y="748089"/>
                    </a:cubicBezTo>
                    <a:cubicBezTo>
                      <a:pt x="1927530" y="669383"/>
                      <a:pt x="1808295" y="636054"/>
                      <a:pt x="1729007" y="615876"/>
                    </a:cubicBezTo>
                    <a:cubicBezTo>
                      <a:pt x="1724982" y="614772"/>
                      <a:pt x="1637945" y="593489"/>
                      <a:pt x="1637643" y="598107"/>
                    </a:cubicBezTo>
                    <a:close/>
                    <a:moveTo>
                      <a:pt x="1596188" y="324547"/>
                    </a:moveTo>
                    <a:cubicBezTo>
                      <a:pt x="1602225" y="393414"/>
                      <a:pt x="1727900" y="339103"/>
                      <a:pt x="1735245" y="335891"/>
                    </a:cubicBezTo>
                    <a:cubicBezTo>
                      <a:pt x="1751445" y="328964"/>
                      <a:pt x="1839991" y="277866"/>
                      <a:pt x="1819766" y="254576"/>
                    </a:cubicBezTo>
                    <a:cubicBezTo>
                      <a:pt x="1806987" y="239919"/>
                      <a:pt x="1772072" y="242730"/>
                      <a:pt x="1754765" y="243132"/>
                    </a:cubicBezTo>
                    <a:cubicBezTo>
                      <a:pt x="1709990" y="244135"/>
                      <a:pt x="1590553" y="259695"/>
                      <a:pt x="1596188" y="324547"/>
                    </a:cubicBezTo>
                    <a:close/>
                    <a:moveTo>
                      <a:pt x="1993135" y="456960"/>
                    </a:moveTo>
                    <a:cubicBezTo>
                      <a:pt x="2038313" y="467501"/>
                      <a:pt x="2129777" y="443407"/>
                      <a:pt x="2115388" y="403654"/>
                    </a:cubicBezTo>
                    <a:cubicBezTo>
                      <a:pt x="2100195" y="361992"/>
                      <a:pt x="1955704" y="358177"/>
                      <a:pt x="1951076" y="424936"/>
                    </a:cubicBezTo>
                    <a:cubicBezTo>
                      <a:pt x="1949667" y="444111"/>
                      <a:pt x="1978042" y="453446"/>
                      <a:pt x="1993135" y="456960"/>
                    </a:cubicBezTo>
                    <a:close/>
                    <a:moveTo>
                      <a:pt x="220408" y="537974"/>
                    </a:moveTo>
                    <a:cubicBezTo>
                      <a:pt x="172915" y="615876"/>
                      <a:pt x="246267" y="869559"/>
                      <a:pt x="300602" y="894255"/>
                    </a:cubicBezTo>
                    <a:cubicBezTo>
                      <a:pt x="353528" y="918348"/>
                      <a:pt x="384821" y="968242"/>
                      <a:pt x="435332" y="994142"/>
                    </a:cubicBezTo>
                    <a:cubicBezTo>
                      <a:pt x="529110" y="1042229"/>
                      <a:pt x="657602" y="983602"/>
                      <a:pt x="716566" y="910618"/>
                    </a:cubicBezTo>
                    <a:cubicBezTo>
                      <a:pt x="810545" y="794468"/>
                      <a:pt x="589885" y="654426"/>
                      <a:pt x="505565" y="608548"/>
                    </a:cubicBezTo>
                    <a:cubicBezTo>
                      <a:pt x="475681" y="592385"/>
                      <a:pt x="444891" y="578130"/>
                      <a:pt x="412995" y="565983"/>
                    </a:cubicBezTo>
                    <a:cubicBezTo>
                      <a:pt x="367917" y="548816"/>
                      <a:pt x="319720" y="533055"/>
                      <a:pt x="271120" y="528939"/>
                    </a:cubicBezTo>
                    <a:cubicBezTo>
                      <a:pt x="270617" y="528838"/>
                      <a:pt x="214672" y="530244"/>
                      <a:pt x="220408" y="537974"/>
                    </a:cubicBezTo>
                    <a:close/>
                    <a:moveTo>
                      <a:pt x="727433" y="654124"/>
                    </a:moveTo>
                    <a:cubicBezTo>
                      <a:pt x="739306" y="695886"/>
                      <a:pt x="776234" y="723092"/>
                      <a:pt x="801791" y="759132"/>
                    </a:cubicBezTo>
                    <a:cubicBezTo>
                      <a:pt x="832480" y="802500"/>
                      <a:pt x="850491" y="854702"/>
                      <a:pt x="888325" y="893352"/>
                    </a:cubicBezTo>
                    <a:cubicBezTo>
                      <a:pt x="918108" y="923669"/>
                      <a:pt x="960973" y="956095"/>
                      <a:pt x="1007056" y="942743"/>
                    </a:cubicBezTo>
                    <a:cubicBezTo>
                      <a:pt x="1056361" y="928488"/>
                      <a:pt x="1094898" y="887227"/>
                      <a:pt x="1130316" y="853697"/>
                    </a:cubicBezTo>
                    <a:cubicBezTo>
                      <a:pt x="1205077" y="783024"/>
                      <a:pt x="1272090" y="720080"/>
                      <a:pt x="1180023" y="625614"/>
                    </a:cubicBezTo>
                    <a:cubicBezTo>
                      <a:pt x="1129109" y="573511"/>
                      <a:pt x="1041267" y="564276"/>
                      <a:pt x="972644" y="548917"/>
                    </a:cubicBezTo>
                    <a:cubicBezTo>
                      <a:pt x="942961" y="542291"/>
                      <a:pt x="754902" y="508259"/>
                      <a:pt x="724213" y="520707"/>
                    </a:cubicBezTo>
                    <a:cubicBezTo>
                      <a:pt x="669174" y="535163"/>
                      <a:pt x="702378" y="566484"/>
                      <a:pt x="727433" y="654124"/>
                    </a:cubicBezTo>
                    <a:close/>
                    <a:moveTo>
                      <a:pt x="1309521" y="276561"/>
                    </a:moveTo>
                    <a:cubicBezTo>
                      <a:pt x="1332663" y="240521"/>
                      <a:pt x="1372006" y="242629"/>
                      <a:pt x="1352888" y="209099"/>
                    </a:cubicBezTo>
                    <a:cubicBezTo>
                      <a:pt x="1327029" y="163824"/>
                      <a:pt x="1236269" y="112927"/>
                      <a:pt x="1190990" y="93551"/>
                    </a:cubicBezTo>
                    <a:cubicBezTo>
                      <a:pt x="1149535" y="75883"/>
                      <a:pt x="1128203" y="29202"/>
                      <a:pt x="1087351" y="14646"/>
                    </a:cubicBezTo>
                    <a:cubicBezTo>
                      <a:pt x="1025068" y="-7540"/>
                      <a:pt x="947288" y="54299"/>
                      <a:pt x="924850" y="118950"/>
                    </a:cubicBezTo>
                    <a:cubicBezTo>
                      <a:pt x="908650" y="165631"/>
                      <a:pt x="913178" y="225764"/>
                      <a:pt x="906638" y="285596"/>
                    </a:cubicBezTo>
                    <a:cubicBezTo>
                      <a:pt x="895972" y="383475"/>
                      <a:pt x="884501" y="479347"/>
                      <a:pt x="916599" y="506251"/>
                    </a:cubicBezTo>
                    <a:cubicBezTo>
                      <a:pt x="919617" y="506251"/>
                      <a:pt x="931189" y="507556"/>
                      <a:pt x="936019" y="507456"/>
                    </a:cubicBezTo>
                    <a:cubicBezTo>
                      <a:pt x="950005" y="507054"/>
                      <a:pt x="964393" y="504946"/>
                      <a:pt x="978682" y="502738"/>
                    </a:cubicBezTo>
                    <a:cubicBezTo>
                      <a:pt x="1016817" y="496714"/>
                      <a:pt x="1055555" y="488081"/>
                      <a:pt x="1093288" y="472119"/>
                    </a:cubicBezTo>
                    <a:cubicBezTo>
                      <a:pt x="1179520" y="435578"/>
                      <a:pt x="1258104" y="356571"/>
                      <a:pt x="1309521" y="276561"/>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0" name="Google Shape;320;p3"/>
              <p:cNvSpPr/>
              <p:nvPr/>
            </p:nvSpPr>
            <p:spPr>
              <a:xfrm rot="10800000" flipH="1">
                <a:off x="1086247" y="289802"/>
                <a:ext cx="1177026" cy="474481"/>
              </a:xfrm>
              <a:custGeom>
                <a:avLst/>
                <a:gdLst/>
                <a:ahLst/>
                <a:cxnLst/>
                <a:rect l="l" t="t" r="r" b="b"/>
                <a:pathLst>
                  <a:path w="2354051" h="948961" extrusionOk="0">
                    <a:moveTo>
                      <a:pt x="3032" y="530725"/>
                    </a:moveTo>
                    <a:cubicBezTo>
                      <a:pt x="517" y="535142"/>
                      <a:pt x="316" y="540062"/>
                      <a:pt x="2127" y="542371"/>
                    </a:cubicBezTo>
                    <a:cubicBezTo>
                      <a:pt x="5145" y="546286"/>
                      <a:pt x="10277" y="547591"/>
                      <a:pt x="14704" y="545784"/>
                    </a:cubicBezTo>
                    <a:lnTo>
                      <a:pt x="14604" y="545383"/>
                    </a:lnTo>
                    <a:cubicBezTo>
                      <a:pt x="14302" y="544077"/>
                      <a:pt x="15912" y="543475"/>
                      <a:pt x="18327" y="543274"/>
                    </a:cubicBezTo>
                    <a:lnTo>
                      <a:pt x="18930" y="542572"/>
                    </a:lnTo>
                    <a:lnTo>
                      <a:pt x="19132" y="542371"/>
                    </a:lnTo>
                    <a:lnTo>
                      <a:pt x="18628" y="543274"/>
                    </a:lnTo>
                    <a:cubicBezTo>
                      <a:pt x="23257" y="543073"/>
                      <a:pt x="30300" y="544278"/>
                      <a:pt x="30804" y="544278"/>
                    </a:cubicBezTo>
                    <a:cubicBezTo>
                      <a:pt x="36841" y="544178"/>
                      <a:pt x="42979" y="544278"/>
                      <a:pt x="49116" y="544479"/>
                    </a:cubicBezTo>
                    <a:cubicBezTo>
                      <a:pt x="55254" y="544679"/>
                      <a:pt x="61392" y="544981"/>
                      <a:pt x="67530" y="545383"/>
                    </a:cubicBezTo>
                    <a:cubicBezTo>
                      <a:pt x="85943" y="546788"/>
                      <a:pt x="104457" y="548896"/>
                      <a:pt x="122871" y="551707"/>
                    </a:cubicBezTo>
                    <a:cubicBezTo>
                      <a:pt x="141285" y="554417"/>
                      <a:pt x="159698" y="557831"/>
                      <a:pt x="177709" y="561746"/>
                    </a:cubicBezTo>
                    <a:cubicBezTo>
                      <a:pt x="235264" y="574194"/>
                      <a:pt x="293221" y="600496"/>
                      <a:pt x="339506" y="638342"/>
                    </a:cubicBezTo>
                    <a:cubicBezTo>
                      <a:pt x="385590" y="676190"/>
                      <a:pt x="420002" y="725681"/>
                      <a:pt x="429058" y="785212"/>
                    </a:cubicBezTo>
                    <a:cubicBezTo>
                      <a:pt x="431775" y="802679"/>
                      <a:pt x="432077" y="822255"/>
                      <a:pt x="428656" y="841028"/>
                    </a:cubicBezTo>
                    <a:cubicBezTo>
                      <a:pt x="425436" y="858697"/>
                      <a:pt x="418996" y="875663"/>
                      <a:pt x="407526" y="889014"/>
                    </a:cubicBezTo>
                    <a:cubicBezTo>
                      <a:pt x="388307" y="911501"/>
                      <a:pt x="355103" y="920536"/>
                      <a:pt x="321998" y="919733"/>
                    </a:cubicBezTo>
                    <a:cubicBezTo>
                      <a:pt x="288391" y="918830"/>
                      <a:pt x="254382" y="907787"/>
                      <a:pt x="233956" y="887107"/>
                    </a:cubicBezTo>
                    <a:cubicBezTo>
                      <a:pt x="228522" y="881585"/>
                      <a:pt x="223994" y="875361"/>
                      <a:pt x="220774" y="868635"/>
                    </a:cubicBezTo>
                    <a:cubicBezTo>
                      <a:pt x="217555" y="861909"/>
                      <a:pt x="215542" y="854681"/>
                      <a:pt x="214938" y="847051"/>
                    </a:cubicBezTo>
                    <a:cubicBezTo>
                      <a:pt x="214435" y="840526"/>
                      <a:pt x="214335" y="833901"/>
                      <a:pt x="214838" y="827175"/>
                    </a:cubicBezTo>
                    <a:cubicBezTo>
                      <a:pt x="215341" y="820850"/>
                      <a:pt x="216347" y="814626"/>
                      <a:pt x="218158" y="808603"/>
                    </a:cubicBezTo>
                    <a:cubicBezTo>
                      <a:pt x="219567" y="804185"/>
                      <a:pt x="221479" y="799868"/>
                      <a:pt x="223894" y="795954"/>
                    </a:cubicBezTo>
                    <a:cubicBezTo>
                      <a:pt x="226309" y="792239"/>
                      <a:pt x="229227" y="788725"/>
                      <a:pt x="232748" y="785714"/>
                    </a:cubicBezTo>
                    <a:cubicBezTo>
                      <a:pt x="254784" y="766841"/>
                      <a:pt x="278329" y="770756"/>
                      <a:pt x="292316" y="783003"/>
                    </a:cubicBezTo>
                    <a:cubicBezTo>
                      <a:pt x="300365" y="790131"/>
                      <a:pt x="305597" y="799668"/>
                      <a:pt x="303987" y="808703"/>
                    </a:cubicBezTo>
                    <a:cubicBezTo>
                      <a:pt x="302579" y="816633"/>
                      <a:pt x="295737" y="823159"/>
                      <a:pt x="283159" y="827275"/>
                    </a:cubicBezTo>
                    <a:cubicBezTo>
                      <a:pt x="277223" y="829082"/>
                      <a:pt x="274003" y="835306"/>
                      <a:pt x="275814" y="841129"/>
                    </a:cubicBezTo>
                    <a:cubicBezTo>
                      <a:pt x="277726" y="847051"/>
                      <a:pt x="283964" y="850264"/>
                      <a:pt x="289800" y="848457"/>
                    </a:cubicBezTo>
                    <a:cubicBezTo>
                      <a:pt x="313043" y="841430"/>
                      <a:pt x="323810" y="827476"/>
                      <a:pt x="326728" y="813120"/>
                    </a:cubicBezTo>
                    <a:cubicBezTo>
                      <a:pt x="330048" y="796757"/>
                      <a:pt x="322703" y="778385"/>
                      <a:pt x="308314" y="765234"/>
                    </a:cubicBezTo>
                    <a:cubicBezTo>
                      <a:pt x="287083" y="745860"/>
                      <a:pt x="250759" y="737828"/>
                      <a:pt x="216347" y="766238"/>
                    </a:cubicBezTo>
                    <a:cubicBezTo>
                      <a:pt x="210712" y="770857"/>
                      <a:pt x="206084" y="776177"/>
                      <a:pt x="202160" y="781899"/>
                    </a:cubicBezTo>
                    <a:cubicBezTo>
                      <a:pt x="198336" y="787722"/>
                      <a:pt x="195418" y="794046"/>
                      <a:pt x="193205" y="800672"/>
                    </a:cubicBezTo>
                    <a:cubicBezTo>
                      <a:pt x="190588" y="808503"/>
                      <a:pt x="189079" y="816734"/>
                      <a:pt x="188375" y="825066"/>
                    </a:cubicBezTo>
                    <a:cubicBezTo>
                      <a:pt x="187670" y="832997"/>
                      <a:pt x="187670" y="841028"/>
                      <a:pt x="188073" y="848959"/>
                    </a:cubicBezTo>
                    <a:cubicBezTo>
                      <a:pt x="188777" y="859901"/>
                      <a:pt x="191494" y="870342"/>
                      <a:pt x="196022" y="880180"/>
                    </a:cubicBezTo>
                    <a:cubicBezTo>
                      <a:pt x="200349" y="889717"/>
                      <a:pt x="206486" y="898551"/>
                      <a:pt x="214033" y="906382"/>
                    </a:cubicBezTo>
                    <a:cubicBezTo>
                      <a:pt x="238685" y="932081"/>
                      <a:pt x="279839" y="947340"/>
                      <a:pt x="321093" y="948846"/>
                    </a:cubicBezTo>
                    <a:cubicBezTo>
                      <a:pt x="363454" y="950352"/>
                      <a:pt x="405413" y="937101"/>
                      <a:pt x="430266" y="908490"/>
                    </a:cubicBezTo>
                    <a:cubicBezTo>
                      <a:pt x="445258" y="891223"/>
                      <a:pt x="454213" y="869338"/>
                      <a:pt x="458339" y="846349"/>
                    </a:cubicBezTo>
                    <a:cubicBezTo>
                      <a:pt x="462263" y="824263"/>
                      <a:pt x="461760" y="801174"/>
                      <a:pt x="458540" y="780594"/>
                    </a:cubicBezTo>
                    <a:cubicBezTo>
                      <a:pt x="447673" y="714036"/>
                      <a:pt x="409236" y="658521"/>
                      <a:pt x="356914" y="616859"/>
                    </a:cubicBezTo>
                    <a:cubicBezTo>
                      <a:pt x="306905" y="577106"/>
                      <a:pt x="244420" y="550000"/>
                      <a:pt x="182740" y="537753"/>
                    </a:cubicBezTo>
                    <a:cubicBezTo>
                      <a:pt x="171269" y="535444"/>
                      <a:pt x="159597" y="533838"/>
                      <a:pt x="148026" y="532030"/>
                    </a:cubicBezTo>
                    <a:cubicBezTo>
                      <a:pt x="203770" y="530725"/>
                      <a:pt x="259614" y="528618"/>
                      <a:pt x="315358" y="528317"/>
                    </a:cubicBezTo>
                    <a:cubicBezTo>
                      <a:pt x="389615" y="527914"/>
                      <a:pt x="463873" y="528517"/>
                      <a:pt x="538131" y="528818"/>
                    </a:cubicBezTo>
                    <a:cubicBezTo>
                      <a:pt x="564694" y="536649"/>
                      <a:pt x="590453" y="548494"/>
                      <a:pt x="614602" y="564055"/>
                    </a:cubicBezTo>
                    <a:cubicBezTo>
                      <a:pt x="641870" y="581523"/>
                      <a:pt x="666925" y="603006"/>
                      <a:pt x="689665" y="626095"/>
                    </a:cubicBezTo>
                    <a:cubicBezTo>
                      <a:pt x="713411" y="650088"/>
                      <a:pt x="734441" y="675888"/>
                      <a:pt x="751244" y="701688"/>
                    </a:cubicBezTo>
                    <a:cubicBezTo>
                      <a:pt x="768752" y="728793"/>
                      <a:pt x="781028" y="755195"/>
                      <a:pt x="787769" y="779691"/>
                    </a:cubicBezTo>
                    <a:cubicBezTo>
                      <a:pt x="771066" y="786316"/>
                      <a:pt x="754263" y="793142"/>
                      <a:pt x="736453" y="798162"/>
                    </a:cubicBezTo>
                    <a:cubicBezTo>
                      <a:pt x="714015" y="804587"/>
                      <a:pt x="708481" y="807398"/>
                      <a:pt x="702745" y="806996"/>
                    </a:cubicBezTo>
                    <a:cubicBezTo>
                      <a:pt x="696406" y="806595"/>
                      <a:pt x="690269" y="803382"/>
                      <a:pt x="665113" y="799567"/>
                    </a:cubicBezTo>
                    <a:cubicBezTo>
                      <a:pt x="641669" y="796155"/>
                      <a:pt x="619532" y="818039"/>
                      <a:pt x="617319" y="845044"/>
                    </a:cubicBezTo>
                    <a:cubicBezTo>
                      <a:pt x="615709" y="864820"/>
                      <a:pt x="623960" y="886706"/>
                      <a:pt x="650020" y="898551"/>
                    </a:cubicBezTo>
                    <a:cubicBezTo>
                      <a:pt x="655555" y="901161"/>
                      <a:pt x="662196" y="898852"/>
                      <a:pt x="664912" y="893331"/>
                    </a:cubicBezTo>
                    <a:cubicBezTo>
                      <a:pt x="667528" y="887709"/>
                      <a:pt x="665214" y="881084"/>
                      <a:pt x="659680" y="878474"/>
                    </a:cubicBezTo>
                    <a:cubicBezTo>
                      <a:pt x="644989" y="871145"/>
                      <a:pt x="640260" y="858697"/>
                      <a:pt x="641669" y="847453"/>
                    </a:cubicBezTo>
                    <a:cubicBezTo>
                      <a:pt x="642474" y="841028"/>
                      <a:pt x="645291" y="835005"/>
                      <a:pt x="649215" y="830688"/>
                    </a:cubicBezTo>
                    <a:cubicBezTo>
                      <a:pt x="652335" y="827175"/>
                      <a:pt x="656360" y="824865"/>
                      <a:pt x="660686" y="825669"/>
                    </a:cubicBezTo>
                    <a:cubicBezTo>
                      <a:pt x="687351" y="830587"/>
                      <a:pt x="693891" y="834101"/>
                      <a:pt x="700632" y="834703"/>
                    </a:cubicBezTo>
                    <a:cubicBezTo>
                      <a:pt x="707776" y="835407"/>
                      <a:pt x="715323" y="833398"/>
                      <a:pt x="744100" y="825970"/>
                    </a:cubicBezTo>
                    <a:cubicBezTo>
                      <a:pt x="764828" y="820549"/>
                      <a:pt x="784550" y="813120"/>
                      <a:pt x="803969" y="805691"/>
                    </a:cubicBezTo>
                    <a:cubicBezTo>
                      <a:pt x="822785" y="798563"/>
                      <a:pt x="841400" y="791335"/>
                      <a:pt x="860518" y="786517"/>
                    </a:cubicBezTo>
                    <a:cubicBezTo>
                      <a:pt x="883962" y="780594"/>
                      <a:pt x="908212" y="778084"/>
                      <a:pt x="935178" y="784208"/>
                    </a:cubicBezTo>
                    <a:cubicBezTo>
                      <a:pt x="956107" y="788826"/>
                      <a:pt x="975728" y="797258"/>
                      <a:pt x="993538" y="808603"/>
                    </a:cubicBezTo>
                    <a:cubicBezTo>
                      <a:pt x="1011750" y="820147"/>
                      <a:pt x="1028051" y="834503"/>
                      <a:pt x="1041634" y="850866"/>
                    </a:cubicBezTo>
                    <a:cubicBezTo>
                      <a:pt x="1043446" y="853075"/>
                      <a:pt x="1050489" y="861106"/>
                      <a:pt x="1055923" y="869237"/>
                    </a:cubicBezTo>
                    <a:cubicBezTo>
                      <a:pt x="1057532" y="871647"/>
                      <a:pt x="1060350" y="874859"/>
                      <a:pt x="1061456" y="876968"/>
                    </a:cubicBezTo>
                    <a:cubicBezTo>
                      <a:pt x="1061758" y="876566"/>
                      <a:pt x="1062161" y="876064"/>
                      <a:pt x="1062463" y="875663"/>
                    </a:cubicBezTo>
                    <a:cubicBezTo>
                      <a:pt x="1062060" y="876164"/>
                      <a:pt x="1061758" y="876566"/>
                      <a:pt x="1061456" y="877068"/>
                    </a:cubicBezTo>
                    <a:cubicBezTo>
                      <a:pt x="1062060" y="878273"/>
                      <a:pt x="1062060" y="878975"/>
                      <a:pt x="1061155" y="879076"/>
                    </a:cubicBezTo>
                    <a:cubicBezTo>
                      <a:pt x="1060853" y="879176"/>
                      <a:pt x="1060752" y="879076"/>
                      <a:pt x="1060652" y="878975"/>
                    </a:cubicBezTo>
                    <a:cubicBezTo>
                      <a:pt x="1059343" y="882790"/>
                      <a:pt x="1060350" y="887207"/>
                      <a:pt x="1063469" y="890118"/>
                    </a:cubicBezTo>
                    <a:cubicBezTo>
                      <a:pt x="1067796" y="894134"/>
                      <a:pt x="1074537" y="893933"/>
                      <a:pt x="1078562" y="889617"/>
                    </a:cubicBezTo>
                    <a:cubicBezTo>
                      <a:pt x="1082486" y="885601"/>
                      <a:pt x="1083895" y="878574"/>
                      <a:pt x="1080876" y="869941"/>
                    </a:cubicBezTo>
                    <a:cubicBezTo>
                      <a:pt x="1076751" y="857994"/>
                      <a:pt x="1062664" y="840225"/>
                      <a:pt x="1059746" y="836511"/>
                    </a:cubicBezTo>
                    <a:cubicBezTo>
                      <a:pt x="1045257" y="817537"/>
                      <a:pt x="1027648" y="800772"/>
                      <a:pt x="1007725" y="787119"/>
                    </a:cubicBezTo>
                    <a:cubicBezTo>
                      <a:pt x="987803" y="773466"/>
                      <a:pt x="965465" y="763227"/>
                      <a:pt x="941718" y="757103"/>
                    </a:cubicBezTo>
                    <a:cubicBezTo>
                      <a:pt x="910023" y="749072"/>
                      <a:pt x="881145" y="750879"/>
                      <a:pt x="853374" y="757605"/>
                    </a:cubicBezTo>
                    <a:cubicBezTo>
                      <a:pt x="838381" y="761119"/>
                      <a:pt x="823792" y="766941"/>
                      <a:pt x="809202" y="772362"/>
                    </a:cubicBezTo>
                    <a:cubicBezTo>
                      <a:pt x="801957" y="740338"/>
                      <a:pt x="787266" y="704700"/>
                      <a:pt x="763721" y="669463"/>
                    </a:cubicBezTo>
                    <a:cubicBezTo>
                      <a:pt x="748930" y="647177"/>
                      <a:pt x="731221" y="625192"/>
                      <a:pt x="711097" y="605014"/>
                    </a:cubicBezTo>
                    <a:cubicBezTo>
                      <a:pt x="686545" y="580418"/>
                      <a:pt x="658573" y="558633"/>
                      <a:pt x="628588" y="541267"/>
                    </a:cubicBezTo>
                    <a:cubicBezTo>
                      <a:pt x="620438" y="536447"/>
                      <a:pt x="611684" y="533035"/>
                      <a:pt x="603232" y="529019"/>
                    </a:cubicBezTo>
                    <a:cubicBezTo>
                      <a:pt x="744000" y="529722"/>
                      <a:pt x="884767" y="530023"/>
                      <a:pt x="1025434" y="526308"/>
                    </a:cubicBezTo>
                    <a:lnTo>
                      <a:pt x="1031975" y="526108"/>
                    </a:lnTo>
                    <a:cubicBezTo>
                      <a:pt x="1057432" y="534039"/>
                      <a:pt x="1103717" y="550000"/>
                      <a:pt x="1140846" y="571082"/>
                    </a:cubicBezTo>
                    <a:cubicBezTo>
                      <a:pt x="1157448" y="580519"/>
                      <a:pt x="1172038" y="590858"/>
                      <a:pt x="1181195" y="602102"/>
                    </a:cubicBezTo>
                    <a:cubicBezTo>
                      <a:pt x="1186930" y="609130"/>
                      <a:pt x="1190452" y="616458"/>
                      <a:pt x="1188640" y="624288"/>
                    </a:cubicBezTo>
                    <a:cubicBezTo>
                      <a:pt x="1186326" y="635130"/>
                      <a:pt x="1187031" y="647277"/>
                      <a:pt x="1190452" y="660328"/>
                    </a:cubicBezTo>
                    <a:cubicBezTo>
                      <a:pt x="1194074" y="673880"/>
                      <a:pt x="1200514" y="688638"/>
                      <a:pt x="1208161" y="703896"/>
                    </a:cubicBezTo>
                    <a:cubicBezTo>
                      <a:pt x="1223858" y="735519"/>
                      <a:pt x="1245088" y="769552"/>
                      <a:pt x="1251126" y="801274"/>
                    </a:cubicBezTo>
                    <a:cubicBezTo>
                      <a:pt x="1255251" y="822958"/>
                      <a:pt x="1251729" y="843438"/>
                      <a:pt x="1231002" y="860001"/>
                    </a:cubicBezTo>
                    <a:cubicBezTo>
                      <a:pt x="1226071" y="863716"/>
                      <a:pt x="1225166" y="870743"/>
                      <a:pt x="1228889" y="875562"/>
                    </a:cubicBezTo>
                    <a:cubicBezTo>
                      <a:pt x="1232611" y="880481"/>
                      <a:pt x="1239655" y="881385"/>
                      <a:pt x="1244485" y="877670"/>
                    </a:cubicBezTo>
                    <a:cubicBezTo>
                      <a:pt x="1262898" y="864218"/>
                      <a:pt x="1271853" y="848256"/>
                      <a:pt x="1275476" y="830990"/>
                    </a:cubicBezTo>
                    <a:cubicBezTo>
                      <a:pt x="1277589" y="829785"/>
                      <a:pt x="1279601" y="828279"/>
                      <a:pt x="1280607" y="825869"/>
                    </a:cubicBezTo>
                    <a:cubicBezTo>
                      <a:pt x="1284230" y="817939"/>
                      <a:pt x="1293990" y="812517"/>
                      <a:pt x="1304756" y="807298"/>
                    </a:cubicBezTo>
                    <a:cubicBezTo>
                      <a:pt x="1323270" y="798463"/>
                      <a:pt x="1345608" y="792440"/>
                      <a:pt x="1358488" y="787923"/>
                    </a:cubicBezTo>
                    <a:cubicBezTo>
                      <a:pt x="1378008" y="780795"/>
                      <a:pt x="1395918" y="771258"/>
                      <a:pt x="1413627" y="761721"/>
                    </a:cubicBezTo>
                    <a:cubicBezTo>
                      <a:pt x="1430230" y="752787"/>
                      <a:pt x="1446530" y="743851"/>
                      <a:pt x="1464441" y="738230"/>
                    </a:cubicBezTo>
                    <a:cubicBezTo>
                      <a:pt x="1478125" y="733913"/>
                      <a:pt x="1492715" y="731403"/>
                      <a:pt x="1509217" y="732608"/>
                    </a:cubicBezTo>
                    <a:cubicBezTo>
                      <a:pt x="1515354" y="733009"/>
                      <a:pt x="1524712" y="734214"/>
                      <a:pt x="1532762" y="737427"/>
                    </a:cubicBezTo>
                    <a:cubicBezTo>
                      <a:pt x="1535982" y="738631"/>
                      <a:pt x="1538900" y="739936"/>
                      <a:pt x="1541113" y="741944"/>
                    </a:cubicBezTo>
                    <a:cubicBezTo>
                      <a:pt x="1542421" y="743149"/>
                      <a:pt x="1543629" y="744253"/>
                      <a:pt x="1543729" y="746060"/>
                    </a:cubicBezTo>
                    <a:cubicBezTo>
                      <a:pt x="1543830" y="747666"/>
                      <a:pt x="1542220" y="748871"/>
                      <a:pt x="1540912" y="750076"/>
                    </a:cubicBezTo>
                    <a:cubicBezTo>
                      <a:pt x="1538698" y="752184"/>
                      <a:pt x="1536183" y="754091"/>
                      <a:pt x="1534070" y="755698"/>
                    </a:cubicBezTo>
                    <a:cubicBezTo>
                      <a:pt x="1532661" y="756701"/>
                      <a:pt x="1530146" y="759814"/>
                      <a:pt x="1527932" y="762022"/>
                    </a:cubicBezTo>
                    <a:cubicBezTo>
                      <a:pt x="1526926" y="762323"/>
                      <a:pt x="1525920" y="762825"/>
                      <a:pt x="1525014" y="763427"/>
                    </a:cubicBezTo>
                    <a:cubicBezTo>
                      <a:pt x="1525215" y="763427"/>
                      <a:pt x="1525416" y="763327"/>
                      <a:pt x="1525416" y="763327"/>
                    </a:cubicBezTo>
                    <a:lnTo>
                      <a:pt x="1525416" y="764130"/>
                    </a:lnTo>
                    <a:cubicBezTo>
                      <a:pt x="1524913" y="764331"/>
                      <a:pt x="1524410" y="764431"/>
                      <a:pt x="1524209" y="764130"/>
                    </a:cubicBezTo>
                    <a:lnTo>
                      <a:pt x="1524209" y="764030"/>
                    </a:lnTo>
                    <a:lnTo>
                      <a:pt x="1523807" y="764331"/>
                    </a:lnTo>
                    <a:cubicBezTo>
                      <a:pt x="1457397" y="821452"/>
                      <a:pt x="1488489" y="817939"/>
                      <a:pt x="1537692" y="780695"/>
                    </a:cubicBezTo>
                    <a:cubicBezTo>
                      <a:pt x="1539201" y="779490"/>
                      <a:pt x="1544534" y="775374"/>
                      <a:pt x="1546849" y="773868"/>
                    </a:cubicBezTo>
                    <a:cubicBezTo>
                      <a:pt x="1552483" y="770154"/>
                      <a:pt x="1559527" y="764933"/>
                      <a:pt x="1563551" y="758810"/>
                    </a:cubicBezTo>
                    <a:cubicBezTo>
                      <a:pt x="1566268" y="754694"/>
                      <a:pt x="1567576" y="749976"/>
                      <a:pt x="1567576" y="744956"/>
                    </a:cubicBezTo>
                    <a:cubicBezTo>
                      <a:pt x="1567476" y="735419"/>
                      <a:pt x="1562646" y="727689"/>
                      <a:pt x="1555301" y="721565"/>
                    </a:cubicBezTo>
                    <a:cubicBezTo>
                      <a:pt x="1543528" y="711827"/>
                      <a:pt x="1523505" y="707210"/>
                      <a:pt x="1511732" y="705704"/>
                    </a:cubicBezTo>
                    <a:cubicBezTo>
                      <a:pt x="1484464" y="702592"/>
                      <a:pt x="1460818" y="707410"/>
                      <a:pt x="1438682" y="716144"/>
                    </a:cubicBezTo>
                    <a:cubicBezTo>
                      <a:pt x="1422583" y="722469"/>
                      <a:pt x="1407288" y="730901"/>
                      <a:pt x="1391793" y="739535"/>
                    </a:cubicBezTo>
                    <a:cubicBezTo>
                      <a:pt x="1377706" y="747365"/>
                      <a:pt x="1363720" y="755597"/>
                      <a:pt x="1348325" y="761821"/>
                    </a:cubicBezTo>
                    <a:cubicBezTo>
                      <a:pt x="1332930" y="768246"/>
                      <a:pt x="1304153" y="777582"/>
                      <a:pt x="1284129" y="790934"/>
                    </a:cubicBezTo>
                    <a:cubicBezTo>
                      <a:pt x="1281312" y="792841"/>
                      <a:pt x="1279199" y="795050"/>
                      <a:pt x="1276683" y="797058"/>
                    </a:cubicBezTo>
                    <a:lnTo>
                      <a:pt x="1276683" y="796957"/>
                    </a:lnTo>
                    <a:cubicBezTo>
                      <a:pt x="1271652" y="762825"/>
                      <a:pt x="1250924" y="725179"/>
                      <a:pt x="1234825" y="691047"/>
                    </a:cubicBezTo>
                    <a:cubicBezTo>
                      <a:pt x="1228385" y="677495"/>
                      <a:pt x="1222751" y="664644"/>
                      <a:pt x="1219732" y="652698"/>
                    </a:cubicBezTo>
                    <a:cubicBezTo>
                      <a:pt x="1217619" y="644667"/>
                      <a:pt x="1216512" y="637239"/>
                      <a:pt x="1217921" y="630512"/>
                    </a:cubicBezTo>
                    <a:cubicBezTo>
                      <a:pt x="1220638" y="617361"/>
                      <a:pt x="1217921" y="604712"/>
                      <a:pt x="1210475" y="592766"/>
                    </a:cubicBezTo>
                    <a:cubicBezTo>
                      <a:pt x="1203029" y="581020"/>
                      <a:pt x="1190753" y="569676"/>
                      <a:pt x="1175459" y="559638"/>
                    </a:cubicBezTo>
                    <a:cubicBezTo>
                      <a:pt x="1153625" y="545483"/>
                      <a:pt x="1125552" y="533336"/>
                      <a:pt x="1099088" y="523798"/>
                    </a:cubicBezTo>
                    <a:lnTo>
                      <a:pt x="1367946" y="514864"/>
                    </a:lnTo>
                    <a:cubicBezTo>
                      <a:pt x="1384347" y="514463"/>
                      <a:pt x="1435965" y="513258"/>
                      <a:pt x="1495431" y="511652"/>
                    </a:cubicBezTo>
                    <a:cubicBezTo>
                      <a:pt x="1495633" y="511953"/>
                      <a:pt x="1495532" y="512254"/>
                      <a:pt x="1495733" y="512655"/>
                    </a:cubicBezTo>
                    <a:cubicBezTo>
                      <a:pt x="1496337" y="513760"/>
                      <a:pt x="1497947" y="515768"/>
                      <a:pt x="1501368" y="517173"/>
                    </a:cubicBezTo>
                    <a:cubicBezTo>
                      <a:pt x="1504085" y="518377"/>
                      <a:pt x="1515556" y="520486"/>
                      <a:pt x="1520184" y="521490"/>
                    </a:cubicBezTo>
                    <a:lnTo>
                      <a:pt x="1554194" y="528718"/>
                    </a:lnTo>
                    <a:cubicBezTo>
                      <a:pt x="1571702" y="532834"/>
                      <a:pt x="1588807" y="538054"/>
                      <a:pt x="1605611" y="544178"/>
                    </a:cubicBezTo>
                    <a:cubicBezTo>
                      <a:pt x="1622515" y="550402"/>
                      <a:pt x="1639117" y="557429"/>
                      <a:pt x="1655418" y="564958"/>
                    </a:cubicBezTo>
                    <a:cubicBezTo>
                      <a:pt x="1710658" y="590457"/>
                      <a:pt x="1781797" y="627300"/>
                      <a:pt x="1836534" y="674784"/>
                    </a:cubicBezTo>
                    <a:cubicBezTo>
                      <a:pt x="1872959" y="706306"/>
                      <a:pt x="1902239" y="742346"/>
                      <a:pt x="1913106" y="783706"/>
                    </a:cubicBezTo>
                    <a:cubicBezTo>
                      <a:pt x="1919143" y="806494"/>
                      <a:pt x="1917030" y="824966"/>
                      <a:pt x="1908679" y="839120"/>
                    </a:cubicBezTo>
                    <a:cubicBezTo>
                      <a:pt x="1899120" y="855183"/>
                      <a:pt x="1882014" y="865322"/>
                      <a:pt x="1862394" y="870041"/>
                    </a:cubicBezTo>
                    <a:cubicBezTo>
                      <a:pt x="1824762" y="878975"/>
                      <a:pt x="1777671" y="868836"/>
                      <a:pt x="1748693" y="837916"/>
                    </a:cubicBezTo>
                    <a:cubicBezTo>
                      <a:pt x="1745372" y="834302"/>
                      <a:pt x="1742454" y="830387"/>
                      <a:pt x="1740039" y="826170"/>
                    </a:cubicBezTo>
                    <a:cubicBezTo>
                      <a:pt x="1737725" y="821854"/>
                      <a:pt x="1735813" y="817337"/>
                      <a:pt x="1734606" y="812618"/>
                    </a:cubicBezTo>
                    <a:cubicBezTo>
                      <a:pt x="1730984" y="799166"/>
                      <a:pt x="1732191" y="788826"/>
                      <a:pt x="1737222" y="781497"/>
                    </a:cubicBezTo>
                    <a:cubicBezTo>
                      <a:pt x="1743259" y="772663"/>
                      <a:pt x="1754026" y="768547"/>
                      <a:pt x="1764490" y="768447"/>
                    </a:cubicBezTo>
                    <a:cubicBezTo>
                      <a:pt x="1775256" y="768347"/>
                      <a:pt x="1786123" y="772161"/>
                      <a:pt x="1791154" y="780895"/>
                    </a:cubicBezTo>
                    <a:cubicBezTo>
                      <a:pt x="1795380" y="788324"/>
                      <a:pt x="1794877" y="798563"/>
                      <a:pt x="1788438" y="811715"/>
                    </a:cubicBezTo>
                    <a:cubicBezTo>
                      <a:pt x="1785721" y="817136"/>
                      <a:pt x="1787934" y="823862"/>
                      <a:pt x="1793368" y="826673"/>
                    </a:cubicBezTo>
                    <a:cubicBezTo>
                      <a:pt x="1798902" y="829383"/>
                      <a:pt x="1805543" y="827175"/>
                      <a:pt x="1808361" y="821753"/>
                    </a:cubicBezTo>
                    <a:cubicBezTo>
                      <a:pt x="1819731" y="799868"/>
                      <a:pt x="1818322" y="782301"/>
                      <a:pt x="1811580" y="769652"/>
                    </a:cubicBezTo>
                    <a:cubicBezTo>
                      <a:pt x="1802927" y="753489"/>
                      <a:pt x="1784111" y="744454"/>
                      <a:pt x="1764591" y="744152"/>
                    </a:cubicBezTo>
                    <a:cubicBezTo>
                      <a:pt x="1746177" y="743952"/>
                      <a:pt x="1727462" y="751682"/>
                      <a:pt x="1716494" y="767042"/>
                    </a:cubicBezTo>
                    <a:cubicBezTo>
                      <a:pt x="1707841" y="779188"/>
                      <a:pt x="1703615" y="796355"/>
                      <a:pt x="1709149" y="819143"/>
                    </a:cubicBezTo>
                    <a:cubicBezTo>
                      <a:pt x="1710859" y="825970"/>
                      <a:pt x="1713375" y="832596"/>
                      <a:pt x="1716695" y="838819"/>
                    </a:cubicBezTo>
                    <a:cubicBezTo>
                      <a:pt x="1720016" y="845044"/>
                      <a:pt x="1724141" y="850766"/>
                      <a:pt x="1728871" y="856087"/>
                    </a:cubicBezTo>
                    <a:cubicBezTo>
                      <a:pt x="1772037" y="903671"/>
                      <a:pt x="1849514" y="913610"/>
                      <a:pt x="1898516" y="887508"/>
                    </a:cubicBezTo>
                    <a:cubicBezTo>
                      <a:pt x="1934538" y="868434"/>
                      <a:pt x="1956775" y="831190"/>
                      <a:pt x="1942185" y="775976"/>
                    </a:cubicBezTo>
                    <a:cubicBezTo>
                      <a:pt x="1929608" y="729295"/>
                      <a:pt x="1897007" y="687935"/>
                      <a:pt x="1855350" y="652899"/>
                    </a:cubicBezTo>
                    <a:cubicBezTo>
                      <a:pt x="1797896" y="604411"/>
                      <a:pt x="1723437" y="567669"/>
                      <a:pt x="1665782" y="542271"/>
                    </a:cubicBezTo>
                    <a:cubicBezTo>
                      <a:pt x="1648676" y="534741"/>
                      <a:pt x="1631269" y="527814"/>
                      <a:pt x="1613560" y="521791"/>
                    </a:cubicBezTo>
                    <a:cubicBezTo>
                      <a:pt x="1599171" y="516872"/>
                      <a:pt x="1584480" y="513158"/>
                      <a:pt x="1569689" y="509644"/>
                    </a:cubicBezTo>
                    <a:cubicBezTo>
                      <a:pt x="1572607" y="509543"/>
                      <a:pt x="1575525" y="509443"/>
                      <a:pt x="1578443" y="509443"/>
                    </a:cubicBezTo>
                    <a:cubicBezTo>
                      <a:pt x="1606013" y="508640"/>
                      <a:pt x="1632476" y="507937"/>
                      <a:pt x="1656021" y="507234"/>
                    </a:cubicBezTo>
                    <a:lnTo>
                      <a:pt x="1775457" y="541166"/>
                    </a:lnTo>
                    <a:cubicBezTo>
                      <a:pt x="1815706" y="552309"/>
                      <a:pt x="1855350" y="564858"/>
                      <a:pt x="1894592" y="578109"/>
                    </a:cubicBezTo>
                    <a:cubicBezTo>
                      <a:pt x="1934035" y="591461"/>
                      <a:pt x="1972975" y="605816"/>
                      <a:pt x="2011110" y="621879"/>
                    </a:cubicBezTo>
                    <a:cubicBezTo>
                      <a:pt x="2061923" y="643362"/>
                      <a:pt x="2111529" y="667355"/>
                      <a:pt x="2159223" y="695966"/>
                    </a:cubicBezTo>
                    <a:cubicBezTo>
                      <a:pt x="2164455" y="699178"/>
                      <a:pt x="2171298" y="697572"/>
                      <a:pt x="2174618" y="692452"/>
                    </a:cubicBezTo>
                    <a:cubicBezTo>
                      <a:pt x="2177838" y="687232"/>
                      <a:pt x="2176228" y="680406"/>
                      <a:pt x="2170996" y="677093"/>
                    </a:cubicBezTo>
                    <a:cubicBezTo>
                      <a:pt x="2111429" y="638544"/>
                      <a:pt x="2048843" y="606017"/>
                      <a:pt x="1983540" y="579213"/>
                    </a:cubicBezTo>
                    <a:cubicBezTo>
                      <a:pt x="1951040" y="565861"/>
                      <a:pt x="1917835" y="553915"/>
                      <a:pt x="1884127" y="543174"/>
                    </a:cubicBezTo>
                    <a:cubicBezTo>
                      <a:pt x="1850621" y="532633"/>
                      <a:pt x="1816712" y="523397"/>
                      <a:pt x="1782400" y="514764"/>
                    </a:cubicBezTo>
                    <a:lnTo>
                      <a:pt x="1737323" y="503721"/>
                    </a:lnTo>
                    <a:cubicBezTo>
                      <a:pt x="1789645" y="501111"/>
                      <a:pt x="1842068" y="497496"/>
                      <a:pt x="1894189" y="492377"/>
                    </a:cubicBezTo>
                    <a:cubicBezTo>
                      <a:pt x="1952549" y="486755"/>
                      <a:pt x="2010607" y="479728"/>
                      <a:pt x="2068464" y="471596"/>
                    </a:cubicBezTo>
                    <a:cubicBezTo>
                      <a:pt x="2087581" y="468986"/>
                      <a:pt x="2106700" y="466075"/>
                      <a:pt x="2125817" y="463063"/>
                    </a:cubicBezTo>
                    <a:cubicBezTo>
                      <a:pt x="2170191" y="456137"/>
                      <a:pt x="2214564" y="448507"/>
                      <a:pt x="2258938" y="441680"/>
                    </a:cubicBezTo>
                    <a:lnTo>
                      <a:pt x="2318907" y="432344"/>
                    </a:lnTo>
                    <a:lnTo>
                      <a:pt x="2337623" y="428630"/>
                    </a:lnTo>
                    <a:cubicBezTo>
                      <a:pt x="2338830" y="428329"/>
                      <a:pt x="2343258" y="426823"/>
                      <a:pt x="2344867" y="426321"/>
                    </a:cubicBezTo>
                    <a:cubicBezTo>
                      <a:pt x="2347081" y="426020"/>
                      <a:pt x="2349194" y="425015"/>
                      <a:pt x="2350905" y="423309"/>
                    </a:cubicBezTo>
                    <a:cubicBezTo>
                      <a:pt x="2354125" y="420097"/>
                      <a:pt x="2354125" y="416885"/>
                      <a:pt x="2354024" y="415077"/>
                    </a:cubicBezTo>
                    <a:cubicBezTo>
                      <a:pt x="2353823" y="411363"/>
                      <a:pt x="2352213" y="407950"/>
                      <a:pt x="2347685" y="405942"/>
                    </a:cubicBezTo>
                    <a:cubicBezTo>
                      <a:pt x="2346980" y="405641"/>
                      <a:pt x="2344062" y="404436"/>
                      <a:pt x="2339836" y="405641"/>
                    </a:cubicBezTo>
                    <a:cubicBezTo>
                      <a:pt x="2338126" y="406042"/>
                      <a:pt x="2334001" y="407548"/>
                      <a:pt x="2332693" y="407849"/>
                    </a:cubicBezTo>
                    <a:lnTo>
                      <a:pt x="2315386" y="411061"/>
                    </a:lnTo>
                    <a:lnTo>
                      <a:pt x="2255718" y="419796"/>
                    </a:lnTo>
                    <a:cubicBezTo>
                      <a:pt x="2211244" y="426220"/>
                      <a:pt x="2166770" y="433247"/>
                      <a:pt x="2122296" y="439873"/>
                    </a:cubicBezTo>
                    <a:cubicBezTo>
                      <a:pt x="2103279" y="442584"/>
                      <a:pt x="2084261" y="445294"/>
                      <a:pt x="2065244" y="447804"/>
                    </a:cubicBezTo>
                    <a:cubicBezTo>
                      <a:pt x="2007689" y="455333"/>
                      <a:pt x="1949832" y="461758"/>
                      <a:pt x="1891875" y="466878"/>
                    </a:cubicBezTo>
                    <a:cubicBezTo>
                      <a:pt x="1833918" y="471998"/>
                      <a:pt x="1775961" y="475813"/>
                      <a:pt x="1717903" y="477921"/>
                    </a:cubicBezTo>
                    <a:cubicBezTo>
                      <a:pt x="1709250" y="478222"/>
                      <a:pt x="1697578" y="478624"/>
                      <a:pt x="1684497" y="478925"/>
                    </a:cubicBezTo>
                    <a:cubicBezTo>
                      <a:pt x="1693352" y="476114"/>
                      <a:pt x="1702608" y="474106"/>
                      <a:pt x="1711363" y="470994"/>
                    </a:cubicBezTo>
                    <a:cubicBezTo>
                      <a:pt x="1732895" y="463364"/>
                      <a:pt x="1754126" y="454731"/>
                      <a:pt x="1774854" y="445094"/>
                    </a:cubicBezTo>
                    <a:cubicBezTo>
                      <a:pt x="1805644" y="430839"/>
                      <a:pt x="1835629" y="414274"/>
                      <a:pt x="1865110" y="396505"/>
                    </a:cubicBezTo>
                    <a:cubicBezTo>
                      <a:pt x="1883323" y="385462"/>
                      <a:pt x="1901635" y="374520"/>
                      <a:pt x="1919546" y="363076"/>
                    </a:cubicBezTo>
                    <a:cubicBezTo>
                      <a:pt x="1931721" y="355345"/>
                      <a:pt x="1943695" y="347315"/>
                      <a:pt x="1955367" y="338983"/>
                    </a:cubicBezTo>
                    <a:lnTo>
                      <a:pt x="1986760" y="315692"/>
                    </a:lnTo>
                    <a:cubicBezTo>
                      <a:pt x="1987666" y="314990"/>
                      <a:pt x="1995816" y="307761"/>
                      <a:pt x="1998331" y="305352"/>
                    </a:cubicBezTo>
                    <a:cubicBezTo>
                      <a:pt x="2036064" y="268509"/>
                      <a:pt x="2023788" y="258571"/>
                      <a:pt x="1984848" y="288587"/>
                    </a:cubicBezTo>
                    <a:cubicBezTo>
                      <a:pt x="1984446" y="288888"/>
                      <a:pt x="1983943" y="289290"/>
                      <a:pt x="1983641" y="289591"/>
                    </a:cubicBezTo>
                    <a:lnTo>
                      <a:pt x="1983641" y="289691"/>
                    </a:lnTo>
                    <a:cubicBezTo>
                      <a:pt x="1984345" y="290394"/>
                      <a:pt x="1983540" y="291499"/>
                      <a:pt x="1982131" y="292703"/>
                    </a:cubicBezTo>
                    <a:cubicBezTo>
                      <a:pt x="1982333" y="291900"/>
                      <a:pt x="1982534" y="291298"/>
                      <a:pt x="1982735" y="290996"/>
                    </a:cubicBezTo>
                    <a:cubicBezTo>
                      <a:pt x="1982735" y="290896"/>
                      <a:pt x="1982836" y="290695"/>
                      <a:pt x="1982936" y="290394"/>
                    </a:cubicBezTo>
                    <a:cubicBezTo>
                      <a:pt x="1982131" y="291298"/>
                      <a:pt x="1981629" y="292301"/>
                      <a:pt x="1981125" y="293406"/>
                    </a:cubicBezTo>
                    <a:cubicBezTo>
                      <a:pt x="1978308" y="295615"/>
                      <a:pt x="1974082" y="297722"/>
                      <a:pt x="1973579" y="298023"/>
                    </a:cubicBezTo>
                    <a:lnTo>
                      <a:pt x="1941783" y="319306"/>
                    </a:lnTo>
                    <a:cubicBezTo>
                      <a:pt x="1930111" y="326936"/>
                      <a:pt x="1918238" y="334163"/>
                      <a:pt x="1906163" y="341191"/>
                    </a:cubicBezTo>
                    <a:cubicBezTo>
                      <a:pt x="1887850" y="351832"/>
                      <a:pt x="1869336" y="362072"/>
                      <a:pt x="1850923" y="372412"/>
                    </a:cubicBezTo>
                    <a:cubicBezTo>
                      <a:pt x="1821844" y="389077"/>
                      <a:pt x="1792160" y="404034"/>
                      <a:pt x="1762176" y="417788"/>
                    </a:cubicBezTo>
                    <a:cubicBezTo>
                      <a:pt x="1742052" y="427024"/>
                      <a:pt x="1721827" y="435757"/>
                      <a:pt x="1701200" y="443789"/>
                    </a:cubicBezTo>
                    <a:cubicBezTo>
                      <a:pt x="1659644" y="459850"/>
                      <a:pt x="1616578" y="472198"/>
                      <a:pt x="1572104" y="481535"/>
                    </a:cubicBezTo>
                    <a:cubicBezTo>
                      <a:pt x="1484564" y="483442"/>
                      <a:pt x="1390485" y="485049"/>
                      <a:pt x="1367241" y="485551"/>
                    </a:cubicBezTo>
                    <a:cubicBezTo>
                      <a:pt x="1332930" y="486153"/>
                      <a:pt x="1298618" y="487056"/>
                      <a:pt x="1264307" y="488161"/>
                    </a:cubicBezTo>
                    <a:cubicBezTo>
                      <a:pt x="1262898" y="488161"/>
                      <a:pt x="1261490" y="488261"/>
                      <a:pt x="1260081" y="488261"/>
                    </a:cubicBezTo>
                    <a:cubicBezTo>
                      <a:pt x="1262596" y="487357"/>
                      <a:pt x="1264810" y="485852"/>
                      <a:pt x="1266219" y="483442"/>
                    </a:cubicBezTo>
                    <a:cubicBezTo>
                      <a:pt x="1282217" y="456237"/>
                      <a:pt x="1288456" y="415780"/>
                      <a:pt x="1300429" y="381447"/>
                    </a:cubicBezTo>
                    <a:cubicBezTo>
                      <a:pt x="1304957" y="368196"/>
                      <a:pt x="1310391" y="355848"/>
                      <a:pt x="1318541" y="346311"/>
                    </a:cubicBezTo>
                    <a:cubicBezTo>
                      <a:pt x="1328100" y="334465"/>
                      <a:pt x="1339973" y="324526"/>
                      <a:pt x="1352350" y="315391"/>
                    </a:cubicBezTo>
                    <a:cubicBezTo>
                      <a:pt x="1372574" y="300533"/>
                      <a:pt x="1394610" y="287784"/>
                      <a:pt x="1414432" y="274633"/>
                    </a:cubicBezTo>
                    <a:cubicBezTo>
                      <a:pt x="1423589" y="268409"/>
                      <a:pt x="1435361" y="256965"/>
                      <a:pt x="1446530" y="248432"/>
                    </a:cubicBezTo>
                    <a:cubicBezTo>
                      <a:pt x="1449649" y="246122"/>
                      <a:pt x="1452366" y="244617"/>
                      <a:pt x="1455083" y="243010"/>
                    </a:cubicBezTo>
                    <a:cubicBezTo>
                      <a:pt x="1461019" y="249837"/>
                      <a:pt x="1467862" y="255960"/>
                      <a:pt x="1475509" y="261382"/>
                    </a:cubicBezTo>
                    <a:cubicBezTo>
                      <a:pt x="1486174" y="268911"/>
                      <a:pt x="1508311" y="272926"/>
                      <a:pt x="1534573" y="272926"/>
                    </a:cubicBezTo>
                    <a:cubicBezTo>
                      <a:pt x="1587600" y="272826"/>
                      <a:pt x="1657933" y="260377"/>
                      <a:pt x="1657933" y="260377"/>
                    </a:cubicBezTo>
                    <a:cubicBezTo>
                      <a:pt x="1663769" y="259474"/>
                      <a:pt x="1667794" y="254053"/>
                      <a:pt x="1666888" y="248231"/>
                    </a:cubicBezTo>
                    <a:cubicBezTo>
                      <a:pt x="1665983" y="242408"/>
                      <a:pt x="1660549" y="238393"/>
                      <a:pt x="1654713" y="239296"/>
                    </a:cubicBezTo>
                    <a:cubicBezTo>
                      <a:pt x="1654713" y="239296"/>
                      <a:pt x="1600177" y="246122"/>
                      <a:pt x="1551980" y="246122"/>
                    </a:cubicBezTo>
                    <a:cubicBezTo>
                      <a:pt x="1534875" y="246122"/>
                      <a:pt x="1518574" y="245320"/>
                      <a:pt x="1506097" y="242810"/>
                    </a:cubicBezTo>
                    <a:cubicBezTo>
                      <a:pt x="1500362" y="241605"/>
                      <a:pt x="1495532" y="240200"/>
                      <a:pt x="1492514" y="237991"/>
                    </a:cubicBezTo>
                    <a:cubicBezTo>
                      <a:pt x="1481345" y="229658"/>
                      <a:pt x="1472390" y="219419"/>
                      <a:pt x="1467157" y="207071"/>
                    </a:cubicBezTo>
                    <a:cubicBezTo>
                      <a:pt x="1462328" y="195928"/>
                      <a:pt x="1460818" y="183078"/>
                      <a:pt x="1463736" y="168421"/>
                    </a:cubicBezTo>
                    <a:cubicBezTo>
                      <a:pt x="1465950" y="156575"/>
                      <a:pt x="1472088" y="144830"/>
                      <a:pt x="1474905" y="133185"/>
                    </a:cubicBezTo>
                    <a:cubicBezTo>
                      <a:pt x="1476716" y="126057"/>
                      <a:pt x="1477421" y="118930"/>
                      <a:pt x="1476515" y="111902"/>
                    </a:cubicBezTo>
                    <a:cubicBezTo>
                      <a:pt x="1474804" y="98651"/>
                      <a:pt x="1468968" y="84998"/>
                      <a:pt x="1460516" y="71747"/>
                    </a:cubicBezTo>
                    <a:cubicBezTo>
                      <a:pt x="1443914" y="45847"/>
                      <a:pt x="1417552" y="21452"/>
                      <a:pt x="1402056" y="3984"/>
                    </a:cubicBezTo>
                    <a:cubicBezTo>
                      <a:pt x="1398031" y="-734"/>
                      <a:pt x="1391088" y="-1336"/>
                      <a:pt x="1386359" y="2578"/>
                    </a:cubicBezTo>
                    <a:cubicBezTo>
                      <a:pt x="1381630" y="6493"/>
                      <a:pt x="1381026" y="13521"/>
                      <a:pt x="1384950" y="18239"/>
                    </a:cubicBezTo>
                    <a:cubicBezTo>
                      <a:pt x="1397126" y="33398"/>
                      <a:pt x="1416847" y="53977"/>
                      <a:pt x="1431538" y="75762"/>
                    </a:cubicBezTo>
                    <a:cubicBezTo>
                      <a:pt x="1440292" y="88712"/>
                      <a:pt x="1447335" y="102064"/>
                      <a:pt x="1448542" y="115014"/>
                    </a:cubicBezTo>
                    <a:cubicBezTo>
                      <a:pt x="1448844" y="118729"/>
                      <a:pt x="1448039" y="122342"/>
                      <a:pt x="1447033" y="125957"/>
                    </a:cubicBezTo>
                    <a:cubicBezTo>
                      <a:pt x="1443713" y="138104"/>
                      <a:pt x="1437172" y="150251"/>
                      <a:pt x="1434456" y="162599"/>
                    </a:cubicBezTo>
                    <a:cubicBezTo>
                      <a:pt x="1430129" y="183882"/>
                      <a:pt x="1432443" y="202654"/>
                      <a:pt x="1439487" y="218917"/>
                    </a:cubicBezTo>
                    <a:cubicBezTo>
                      <a:pt x="1440493" y="221125"/>
                      <a:pt x="1442203" y="222832"/>
                      <a:pt x="1443310" y="224940"/>
                    </a:cubicBezTo>
                    <a:cubicBezTo>
                      <a:pt x="1439990" y="226647"/>
                      <a:pt x="1436871" y="227852"/>
                      <a:pt x="1433349" y="230161"/>
                    </a:cubicBezTo>
                    <a:cubicBezTo>
                      <a:pt x="1422180" y="237690"/>
                      <a:pt x="1410106" y="247929"/>
                      <a:pt x="1400949" y="253350"/>
                    </a:cubicBezTo>
                    <a:cubicBezTo>
                      <a:pt x="1380121" y="265698"/>
                      <a:pt x="1356676" y="277142"/>
                      <a:pt x="1335546" y="291599"/>
                    </a:cubicBezTo>
                    <a:cubicBezTo>
                      <a:pt x="1320554" y="301738"/>
                      <a:pt x="1306769" y="313483"/>
                      <a:pt x="1295298" y="327237"/>
                    </a:cubicBezTo>
                    <a:cubicBezTo>
                      <a:pt x="1285236" y="339685"/>
                      <a:pt x="1278092" y="355345"/>
                      <a:pt x="1272960" y="372613"/>
                    </a:cubicBezTo>
                    <a:cubicBezTo>
                      <a:pt x="1267929" y="389378"/>
                      <a:pt x="1264508" y="407649"/>
                      <a:pt x="1260886" y="425117"/>
                    </a:cubicBezTo>
                    <a:cubicBezTo>
                      <a:pt x="1257163" y="442584"/>
                      <a:pt x="1253440" y="459248"/>
                      <a:pt x="1246698" y="472801"/>
                    </a:cubicBezTo>
                    <a:cubicBezTo>
                      <a:pt x="1243780" y="478222"/>
                      <a:pt x="1245692" y="484948"/>
                      <a:pt x="1251126" y="487860"/>
                    </a:cubicBezTo>
                    <a:cubicBezTo>
                      <a:pt x="1252836" y="488763"/>
                      <a:pt x="1254748" y="488462"/>
                      <a:pt x="1256559" y="488462"/>
                    </a:cubicBezTo>
                    <a:cubicBezTo>
                      <a:pt x="1179182" y="490972"/>
                      <a:pt x="1101805" y="494084"/>
                      <a:pt x="1024529" y="496393"/>
                    </a:cubicBezTo>
                    <a:cubicBezTo>
                      <a:pt x="995047" y="497396"/>
                      <a:pt x="965565" y="496995"/>
                      <a:pt x="936084" y="497698"/>
                    </a:cubicBezTo>
                    <a:cubicBezTo>
                      <a:pt x="983375" y="484747"/>
                      <a:pt x="1037509" y="461558"/>
                      <a:pt x="1078361" y="427325"/>
                    </a:cubicBezTo>
                    <a:cubicBezTo>
                      <a:pt x="1113578" y="397911"/>
                      <a:pt x="1138431" y="360968"/>
                      <a:pt x="1142255" y="317801"/>
                    </a:cubicBezTo>
                    <a:cubicBezTo>
                      <a:pt x="1146279" y="269513"/>
                      <a:pt x="1117301" y="229859"/>
                      <a:pt x="1078663" y="212994"/>
                    </a:cubicBezTo>
                    <a:cubicBezTo>
                      <a:pt x="1040628" y="196329"/>
                      <a:pt x="993337" y="201449"/>
                      <a:pt x="960233" y="241304"/>
                    </a:cubicBezTo>
                    <a:cubicBezTo>
                      <a:pt x="956107" y="246423"/>
                      <a:pt x="952183" y="252145"/>
                      <a:pt x="948963" y="258169"/>
                    </a:cubicBezTo>
                    <a:cubicBezTo>
                      <a:pt x="945643" y="264393"/>
                      <a:pt x="943026" y="270919"/>
                      <a:pt x="941517" y="277645"/>
                    </a:cubicBezTo>
                    <a:cubicBezTo>
                      <a:pt x="930650" y="324225"/>
                      <a:pt x="962547" y="350728"/>
                      <a:pt x="995651" y="355245"/>
                    </a:cubicBezTo>
                    <a:cubicBezTo>
                      <a:pt x="1019800" y="358558"/>
                      <a:pt x="1043848" y="349623"/>
                      <a:pt x="1053105" y="330349"/>
                    </a:cubicBezTo>
                    <a:cubicBezTo>
                      <a:pt x="1058237" y="319708"/>
                      <a:pt x="1059343" y="305453"/>
                      <a:pt x="1052300" y="287684"/>
                    </a:cubicBezTo>
                    <a:cubicBezTo>
                      <a:pt x="1050187" y="281961"/>
                      <a:pt x="1043747" y="279050"/>
                      <a:pt x="1038012" y="281258"/>
                    </a:cubicBezTo>
                    <a:cubicBezTo>
                      <a:pt x="1032277" y="283367"/>
                      <a:pt x="1029359" y="289791"/>
                      <a:pt x="1031572" y="295514"/>
                    </a:cubicBezTo>
                    <a:cubicBezTo>
                      <a:pt x="1036301" y="308665"/>
                      <a:pt x="1035094" y="318202"/>
                      <a:pt x="1029258" y="324125"/>
                    </a:cubicBezTo>
                    <a:cubicBezTo>
                      <a:pt x="1022416" y="331152"/>
                      <a:pt x="1010643" y="332758"/>
                      <a:pt x="999273" y="330951"/>
                    </a:cubicBezTo>
                    <a:cubicBezTo>
                      <a:pt x="979552" y="327739"/>
                      <a:pt x="960333" y="311777"/>
                      <a:pt x="967578" y="283969"/>
                    </a:cubicBezTo>
                    <a:cubicBezTo>
                      <a:pt x="968685" y="279552"/>
                      <a:pt x="970596" y="275235"/>
                      <a:pt x="972911" y="271019"/>
                    </a:cubicBezTo>
                    <a:cubicBezTo>
                      <a:pt x="975326" y="266702"/>
                      <a:pt x="978244" y="262687"/>
                      <a:pt x="981363" y="259072"/>
                    </a:cubicBezTo>
                    <a:cubicBezTo>
                      <a:pt x="1005612" y="230763"/>
                      <a:pt x="1039421" y="227651"/>
                      <a:pt x="1066689" y="239899"/>
                    </a:cubicBezTo>
                    <a:cubicBezTo>
                      <a:pt x="1094359" y="252347"/>
                      <a:pt x="1115389" y="280556"/>
                      <a:pt x="1112370" y="315291"/>
                    </a:cubicBezTo>
                    <a:cubicBezTo>
                      <a:pt x="1109553" y="350828"/>
                      <a:pt x="1088322" y="380845"/>
                      <a:pt x="1059746" y="405540"/>
                    </a:cubicBezTo>
                    <a:cubicBezTo>
                      <a:pt x="1015876" y="443387"/>
                      <a:pt x="954497" y="468886"/>
                      <a:pt x="906602" y="479828"/>
                    </a:cubicBezTo>
                    <a:cubicBezTo>
                      <a:pt x="891911" y="483141"/>
                      <a:pt x="877221" y="486253"/>
                      <a:pt x="862329" y="488963"/>
                    </a:cubicBezTo>
                    <a:cubicBezTo>
                      <a:pt x="847638" y="491674"/>
                      <a:pt x="832847" y="493983"/>
                      <a:pt x="817855" y="495790"/>
                    </a:cubicBezTo>
                    <a:cubicBezTo>
                      <a:pt x="817855" y="495790"/>
                      <a:pt x="812422" y="497396"/>
                      <a:pt x="805479" y="499505"/>
                    </a:cubicBezTo>
                    <a:cubicBezTo>
                      <a:pt x="678999" y="500709"/>
                      <a:pt x="552620" y="501814"/>
                      <a:pt x="426040" y="502516"/>
                    </a:cubicBezTo>
                    <a:cubicBezTo>
                      <a:pt x="438315" y="492076"/>
                      <a:pt x="450994" y="481936"/>
                      <a:pt x="461257" y="469388"/>
                    </a:cubicBezTo>
                    <a:cubicBezTo>
                      <a:pt x="476752" y="450515"/>
                      <a:pt x="488927" y="429433"/>
                      <a:pt x="496071" y="407147"/>
                    </a:cubicBezTo>
                    <a:cubicBezTo>
                      <a:pt x="498788" y="398312"/>
                      <a:pt x="500700" y="389378"/>
                      <a:pt x="502109" y="380443"/>
                    </a:cubicBezTo>
                    <a:cubicBezTo>
                      <a:pt x="505127" y="361068"/>
                      <a:pt x="505731" y="341291"/>
                      <a:pt x="509454" y="322017"/>
                    </a:cubicBezTo>
                    <a:cubicBezTo>
                      <a:pt x="511366" y="311074"/>
                      <a:pt x="514183" y="300533"/>
                      <a:pt x="517503" y="290093"/>
                    </a:cubicBezTo>
                    <a:cubicBezTo>
                      <a:pt x="521025" y="279552"/>
                      <a:pt x="525050" y="269212"/>
                      <a:pt x="529578" y="258771"/>
                    </a:cubicBezTo>
                    <a:cubicBezTo>
                      <a:pt x="530182" y="257466"/>
                      <a:pt x="535917" y="246423"/>
                      <a:pt x="538936" y="237489"/>
                    </a:cubicBezTo>
                    <a:cubicBezTo>
                      <a:pt x="540043" y="234076"/>
                      <a:pt x="539841" y="231968"/>
                      <a:pt x="540143" y="229257"/>
                    </a:cubicBezTo>
                    <a:cubicBezTo>
                      <a:pt x="540646" y="229357"/>
                      <a:pt x="541149" y="229558"/>
                      <a:pt x="541653" y="229658"/>
                    </a:cubicBezTo>
                    <a:cubicBezTo>
                      <a:pt x="576769" y="234076"/>
                      <a:pt x="611382" y="231466"/>
                      <a:pt x="645794" y="234879"/>
                    </a:cubicBezTo>
                    <a:cubicBezTo>
                      <a:pt x="659378" y="236184"/>
                      <a:pt x="672962" y="238393"/>
                      <a:pt x="686545" y="242709"/>
                    </a:cubicBezTo>
                    <a:cubicBezTo>
                      <a:pt x="696306" y="245821"/>
                      <a:pt x="706971" y="253451"/>
                      <a:pt x="717738" y="260579"/>
                    </a:cubicBezTo>
                    <a:cubicBezTo>
                      <a:pt x="731221" y="269413"/>
                      <a:pt x="744905" y="277645"/>
                      <a:pt x="757583" y="280054"/>
                    </a:cubicBezTo>
                    <a:cubicBezTo>
                      <a:pt x="772576" y="282865"/>
                      <a:pt x="786864" y="279452"/>
                      <a:pt x="798435" y="262285"/>
                    </a:cubicBezTo>
                    <a:cubicBezTo>
                      <a:pt x="801957" y="257266"/>
                      <a:pt x="800749" y="250339"/>
                      <a:pt x="795719" y="246825"/>
                    </a:cubicBezTo>
                    <a:cubicBezTo>
                      <a:pt x="790687" y="243211"/>
                      <a:pt x="783745" y="244416"/>
                      <a:pt x="780223" y="249436"/>
                    </a:cubicBezTo>
                    <a:cubicBezTo>
                      <a:pt x="772676" y="259575"/>
                      <a:pt x="763621" y="258169"/>
                      <a:pt x="754363" y="253652"/>
                    </a:cubicBezTo>
                    <a:cubicBezTo>
                      <a:pt x="743698" y="248532"/>
                      <a:pt x="732730" y="239798"/>
                      <a:pt x="722064" y="232269"/>
                    </a:cubicBezTo>
                    <a:cubicBezTo>
                      <a:pt x="712807" y="225744"/>
                      <a:pt x="703752" y="220122"/>
                      <a:pt x="695299" y="217110"/>
                    </a:cubicBezTo>
                    <a:cubicBezTo>
                      <a:pt x="679905" y="211689"/>
                      <a:pt x="664510" y="208476"/>
                      <a:pt x="649014" y="206569"/>
                    </a:cubicBezTo>
                    <a:cubicBezTo>
                      <a:pt x="614904" y="202353"/>
                      <a:pt x="580391" y="204762"/>
                      <a:pt x="545577" y="199943"/>
                    </a:cubicBezTo>
                    <a:cubicBezTo>
                      <a:pt x="528572" y="197836"/>
                      <a:pt x="511970" y="193318"/>
                      <a:pt x="496172" y="187094"/>
                    </a:cubicBezTo>
                    <a:cubicBezTo>
                      <a:pt x="480073" y="180769"/>
                      <a:pt x="464678" y="172637"/>
                      <a:pt x="450491" y="163001"/>
                    </a:cubicBezTo>
                    <a:cubicBezTo>
                      <a:pt x="433385" y="151455"/>
                      <a:pt x="407123" y="125656"/>
                      <a:pt x="395552" y="99755"/>
                    </a:cubicBezTo>
                    <a:cubicBezTo>
                      <a:pt x="388609" y="84195"/>
                      <a:pt x="386697" y="68434"/>
                      <a:pt x="400180" y="57291"/>
                    </a:cubicBezTo>
                    <a:cubicBezTo>
                      <a:pt x="404809" y="53676"/>
                      <a:pt x="405614" y="46950"/>
                      <a:pt x="401992" y="42333"/>
                    </a:cubicBezTo>
                    <a:cubicBezTo>
                      <a:pt x="398369" y="37715"/>
                      <a:pt x="391628" y="36912"/>
                      <a:pt x="386999" y="40526"/>
                    </a:cubicBezTo>
                    <a:cubicBezTo>
                      <a:pt x="364158" y="57692"/>
                      <a:pt x="363051" y="83191"/>
                      <a:pt x="373415" y="109091"/>
                    </a:cubicBezTo>
                    <a:cubicBezTo>
                      <a:pt x="385691" y="139911"/>
                      <a:pt x="415173" y="171132"/>
                      <a:pt x="434592" y="185387"/>
                    </a:cubicBezTo>
                    <a:cubicBezTo>
                      <a:pt x="450289" y="196731"/>
                      <a:pt x="467193" y="206469"/>
                      <a:pt x="485104" y="214098"/>
                    </a:cubicBezTo>
                    <a:cubicBezTo>
                      <a:pt x="495468" y="218415"/>
                      <a:pt x="506637" y="220222"/>
                      <a:pt x="517503" y="223033"/>
                    </a:cubicBezTo>
                    <a:cubicBezTo>
                      <a:pt x="517503" y="223134"/>
                      <a:pt x="517403" y="223234"/>
                      <a:pt x="517403" y="223334"/>
                    </a:cubicBezTo>
                    <a:cubicBezTo>
                      <a:pt x="517604" y="225041"/>
                      <a:pt x="518107" y="226547"/>
                      <a:pt x="518912" y="227952"/>
                    </a:cubicBezTo>
                    <a:cubicBezTo>
                      <a:pt x="516095" y="235783"/>
                      <a:pt x="508649" y="247227"/>
                      <a:pt x="508045" y="248432"/>
                    </a:cubicBezTo>
                    <a:cubicBezTo>
                      <a:pt x="502410" y="259274"/>
                      <a:pt x="497279" y="270115"/>
                      <a:pt x="492952" y="281258"/>
                    </a:cubicBezTo>
                    <a:cubicBezTo>
                      <a:pt x="488424" y="292602"/>
                      <a:pt x="484802" y="304248"/>
                      <a:pt x="481985" y="316294"/>
                    </a:cubicBezTo>
                    <a:cubicBezTo>
                      <a:pt x="477557" y="335871"/>
                      <a:pt x="475746" y="355848"/>
                      <a:pt x="472426" y="375624"/>
                    </a:cubicBezTo>
                    <a:cubicBezTo>
                      <a:pt x="471118" y="383355"/>
                      <a:pt x="469608" y="391084"/>
                      <a:pt x="467395" y="398614"/>
                    </a:cubicBezTo>
                    <a:cubicBezTo>
                      <a:pt x="462162" y="417888"/>
                      <a:pt x="452302" y="436159"/>
                      <a:pt x="440026" y="452924"/>
                    </a:cubicBezTo>
                    <a:cubicBezTo>
                      <a:pt x="427449" y="470191"/>
                      <a:pt x="412557" y="486052"/>
                      <a:pt x="396860" y="499505"/>
                    </a:cubicBezTo>
                    <a:cubicBezTo>
                      <a:pt x="395854" y="500307"/>
                      <a:pt x="395753" y="501612"/>
                      <a:pt x="395149" y="502616"/>
                    </a:cubicBezTo>
                    <a:cubicBezTo>
                      <a:pt x="368485" y="502817"/>
                      <a:pt x="341720" y="502616"/>
                      <a:pt x="315056" y="503018"/>
                    </a:cubicBezTo>
                    <a:cubicBezTo>
                      <a:pt x="213429" y="504423"/>
                      <a:pt x="112004" y="507335"/>
                      <a:pt x="10579" y="512856"/>
                    </a:cubicBezTo>
                    <a:cubicBezTo>
                      <a:pt x="4441" y="513158"/>
                      <a:pt x="-288" y="518377"/>
                      <a:pt x="14" y="524502"/>
                    </a:cubicBezTo>
                    <a:cubicBezTo>
                      <a:pt x="215" y="526911"/>
                      <a:pt x="1624" y="528919"/>
                      <a:pt x="3032" y="530725"/>
                    </a:cubicBezTo>
                    <a:close/>
                    <a:moveTo>
                      <a:pt x="1984848" y="305754"/>
                    </a:moveTo>
                    <a:cubicBezTo>
                      <a:pt x="1988370" y="308264"/>
                      <a:pt x="1993099" y="308464"/>
                      <a:pt x="1996822" y="306155"/>
                    </a:cubicBezTo>
                    <a:cubicBezTo>
                      <a:pt x="1990986" y="309970"/>
                      <a:pt x="1987162" y="308765"/>
                      <a:pt x="1984848" y="305754"/>
                    </a:cubicBezTo>
                    <a:close/>
                    <a:moveTo>
                      <a:pt x="2333095" y="418390"/>
                    </a:moveTo>
                    <a:cubicBezTo>
                      <a:pt x="2333598" y="420699"/>
                      <a:pt x="2334705" y="422707"/>
                      <a:pt x="2336919" y="424213"/>
                    </a:cubicBezTo>
                    <a:cubicBezTo>
                      <a:pt x="2336516" y="424012"/>
                      <a:pt x="2336214" y="423610"/>
                      <a:pt x="2335812" y="423309"/>
                    </a:cubicBezTo>
                    <a:cubicBezTo>
                      <a:pt x="2334403" y="421904"/>
                      <a:pt x="2333497" y="420197"/>
                      <a:pt x="2333095" y="418390"/>
                    </a:cubicBezTo>
                    <a:close/>
                    <a:moveTo>
                      <a:pt x="1060652" y="878975"/>
                    </a:moveTo>
                    <a:cubicBezTo>
                      <a:pt x="1060350" y="878674"/>
                      <a:pt x="1060853" y="877871"/>
                      <a:pt x="1061456" y="876968"/>
                    </a:cubicBezTo>
                    <a:lnTo>
                      <a:pt x="1061456" y="877068"/>
                    </a:lnTo>
                    <a:cubicBezTo>
                      <a:pt x="1061155" y="877670"/>
                      <a:pt x="1060853" y="878373"/>
                      <a:pt x="1060652" y="878975"/>
                    </a:cubicBezTo>
                    <a:close/>
                    <a:moveTo>
                      <a:pt x="1579852" y="158182"/>
                    </a:moveTo>
                    <a:cubicBezTo>
                      <a:pt x="1577437" y="158081"/>
                      <a:pt x="1575525" y="157680"/>
                      <a:pt x="1576632" y="156274"/>
                    </a:cubicBezTo>
                    <a:cubicBezTo>
                      <a:pt x="1577538" y="156977"/>
                      <a:pt x="1578544" y="157479"/>
                      <a:pt x="1579651" y="157780"/>
                    </a:cubicBezTo>
                    <a:lnTo>
                      <a:pt x="1579852" y="158182"/>
                    </a:lnTo>
                    <a:close/>
                    <a:moveTo>
                      <a:pt x="1587700" y="206168"/>
                    </a:moveTo>
                    <a:cubicBezTo>
                      <a:pt x="1573714" y="210384"/>
                      <a:pt x="1560432" y="210685"/>
                      <a:pt x="1547754" y="207874"/>
                    </a:cubicBezTo>
                    <a:cubicBezTo>
                      <a:pt x="1534170" y="204963"/>
                      <a:pt x="1521492" y="198739"/>
                      <a:pt x="1508814" y="192314"/>
                    </a:cubicBezTo>
                    <a:cubicBezTo>
                      <a:pt x="1497947" y="186793"/>
                      <a:pt x="1487382" y="180869"/>
                      <a:pt x="1475710" y="177958"/>
                    </a:cubicBezTo>
                    <a:cubicBezTo>
                      <a:pt x="1469673" y="176854"/>
                      <a:pt x="1465749" y="171031"/>
                      <a:pt x="1466755" y="165008"/>
                    </a:cubicBezTo>
                    <a:cubicBezTo>
                      <a:pt x="1467862" y="158985"/>
                      <a:pt x="1473698" y="154969"/>
                      <a:pt x="1479735" y="156074"/>
                    </a:cubicBezTo>
                    <a:cubicBezTo>
                      <a:pt x="1493419" y="157680"/>
                      <a:pt x="1506701" y="162298"/>
                      <a:pt x="1519983" y="167317"/>
                    </a:cubicBezTo>
                    <a:cubicBezTo>
                      <a:pt x="1531252" y="171634"/>
                      <a:pt x="1542421" y="176051"/>
                      <a:pt x="1554093" y="178461"/>
                    </a:cubicBezTo>
                    <a:cubicBezTo>
                      <a:pt x="1562344" y="180267"/>
                      <a:pt x="1570897" y="181271"/>
                      <a:pt x="1580254" y="178962"/>
                    </a:cubicBezTo>
                    <a:cubicBezTo>
                      <a:pt x="1582468" y="178461"/>
                      <a:pt x="1583977" y="177456"/>
                      <a:pt x="1584279" y="175549"/>
                    </a:cubicBezTo>
                    <a:cubicBezTo>
                      <a:pt x="1584682" y="173140"/>
                      <a:pt x="1584581" y="170530"/>
                      <a:pt x="1583977" y="168120"/>
                    </a:cubicBezTo>
                    <a:cubicBezTo>
                      <a:pt x="1584078" y="168120"/>
                      <a:pt x="1584179" y="168120"/>
                      <a:pt x="1584279" y="168020"/>
                    </a:cubicBezTo>
                    <a:cubicBezTo>
                      <a:pt x="1584480" y="168020"/>
                      <a:pt x="1584078" y="167618"/>
                      <a:pt x="1583977" y="167317"/>
                    </a:cubicBezTo>
                    <a:cubicBezTo>
                      <a:pt x="1582971" y="165610"/>
                      <a:pt x="1581361" y="160992"/>
                      <a:pt x="1579852" y="158182"/>
                    </a:cubicBezTo>
                    <a:lnTo>
                      <a:pt x="1580858" y="158182"/>
                    </a:lnTo>
                    <a:cubicBezTo>
                      <a:pt x="1580456" y="158081"/>
                      <a:pt x="1580053" y="157981"/>
                      <a:pt x="1579651" y="157780"/>
                    </a:cubicBezTo>
                    <a:cubicBezTo>
                      <a:pt x="1578745" y="156174"/>
                      <a:pt x="1577739" y="155270"/>
                      <a:pt x="1576934" y="155973"/>
                    </a:cubicBezTo>
                    <a:cubicBezTo>
                      <a:pt x="1576833" y="156074"/>
                      <a:pt x="1576733" y="156174"/>
                      <a:pt x="1576632" y="156274"/>
                    </a:cubicBezTo>
                    <a:cubicBezTo>
                      <a:pt x="1573613" y="154066"/>
                      <a:pt x="1571802" y="150150"/>
                      <a:pt x="1572507" y="146135"/>
                    </a:cubicBezTo>
                    <a:cubicBezTo>
                      <a:pt x="1573010" y="139710"/>
                      <a:pt x="1577437" y="137903"/>
                      <a:pt x="1581462" y="136899"/>
                    </a:cubicBezTo>
                    <a:cubicBezTo>
                      <a:pt x="1583273" y="136498"/>
                      <a:pt x="1587499" y="136799"/>
                      <a:pt x="1592027" y="140513"/>
                    </a:cubicBezTo>
                    <a:cubicBezTo>
                      <a:pt x="1596253" y="144127"/>
                      <a:pt x="1605510" y="156876"/>
                      <a:pt x="1606013" y="158081"/>
                    </a:cubicBezTo>
                    <a:cubicBezTo>
                      <a:pt x="1610843" y="168220"/>
                      <a:pt x="1611346" y="180368"/>
                      <a:pt x="1607221" y="189905"/>
                    </a:cubicBezTo>
                    <a:cubicBezTo>
                      <a:pt x="1604001" y="197233"/>
                      <a:pt x="1597561" y="202955"/>
                      <a:pt x="1587700" y="206168"/>
                    </a:cubicBezTo>
                    <a:close/>
                    <a:moveTo>
                      <a:pt x="1302341" y="848758"/>
                    </a:moveTo>
                    <a:cubicBezTo>
                      <a:pt x="1298015" y="853075"/>
                      <a:pt x="1297914" y="860103"/>
                      <a:pt x="1302241" y="864519"/>
                    </a:cubicBezTo>
                    <a:cubicBezTo>
                      <a:pt x="1306567" y="868836"/>
                      <a:pt x="1313611" y="868936"/>
                      <a:pt x="1317937" y="864620"/>
                    </a:cubicBezTo>
                    <a:cubicBezTo>
                      <a:pt x="1330515" y="853677"/>
                      <a:pt x="1349935" y="844441"/>
                      <a:pt x="1369958" y="837414"/>
                    </a:cubicBezTo>
                    <a:cubicBezTo>
                      <a:pt x="1377505" y="834703"/>
                      <a:pt x="1385051" y="832395"/>
                      <a:pt x="1392497" y="830487"/>
                    </a:cubicBezTo>
                    <a:cubicBezTo>
                      <a:pt x="1399540" y="828781"/>
                      <a:pt x="1406383" y="827275"/>
                      <a:pt x="1412923" y="826572"/>
                    </a:cubicBezTo>
                    <a:cubicBezTo>
                      <a:pt x="1410407" y="828179"/>
                      <a:pt x="1408596" y="830889"/>
                      <a:pt x="1408194" y="834101"/>
                    </a:cubicBezTo>
                    <a:cubicBezTo>
                      <a:pt x="1407590" y="836712"/>
                      <a:pt x="1408496" y="838920"/>
                      <a:pt x="1409502" y="840828"/>
                    </a:cubicBezTo>
                    <a:cubicBezTo>
                      <a:pt x="1410609" y="843136"/>
                      <a:pt x="1413426" y="846047"/>
                      <a:pt x="1419363" y="846249"/>
                    </a:cubicBezTo>
                    <a:cubicBezTo>
                      <a:pt x="1420268" y="846249"/>
                      <a:pt x="1422381" y="845847"/>
                      <a:pt x="1425299" y="844843"/>
                    </a:cubicBezTo>
                    <a:cubicBezTo>
                      <a:pt x="1429525" y="843438"/>
                      <a:pt x="1437172" y="839824"/>
                      <a:pt x="1442707" y="835708"/>
                    </a:cubicBezTo>
                    <a:cubicBezTo>
                      <a:pt x="1446731" y="832796"/>
                      <a:pt x="1449448" y="829282"/>
                      <a:pt x="1450957" y="826170"/>
                    </a:cubicBezTo>
                    <a:cubicBezTo>
                      <a:pt x="1453272" y="821553"/>
                      <a:pt x="1452769" y="817036"/>
                      <a:pt x="1451058" y="812618"/>
                    </a:cubicBezTo>
                    <a:cubicBezTo>
                      <a:pt x="1449348" y="808301"/>
                      <a:pt x="1443612" y="802378"/>
                      <a:pt x="1428922" y="799668"/>
                    </a:cubicBezTo>
                    <a:cubicBezTo>
                      <a:pt x="1416042" y="797560"/>
                      <a:pt x="1400949" y="798062"/>
                      <a:pt x="1385655" y="801475"/>
                    </a:cubicBezTo>
                    <a:cubicBezTo>
                      <a:pt x="1376800" y="803382"/>
                      <a:pt x="1367845" y="806294"/>
                      <a:pt x="1359292" y="809908"/>
                    </a:cubicBezTo>
                    <a:cubicBezTo>
                      <a:pt x="1336351" y="819746"/>
                      <a:pt x="1315523" y="834302"/>
                      <a:pt x="1302341" y="848758"/>
                    </a:cubicBezTo>
                    <a:close/>
                    <a:moveTo>
                      <a:pt x="1423891" y="826170"/>
                    </a:moveTo>
                    <a:lnTo>
                      <a:pt x="1423891" y="826170"/>
                    </a:lnTo>
                    <a:lnTo>
                      <a:pt x="1424796" y="826673"/>
                    </a:lnTo>
                    <a:lnTo>
                      <a:pt x="1423891" y="826170"/>
                    </a:lnTo>
                    <a:close/>
                    <a:moveTo>
                      <a:pt x="1416746" y="824966"/>
                    </a:moveTo>
                    <a:cubicBezTo>
                      <a:pt x="1416344" y="824163"/>
                      <a:pt x="1417954" y="824665"/>
                      <a:pt x="1418759" y="824865"/>
                    </a:cubicBezTo>
                    <a:cubicBezTo>
                      <a:pt x="1418055" y="824865"/>
                      <a:pt x="1417451" y="824865"/>
                      <a:pt x="1416746" y="824966"/>
                    </a:cubicBezTo>
                    <a:lnTo>
                      <a:pt x="1416746" y="824966"/>
                    </a:lnTo>
                    <a:close/>
                    <a:moveTo>
                      <a:pt x="750943" y="890319"/>
                    </a:moveTo>
                    <a:cubicBezTo>
                      <a:pt x="766740" y="892528"/>
                      <a:pt x="787065" y="898350"/>
                      <a:pt x="808497" y="904273"/>
                    </a:cubicBezTo>
                    <a:cubicBezTo>
                      <a:pt x="826408" y="909193"/>
                      <a:pt x="845123" y="913911"/>
                      <a:pt x="862430" y="916119"/>
                    </a:cubicBezTo>
                    <a:cubicBezTo>
                      <a:pt x="877321" y="918027"/>
                      <a:pt x="891207" y="918629"/>
                      <a:pt x="902275" y="912906"/>
                    </a:cubicBezTo>
                    <a:cubicBezTo>
                      <a:pt x="906501" y="910899"/>
                      <a:pt x="906803" y="906783"/>
                      <a:pt x="906099" y="902767"/>
                    </a:cubicBezTo>
                    <a:cubicBezTo>
                      <a:pt x="904791" y="894736"/>
                      <a:pt x="900565" y="886404"/>
                      <a:pt x="896842" y="880882"/>
                    </a:cubicBezTo>
                    <a:cubicBezTo>
                      <a:pt x="895936" y="879678"/>
                      <a:pt x="891308" y="874157"/>
                      <a:pt x="890000" y="872651"/>
                    </a:cubicBezTo>
                    <a:cubicBezTo>
                      <a:pt x="886075" y="872952"/>
                      <a:pt x="882151" y="871145"/>
                      <a:pt x="879938" y="867531"/>
                    </a:cubicBezTo>
                    <a:cubicBezTo>
                      <a:pt x="876919" y="862511"/>
                      <a:pt x="878529" y="855987"/>
                      <a:pt x="883560" y="852974"/>
                    </a:cubicBezTo>
                    <a:cubicBezTo>
                      <a:pt x="887484" y="850264"/>
                      <a:pt x="892113" y="850163"/>
                      <a:pt x="897043" y="851669"/>
                    </a:cubicBezTo>
                    <a:cubicBezTo>
                      <a:pt x="904288" y="853878"/>
                      <a:pt x="913142" y="863917"/>
                      <a:pt x="915557" y="866828"/>
                    </a:cubicBezTo>
                    <a:cubicBezTo>
                      <a:pt x="923204" y="876064"/>
                      <a:pt x="931656" y="891524"/>
                      <a:pt x="932864" y="905378"/>
                    </a:cubicBezTo>
                    <a:cubicBezTo>
                      <a:pt x="933870" y="918227"/>
                      <a:pt x="929040" y="929772"/>
                      <a:pt x="915658" y="937602"/>
                    </a:cubicBezTo>
                    <a:cubicBezTo>
                      <a:pt x="900062" y="946436"/>
                      <a:pt x="880139" y="948746"/>
                      <a:pt x="858606" y="945935"/>
                    </a:cubicBezTo>
                    <a:cubicBezTo>
                      <a:pt x="839589" y="943525"/>
                      <a:pt x="819465" y="937101"/>
                      <a:pt x="800347" y="930375"/>
                    </a:cubicBezTo>
                    <a:cubicBezTo>
                      <a:pt x="780324" y="923347"/>
                      <a:pt x="761709" y="915617"/>
                      <a:pt x="746918" y="912204"/>
                    </a:cubicBezTo>
                    <a:cubicBezTo>
                      <a:pt x="740881" y="910999"/>
                      <a:pt x="736856" y="905277"/>
                      <a:pt x="737962" y="899254"/>
                    </a:cubicBezTo>
                    <a:cubicBezTo>
                      <a:pt x="739069" y="893230"/>
                      <a:pt x="744905" y="889215"/>
                      <a:pt x="750943" y="890319"/>
                    </a:cubicBezTo>
                    <a:close/>
                    <a:moveTo>
                      <a:pt x="702846" y="205666"/>
                    </a:moveTo>
                    <a:cubicBezTo>
                      <a:pt x="701135" y="206268"/>
                      <a:pt x="698620" y="206268"/>
                      <a:pt x="695601" y="205565"/>
                    </a:cubicBezTo>
                    <a:cubicBezTo>
                      <a:pt x="692080" y="204661"/>
                      <a:pt x="685036" y="200144"/>
                      <a:pt x="683426" y="199341"/>
                    </a:cubicBezTo>
                    <a:cubicBezTo>
                      <a:pt x="676282" y="195827"/>
                      <a:pt x="669440" y="191912"/>
                      <a:pt x="662799" y="187696"/>
                    </a:cubicBezTo>
                    <a:cubicBezTo>
                      <a:pt x="656158" y="183480"/>
                      <a:pt x="649719" y="179063"/>
                      <a:pt x="643380" y="174545"/>
                    </a:cubicBezTo>
                    <a:cubicBezTo>
                      <a:pt x="628890" y="163703"/>
                      <a:pt x="613093" y="146537"/>
                      <a:pt x="596792" y="128768"/>
                    </a:cubicBezTo>
                    <a:cubicBezTo>
                      <a:pt x="591258" y="122745"/>
                      <a:pt x="585825" y="116721"/>
                      <a:pt x="580190" y="110898"/>
                    </a:cubicBezTo>
                    <a:cubicBezTo>
                      <a:pt x="571838" y="102265"/>
                      <a:pt x="563386" y="94033"/>
                      <a:pt x="554230" y="87709"/>
                    </a:cubicBezTo>
                    <a:cubicBezTo>
                      <a:pt x="541552" y="78874"/>
                      <a:pt x="527968" y="73052"/>
                      <a:pt x="512674" y="75762"/>
                    </a:cubicBezTo>
                    <a:cubicBezTo>
                      <a:pt x="506737" y="77067"/>
                      <a:pt x="500700" y="73353"/>
                      <a:pt x="499392" y="67330"/>
                    </a:cubicBezTo>
                    <a:cubicBezTo>
                      <a:pt x="498084" y="61306"/>
                      <a:pt x="501807" y="55383"/>
                      <a:pt x="507844" y="54078"/>
                    </a:cubicBezTo>
                    <a:cubicBezTo>
                      <a:pt x="529377" y="48255"/>
                      <a:pt x="549803" y="53476"/>
                      <a:pt x="569021" y="64820"/>
                    </a:cubicBezTo>
                    <a:cubicBezTo>
                      <a:pt x="586931" y="75461"/>
                      <a:pt x="603936" y="91724"/>
                      <a:pt x="619130" y="108690"/>
                    </a:cubicBezTo>
                    <a:cubicBezTo>
                      <a:pt x="634122" y="125355"/>
                      <a:pt x="647002" y="142822"/>
                      <a:pt x="659881" y="153564"/>
                    </a:cubicBezTo>
                    <a:cubicBezTo>
                      <a:pt x="665415" y="158382"/>
                      <a:pt x="671050" y="163001"/>
                      <a:pt x="676785" y="167418"/>
                    </a:cubicBezTo>
                    <a:cubicBezTo>
                      <a:pt x="682521" y="171734"/>
                      <a:pt x="702645" y="183781"/>
                      <a:pt x="702041" y="184985"/>
                    </a:cubicBezTo>
                    <a:cubicBezTo>
                      <a:pt x="705764" y="185789"/>
                      <a:pt x="708984" y="188499"/>
                      <a:pt x="710091" y="192515"/>
                    </a:cubicBezTo>
                    <a:cubicBezTo>
                      <a:pt x="711801" y="198137"/>
                      <a:pt x="708481" y="204059"/>
                      <a:pt x="702846" y="205666"/>
                    </a:cubicBezTo>
                    <a:close/>
                    <a:moveTo>
                      <a:pt x="18327" y="543274"/>
                    </a:moveTo>
                    <a:lnTo>
                      <a:pt x="18628" y="543274"/>
                    </a:lnTo>
                    <a:cubicBezTo>
                      <a:pt x="17119" y="545985"/>
                      <a:pt x="15409" y="548193"/>
                      <a:pt x="14704" y="545784"/>
                    </a:cubicBezTo>
                    <a:cubicBezTo>
                      <a:pt x="15509" y="545483"/>
                      <a:pt x="16314" y="544981"/>
                      <a:pt x="17019" y="544479"/>
                    </a:cubicBezTo>
                    <a:cubicBezTo>
                      <a:pt x="17522" y="544077"/>
                      <a:pt x="17924" y="543676"/>
                      <a:pt x="18327" y="54327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1" name="Google Shape;321;p3"/>
              <p:cNvSpPr/>
              <p:nvPr/>
            </p:nvSpPr>
            <p:spPr>
              <a:xfrm rot="10800000" flipH="1">
                <a:off x="1827967" y="730969"/>
                <a:ext cx="518378" cy="173893"/>
              </a:xfrm>
              <a:custGeom>
                <a:avLst/>
                <a:gdLst/>
                <a:ahLst/>
                <a:cxnLst/>
                <a:rect l="l" t="t" r="r" b="b"/>
                <a:pathLst>
                  <a:path w="1036755" h="347787" extrusionOk="0">
                    <a:moveTo>
                      <a:pt x="160507" y="55756"/>
                    </a:moveTo>
                    <a:cubicBezTo>
                      <a:pt x="173688" y="-26964"/>
                      <a:pt x="283364" y="101935"/>
                      <a:pt x="296043" y="121410"/>
                    </a:cubicBezTo>
                    <a:cubicBezTo>
                      <a:pt x="314154" y="149018"/>
                      <a:pt x="329348" y="177327"/>
                      <a:pt x="342127" y="207645"/>
                    </a:cubicBezTo>
                    <a:cubicBezTo>
                      <a:pt x="362653" y="256334"/>
                      <a:pt x="378954" y="299300"/>
                      <a:pt x="399782" y="347788"/>
                    </a:cubicBezTo>
                    <a:cubicBezTo>
                      <a:pt x="376136" y="344274"/>
                      <a:pt x="339008" y="310644"/>
                      <a:pt x="321500" y="297593"/>
                    </a:cubicBezTo>
                    <a:cubicBezTo>
                      <a:pt x="254084" y="247499"/>
                      <a:pt x="145917" y="148114"/>
                      <a:pt x="160507" y="55756"/>
                    </a:cubicBezTo>
                    <a:close/>
                    <a:moveTo>
                      <a:pt x="783548" y="346985"/>
                    </a:moveTo>
                    <a:cubicBezTo>
                      <a:pt x="778315" y="355719"/>
                      <a:pt x="962149" y="221398"/>
                      <a:pt x="983480" y="205637"/>
                    </a:cubicBezTo>
                    <a:cubicBezTo>
                      <a:pt x="1061058" y="148616"/>
                      <a:pt x="1053512" y="41802"/>
                      <a:pt x="963456" y="107958"/>
                    </a:cubicBezTo>
                    <a:cubicBezTo>
                      <a:pt x="903789" y="151828"/>
                      <a:pt x="820274" y="285246"/>
                      <a:pt x="783548" y="346985"/>
                    </a:cubicBezTo>
                    <a:close/>
                    <a:moveTo>
                      <a:pt x="844322" y="39895"/>
                    </a:moveTo>
                    <a:lnTo>
                      <a:pt x="844121" y="40397"/>
                    </a:lnTo>
                    <a:cubicBezTo>
                      <a:pt x="846033" y="40096"/>
                      <a:pt x="847643" y="39392"/>
                      <a:pt x="846636" y="38489"/>
                    </a:cubicBezTo>
                    <a:cubicBezTo>
                      <a:pt x="845932" y="39091"/>
                      <a:pt x="845127" y="39593"/>
                      <a:pt x="844322" y="39895"/>
                    </a:cubicBezTo>
                    <a:close/>
                    <a:moveTo>
                      <a:pt x="686550" y="300706"/>
                    </a:moveTo>
                    <a:cubicBezTo>
                      <a:pt x="683632" y="306127"/>
                      <a:pt x="685544" y="312852"/>
                      <a:pt x="690977" y="315763"/>
                    </a:cubicBezTo>
                    <a:cubicBezTo>
                      <a:pt x="696310" y="318776"/>
                      <a:pt x="703052" y="316768"/>
                      <a:pt x="706070" y="311447"/>
                    </a:cubicBezTo>
                    <a:cubicBezTo>
                      <a:pt x="725993" y="277716"/>
                      <a:pt x="746016" y="244186"/>
                      <a:pt x="764832" y="209853"/>
                    </a:cubicBezTo>
                    <a:cubicBezTo>
                      <a:pt x="772379" y="196201"/>
                      <a:pt x="779623" y="182347"/>
                      <a:pt x="786667" y="168393"/>
                    </a:cubicBezTo>
                    <a:cubicBezTo>
                      <a:pt x="797333" y="147512"/>
                      <a:pt x="807294" y="126330"/>
                      <a:pt x="817557" y="105247"/>
                    </a:cubicBezTo>
                    <a:lnTo>
                      <a:pt x="841807" y="50736"/>
                    </a:lnTo>
                    <a:cubicBezTo>
                      <a:pt x="842109" y="50034"/>
                      <a:pt x="842914" y="43910"/>
                      <a:pt x="844121" y="40397"/>
                    </a:cubicBezTo>
                    <a:lnTo>
                      <a:pt x="843618" y="40497"/>
                    </a:lnTo>
                    <a:cubicBezTo>
                      <a:pt x="843215" y="40597"/>
                      <a:pt x="842712" y="40597"/>
                      <a:pt x="842310" y="40698"/>
                    </a:cubicBezTo>
                    <a:lnTo>
                      <a:pt x="841404" y="40798"/>
                    </a:lnTo>
                    <a:cubicBezTo>
                      <a:pt x="842410" y="40698"/>
                      <a:pt x="843417" y="40397"/>
                      <a:pt x="844322" y="39895"/>
                    </a:cubicBezTo>
                    <a:cubicBezTo>
                      <a:pt x="844926" y="38389"/>
                      <a:pt x="845630" y="37586"/>
                      <a:pt x="846435" y="38288"/>
                    </a:cubicBezTo>
                    <a:cubicBezTo>
                      <a:pt x="846536" y="38389"/>
                      <a:pt x="846636" y="38389"/>
                      <a:pt x="846636" y="38489"/>
                    </a:cubicBezTo>
                    <a:cubicBezTo>
                      <a:pt x="849152" y="36381"/>
                      <a:pt x="850661" y="33269"/>
                      <a:pt x="850561" y="29855"/>
                    </a:cubicBezTo>
                    <a:cubicBezTo>
                      <a:pt x="850259" y="23933"/>
                      <a:pt x="845328" y="19415"/>
                      <a:pt x="839392" y="19616"/>
                    </a:cubicBezTo>
                    <a:cubicBezTo>
                      <a:pt x="836776" y="19616"/>
                      <a:pt x="833455" y="20921"/>
                      <a:pt x="830336" y="24234"/>
                    </a:cubicBezTo>
                    <a:cubicBezTo>
                      <a:pt x="826814" y="27948"/>
                      <a:pt x="821985" y="39795"/>
                      <a:pt x="821180" y="41300"/>
                    </a:cubicBezTo>
                    <a:lnTo>
                      <a:pt x="793710" y="93101"/>
                    </a:lnTo>
                    <a:cubicBezTo>
                      <a:pt x="786264" y="106754"/>
                      <a:pt x="778617" y="120406"/>
                      <a:pt x="771272" y="134059"/>
                    </a:cubicBezTo>
                    <a:cubicBezTo>
                      <a:pt x="763826" y="147813"/>
                      <a:pt x="756481" y="161466"/>
                      <a:pt x="749236" y="175320"/>
                    </a:cubicBezTo>
                    <a:cubicBezTo>
                      <a:pt x="740684" y="191984"/>
                      <a:pt x="732332" y="208649"/>
                      <a:pt x="723981" y="225414"/>
                    </a:cubicBezTo>
                    <a:cubicBezTo>
                      <a:pt x="711504" y="250511"/>
                      <a:pt x="699228" y="275709"/>
                      <a:pt x="686550" y="300706"/>
                    </a:cubicBezTo>
                    <a:close/>
                    <a:moveTo>
                      <a:pt x="398071" y="125627"/>
                    </a:moveTo>
                    <a:cubicBezTo>
                      <a:pt x="405920" y="149319"/>
                      <a:pt x="413567" y="173211"/>
                      <a:pt x="421818" y="196903"/>
                    </a:cubicBezTo>
                    <a:cubicBezTo>
                      <a:pt x="430069" y="220494"/>
                      <a:pt x="438722" y="243785"/>
                      <a:pt x="446671" y="267376"/>
                    </a:cubicBezTo>
                    <a:cubicBezTo>
                      <a:pt x="453412" y="287655"/>
                      <a:pt x="460054" y="307833"/>
                      <a:pt x="465688" y="328212"/>
                    </a:cubicBezTo>
                    <a:cubicBezTo>
                      <a:pt x="467097" y="334236"/>
                      <a:pt x="473034" y="337849"/>
                      <a:pt x="479071" y="336444"/>
                    </a:cubicBezTo>
                    <a:cubicBezTo>
                      <a:pt x="485008" y="335038"/>
                      <a:pt x="488730" y="329115"/>
                      <a:pt x="487322" y="323092"/>
                    </a:cubicBezTo>
                    <a:cubicBezTo>
                      <a:pt x="480077" y="287855"/>
                      <a:pt x="470921" y="252719"/>
                      <a:pt x="460255" y="217985"/>
                    </a:cubicBezTo>
                    <a:cubicBezTo>
                      <a:pt x="456029" y="204231"/>
                      <a:pt x="451501" y="190579"/>
                      <a:pt x="446772" y="177026"/>
                    </a:cubicBezTo>
                    <a:cubicBezTo>
                      <a:pt x="439728" y="156647"/>
                      <a:pt x="431981" y="136569"/>
                      <a:pt x="424635" y="116492"/>
                    </a:cubicBezTo>
                    <a:cubicBezTo>
                      <a:pt x="416787" y="95611"/>
                      <a:pt x="404209" y="71718"/>
                      <a:pt x="395858" y="48428"/>
                    </a:cubicBezTo>
                    <a:cubicBezTo>
                      <a:pt x="392336" y="38790"/>
                      <a:pt x="389418" y="29354"/>
                      <a:pt x="388211" y="20218"/>
                    </a:cubicBezTo>
                    <a:cubicBezTo>
                      <a:pt x="387707" y="14395"/>
                      <a:pt x="382475" y="10079"/>
                      <a:pt x="376640" y="10581"/>
                    </a:cubicBezTo>
                    <a:cubicBezTo>
                      <a:pt x="370803" y="11183"/>
                      <a:pt x="366477" y="16303"/>
                      <a:pt x="366980" y="22226"/>
                    </a:cubicBezTo>
                    <a:cubicBezTo>
                      <a:pt x="367584" y="32868"/>
                      <a:pt x="369998" y="44212"/>
                      <a:pt x="373319" y="55756"/>
                    </a:cubicBezTo>
                    <a:cubicBezTo>
                      <a:pt x="380161" y="79548"/>
                      <a:pt x="391431" y="104144"/>
                      <a:pt x="398071" y="125627"/>
                    </a:cubicBezTo>
                    <a:close/>
                    <a:moveTo>
                      <a:pt x="3037" y="120306"/>
                    </a:moveTo>
                    <a:cubicBezTo>
                      <a:pt x="27588" y="147813"/>
                      <a:pt x="51636" y="178030"/>
                      <a:pt x="77395" y="207444"/>
                    </a:cubicBezTo>
                    <a:cubicBezTo>
                      <a:pt x="85746" y="217182"/>
                      <a:pt x="94400" y="226719"/>
                      <a:pt x="103254" y="236055"/>
                    </a:cubicBezTo>
                    <a:cubicBezTo>
                      <a:pt x="112109" y="245391"/>
                      <a:pt x="121265" y="254627"/>
                      <a:pt x="130623" y="263461"/>
                    </a:cubicBezTo>
                    <a:cubicBezTo>
                      <a:pt x="162821" y="293879"/>
                      <a:pt x="197234" y="321084"/>
                      <a:pt x="234262" y="342266"/>
                    </a:cubicBezTo>
                    <a:cubicBezTo>
                      <a:pt x="239192" y="345379"/>
                      <a:pt x="245833" y="343773"/>
                      <a:pt x="248852" y="338853"/>
                    </a:cubicBezTo>
                    <a:cubicBezTo>
                      <a:pt x="251971" y="333833"/>
                      <a:pt x="250361" y="327208"/>
                      <a:pt x="245431" y="324197"/>
                    </a:cubicBezTo>
                    <a:cubicBezTo>
                      <a:pt x="219772" y="307230"/>
                      <a:pt x="196127" y="286852"/>
                      <a:pt x="173386" y="264867"/>
                    </a:cubicBezTo>
                    <a:cubicBezTo>
                      <a:pt x="160809" y="252719"/>
                      <a:pt x="148533" y="240070"/>
                      <a:pt x="136459" y="227321"/>
                    </a:cubicBezTo>
                    <a:lnTo>
                      <a:pt x="75584" y="162771"/>
                    </a:lnTo>
                    <a:cubicBezTo>
                      <a:pt x="56667" y="142793"/>
                      <a:pt x="37851" y="123419"/>
                      <a:pt x="19236" y="105047"/>
                    </a:cubicBezTo>
                    <a:cubicBezTo>
                      <a:pt x="15010" y="100529"/>
                      <a:pt x="7967" y="100329"/>
                      <a:pt x="3540" y="104545"/>
                    </a:cubicBezTo>
                    <a:cubicBezTo>
                      <a:pt x="-988" y="108761"/>
                      <a:pt x="-1189" y="115789"/>
                      <a:pt x="3037" y="120306"/>
                    </a:cubicBezTo>
                    <a:close/>
                    <a:moveTo>
                      <a:pt x="545782" y="80150"/>
                    </a:moveTo>
                    <a:cubicBezTo>
                      <a:pt x="525255" y="170701"/>
                      <a:pt x="551920" y="246696"/>
                      <a:pt x="573251" y="329517"/>
                    </a:cubicBezTo>
                    <a:cubicBezTo>
                      <a:pt x="595388" y="243885"/>
                      <a:pt x="637749" y="185158"/>
                      <a:pt x="633724" y="95309"/>
                    </a:cubicBezTo>
                    <a:cubicBezTo>
                      <a:pt x="632818" y="72521"/>
                      <a:pt x="631510" y="11183"/>
                      <a:pt x="602331" y="1245"/>
                    </a:cubicBezTo>
                    <a:cubicBezTo>
                      <a:pt x="568321" y="-10300"/>
                      <a:pt x="550008" y="61779"/>
                      <a:pt x="545782" y="80150"/>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322" name="Google Shape;322;p3"/>
            <p:cNvGrpSpPr/>
            <p:nvPr/>
          </p:nvGrpSpPr>
          <p:grpSpPr>
            <a:xfrm flipH="1">
              <a:off x="6774441" y="262286"/>
              <a:ext cx="2022991" cy="1885033"/>
              <a:chOff x="323353" y="262286"/>
              <a:chExt cx="2022991" cy="1885033"/>
            </a:xfrm>
          </p:grpSpPr>
          <p:sp>
            <p:nvSpPr>
              <p:cNvPr id="323" name="Google Shape;323;p3"/>
              <p:cNvSpPr/>
              <p:nvPr/>
            </p:nvSpPr>
            <p:spPr>
              <a:xfrm rot="10800000" flipH="1">
                <a:off x="845282" y="811330"/>
                <a:ext cx="812478" cy="773435"/>
              </a:xfrm>
              <a:custGeom>
                <a:avLst/>
                <a:gdLst/>
                <a:ahLst/>
                <a:cxnLst/>
                <a:rect l="l" t="t" r="r" b="b"/>
                <a:pathLst>
                  <a:path w="1624955" h="1546869" extrusionOk="0">
                    <a:moveTo>
                      <a:pt x="1209026" y="1151837"/>
                    </a:moveTo>
                    <a:cubicBezTo>
                      <a:pt x="1720982" y="1241384"/>
                      <a:pt x="1660107" y="1377713"/>
                      <a:pt x="1547814" y="1451599"/>
                    </a:cubicBezTo>
                    <a:cubicBezTo>
                      <a:pt x="1464098" y="1506612"/>
                      <a:pt x="851925" y="1687313"/>
                      <a:pt x="520884" y="1334445"/>
                    </a:cubicBezTo>
                    <a:cubicBezTo>
                      <a:pt x="520884" y="1334445"/>
                      <a:pt x="671412" y="1057873"/>
                      <a:pt x="1209026" y="1151837"/>
                    </a:cubicBezTo>
                    <a:close/>
                    <a:moveTo>
                      <a:pt x="220030" y="1058676"/>
                    </a:moveTo>
                    <a:cubicBezTo>
                      <a:pt x="581659" y="734520"/>
                      <a:pt x="381525" y="151159"/>
                      <a:pt x="322461" y="71952"/>
                    </a:cubicBezTo>
                    <a:cubicBezTo>
                      <a:pt x="243173" y="-34260"/>
                      <a:pt x="99889" y="-89976"/>
                      <a:pt x="16475" y="402433"/>
                    </a:cubicBezTo>
                    <a:cubicBezTo>
                      <a:pt x="-71266" y="919738"/>
                      <a:pt x="220030" y="1058676"/>
                      <a:pt x="220030" y="1058676"/>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4" name="Google Shape;324;p3"/>
              <p:cNvSpPr/>
              <p:nvPr/>
            </p:nvSpPr>
            <p:spPr>
              <a:xfrm rot="10800000" flipH="1">
                <a:off x="803060" y="748758"/>
                <a:ext cx="738345" cy="706053"/>
              </a:xfrm>
              <a:custGeom>
                <a:avLst/>
                <a:gdLst/>
                <a:ahLst/>
                <a:cxnLst/>
                <a:rect l="l" t="t" r="r" b="b"/>
                <a:pathLst>
                  <a:path w="1476691" h="1412106" extrusionOk="0">
                    <a:moveTo>
                      <a:pt x="9657" y="1099535"/>
                    </a:moveTo>
                    <a:cubicBezTo>
                      <a:pt x="46182" y="1093913"/>
                      <a:pt x="101222" y="1089295"/>
                      <a:pt x="162600" y="1085380"/>
                    </a:cubicBezTo>
                    <a:cubicBezTo>
                      <a:pt x="227097" y="1081365"/>
                      <a:pt x="298538" y="1078051"/>
                      <a:pt x="363237" y="1075241"/>
                    </a:cubicBezTo>
                    <a:cubicBezTo>
                      <a:pt x="362633" y="1072129"/>
                      <a:pt x="362029" y="1068916"/>
                      <a:pt x="361526" y="1065905"/>
                    </a:cubicBezTo>
                    <a:cubicBezTo>
                      <a:pt x="350860" y="1007076"/>
                      <a:pt x="342408" y="954272"/>
                      <a:pt x="339390" y="918834"/>
                    </a:cubicBezTo>
                    <a:cubicBezTo>
                      <a:pt x="332044" y="829589"/>
                      <a:pt x="323592" y="738737"/>
                      <a:pt x="317052" y="647081"/>
                    </a:cubicBezTo>
                    <a:cubicBezTo>
                      <a:pt x="310713" y="556531"/>
                      <a:pt x="305984" y="465176"/>
                      <a:pt x="304374" y="374224"/>
                    </a:cubicBezTo>
                    <a:cubicBezTo>
                      <a:pt x="302261" y="251448"/>
                      <a:pt x="306386" y="129174"/>
                      <a:pt x="320574" y="9912"/>
                    </a:cubicBezTo>
                    <a:cubicBezTo>
                      <a:pt x="321278" y="3788"/>
                      <a:pt x="326812" y="-629"/>
                      <a:pt x="332849" y="73"/>
                    </a:cubicBezTo>
                    <a:cubicBezTo>
                      <a:pt x="338987" y="776"/>
                      <a:pt x="343414" y="6197"/>
                      <a:pt x="342710" y="12321"/>
                    </a:cubicBezTo>
                    <a:cubicBezTo>
                      <a:pt x="330434" y="130780"/>
                      <a:pt x="328825" y="251950"/>
                      <a:pt x="332346" y="373621"/>
                    </a:cubicBezTo>
                    <a:cubicBezTo>
                      <a:pt x="334962" y="464072"/>
                      <a:pt x="340597" y="554824"/>
                      <a:pt x="347137" y="644973"/>
                    </a:cubicBezTo>
                    <a:cubicBezTo>
                      <a:pt x="353678" y="736528"/>
                      <a:pt x="360922" y="827380"/>
                      <a:pt x="367765" y="916626"/>
                    </a:cubicBezTo>
                    <a:cubicBezTo>
                      <a:pt x="370381" y="951461"/>
                      <a:pt x="378128" y="1003362"/>
                      <a:pt x="387889" y="1061286"/>
                    </a:cubicBezTo>
                    <a:cubicBezTo>
                      <a:pt x="388593" y="1065402"/>
                      <a:pt x="389398" y="1069819"/>
                      <a:pt x="390102" y="1074036"/>
                    </a:cubicBezTo>
                    <a:cubicBezTo>
                      <a:pt x="441217" y="1071828"/>
                      <a:pt x="486698" y="1069819"/>
                      <a:pt x="518393" y="1067812"/>
                    </a:cubicBezTo>
                    <a:cubicBezTo>
                      <a:pt x="611567" y="1062491"/>
                      <a:pt x="706553" y="1056067"/>
                      <a:pt x="802142" y="1051649"/>
                    </a:cubicBezTo>
                    <a:cubicBezTo>
                      <a:pt x="896725" y="1047232"/>
                      <a:pt x="992012" y="1044421"/>
                      <a:pt x="1086897" y="1044822"/>
                    </a:cubicBezTo>
                    <a:cubicBezTo>
                      <a:pt x="1214987" y="1045225"/>
                      <a:pt x="1342372" y="1051549"/>
                      <a:pt x="1466437" y="1067611"/>
                    </a:cubicBezTo>
                    <a:cubicBezTo>
                      <a:pt x="1472877" y="1068314"/>
                      <a:pt x="1477404" y="1074137"/>
                      <a:pt x="1476599" y="1080561"/>
                    </a:cubicBezTo>
                    <a:cubicBezTo>
                      <a:pt x="1475895" y="1086987"/>
                      <a:pt x="1470059" y="1091504"/>
                      <a:pt x="1463619" y="1090700"/>
                    </a:cubicBezTo>
                    <a:cubicBezTo>
                      <a:pt x="1340360" y="1076746"/>
                      <a:pt x="1213981" y="1072932"/>
                      <a:pt x="1086998" y="1074036"/>
                    </a:cubicBezTo>
                    <a:cubicBezTo>
                      <a:pt x="992516" y="1074839"/>
                      <a:pt x="897832" y="1078654"/>
                      <a:pt x="803651" y="1083071"/>
                    </a:cubicBezTo>
                    <a:cubicBezTo>
                      <a:pt x="708163" y="1087689"/>
                      <a:pt x="613177" y="1092809"/>
                      <a:pt x="520003" y="1097627"/>
                    </a:cubicBezTo>
                    <a:cubicBezTo>
                      <a:pt x="489012" y="1099133"/>
                      <a:pt x="444739" y="1100538"/>
                      <a:pt x="394932" y="1102045"/>
                    </a:cubicBezTo>
                    <a:cubicBezTo>
                      <a:pt x="414553" y="1213175"/>
                      <a:pt x="438802" y="1335550"/>
                      <a:pt x="449669" y="1399598"/>
                    </a:cubicBezTo>
                    <a:cubicBezTo>
                      <a:pt x="450676" y="1405420"/>
                      <a:pt x="446751" y="1410942"/>
                      <a:pt x="441016" y="1411946"/>
                    </a:cubicBezTo>
                    <a:cubicBezTo>
                      <a:pt x="435180" y="1412950"/>
                      <a:pt x="429646" y="1409135"/>
                      <a:pt x="428640" y="1403313"/>
                    </a:cubicBezTo>
                    <a:cubicBezTo>
                      <a:pt x="416666" y="1338762"/>
                      <a:pt x="389800" y="1214581"/>
                      <a:pt x="368469" y="1102848"/>
                    </a:cubicBezTo>
                    <a:cubicBezTo>
                      <a:pt x="302764" y="1104856"/>
                      <a:pt x="229714" y="1107164"/>
                      <a:pt x="164009" y="1110276"/>
                    </a:cubicBezTo>
                    <a:cubicBezTo>
                      <a:pt x="103335" y="1113188"/>
                      <a:pt x="49000" y="1116701"/>
                      <a:pt x="12776" y="1121621"/>
                    </a:cubicBezTo>
                    <a:cubicBezTo>
                      <a:pt x="6739" y="1122524"/>
                      <a:pt x="1004" y="1118308"/>
                      <a:pt x="98" y="1112184"/>
                    </a:cubicBezTo>
                    <a:cubicBezTo>
                      <a:pt x="-707" y="1106060"/>
                      <a:pt x="3519" y="1100438"/>
                      <a:pt x="9657" y="109953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5" name="Google Shape;325;p3"/>
              <p:cNvSpPr/>
              <p:nvPr/>
            </p:nvSpPr>
            <p:spPr>
              <a:xfrm rot="10800000" flipH="1">
                <a:off x="621548" y="554680"/>
                <a:ext cx="353472" cy="355018"/>
              </a:xfrm>
              <a:custGeom>
                <a:avLst/>
                <a:gdLst/>
                <a:ahLst/>
                <a:cxnLst/>
                <a:rect l="l" t="t" r="r" b="b"/>
                <a:pathLst>
                  <a:path w="706944" h="710037" extrusionOk="0">
                    <a:moveTo>
                      <a:pt x="102615" y="587048"/>
                    </a:moveTo>
                    <a:cubicBezTo>
                      <a:pt x="96880" y="599597"/>
                      <a:pt x="49287" y="400224"/>
                      <a:pt x="28659" y="304955"/>
                    </a:cubicBezTo>
                    <a:cubicBezTo>
                      <a:pt x="-3539" y="156078"/>
                      <a:pt x="-20141" y="5895"/>
                      <a:pt x="42444" y="173"/>
                    </a:cubicBezTo>
                    <a:cubicBezTo>
                      <a:pt x="99395" y="-5047"/>
                      <a:pt x="119318" y="108493"/>
                      <a:pt x="123645" y="238296"/>
                    </a:cubicBezTo>
                    <a:cubicBezTo>
                      <a:pt x="143266" y="114015"/>
                      <a:pt x="175464" y="8807"/>
                      <a:pt x="228089" y="20151"/>
                    </a:cubicBezTo>
                    <a:cubicBezTo>
                      <a:pt x="278499" y="30993"/>
                      <a:pt x="268941" y="123049"/>
                      <a:pt x="238553" y="231169"/>
                    </a:cubicBezTo>
                    <a:cubicBezTo>
                      <a:pt x="293190" y="133390"/>
                      <a:pt x="350946" y="60708"/>
                      <a:pt x="393609" y="84601"/>
                    </a:cubicBezTo>
                    <a:cubicBezTo>
                      <a:pt x="446032" y="114015"/>
                      <a:pt x="383547" y="224342"/>
                      <a:pt x="300435" y="335473"/>
                    </a:cubicBezTo>
                    <a:cubicBezTo>
                      <a:pt x="396225" y="233578"/>
                      <a:pt x="495940" y="150055"/>
                      <a:pt x="536590" y="190109"/>
                    </a:cubicBezTo>
                    <a:cubicBezTo>
                      <a:pt x="577945" y="230868"/>
                      <a:pt x="491211" y="317001"/>
                      <a:pt x="382742" y="399822"/>
                    </a:cubicBezTo>
                    <a:cubicBezTo>
                      <a:pt x="506505" y="338083"/>
                      <a:pt x="625438" y="295719"/>
                      <a:pt x="649084" y="345009"/>
                    </a:cubicBezTo>
                    <a:cubicBezTo>
                      <a:pt x="671824" y="392192"/>
                      <a:pt x="578448" y="440279"/>
                      <a:pt x="460622" y="480636"/>
                    </a:cubicBezTo>
                    <a:cubicBezTo>
                      <a:pt x="585995" y="455438"/>
                      <a:pt x="696476" y="448109"/>
                      <a:pt x="705834" y="497601"/>
                    </a:cubicBezTo>
                    <a:cubicBezTo>
                      <a:pt x="716197" y="552614"/>
                      <a:pt x="594145" y="576206"/>
                      <a:pt x="455289" y="585442"/>
                    </a:cubicBezTo>
                    <a:cubicBezTo>
                      <a:pt x="593340" y="599697"/>
                      <a:pt x="714889" y="627103"/>
                      <a:pt x="706538" y="679406"/>
                    </a:cubicBezTo>
                    <a:cubicBezTo>
                      <a:pt x="690237" y="781602"/>
                      <a:pt x="107043" y="596083"/>
                      <a:pt x="104225" y="587148"/>
                    </a:cubicBezTo>
                    <a:lnTo>
                      <a:pt x="102615" y="587048"/>
                    </a:lnTo>
                    <a:lnTo>
                      <a:pt x="102615" y="587048"/>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6" name="Google Shape;326;p3"/>
              <p:cNvSpPr/>
              <p:nvPr/>
            </p:nvSpPr>
            <p:spPr>
              <a:xfrm rot="10800000" flipH="1">
                <a:off x="558884" y="530525"/>
                <a:ext cx="163801" cy="150057"/>
              </a:xfrm>
              <a:custGeom>
                <a:avLst/>
                <a:gdLst/>
                <a:ahLst/>
                <a:cxnLst/>
                <a:rect l="l" t="t" r="r" b="b"/>
                <a:pathLst>
                  <a:path w="327602" h="300114" extrusionOk="0">
                    <a:moveTo>
                      <a:pt x="5069" y="294558"/>
                    </a:moveTo>
                    <a:cubicBezTo>
                      <a:pt x="-23104" y="268758"/>
                      <a:pt x="73994" y="95085"/>
                      <a:pt x="103778" y="49910"/>
                    </a:cubicBezTo>
                    <a:cubicBezTo>
                      <a:pt x="117563" y="28828"/>
                      <a:pt x="141007" y="1121"/>
                      <a:pt x="170187" y="17"/>
                    </a:cubicBezTo>
                    <a:cubicBezTo>
                      <a:pt x="197858" y="-1088"/>
                      <a:pt x="216674" y="52319"/>
                      <a:pt x="215265" y="72196"/>
                    </a:cubicBezTo>
                    <a:cubicBezTo>
                      <a:pt x="214963" y="75409"/>
                      <a:pt x="207316" y="104823"/>
                      <a:pt x="208121" y="105325"/>
                    </a:cubicBezTo>
                    <a:cubicBezTo>
                      <a:pt x="212045" y="107634"/>
                      <a:pt x="231465" y="100506"/>
                      <a:pt x="236295" y="100104"/>
                    </a:cubicBezTo>
                    <a:cubicBezTo>
                      <a:pt x="263965" y="97695"/>
                      <a:pt x="299887" y="97896"/>
                      <a:pt x="319407" y="120483"/>
                    </a:cubicBezTo>
                    <a:cubicBezTo>
                      <a:pt x="347077" y="152508"/>
                      <a:pt x="297874" y="189853"/>
                      <a:pt x="272618" y="204509"/>
                    </a:cubicBezTo>
                    <a:cubicBezTo>
                      <a:pt x="193632" y="250487"/>
                      <a:pt x="33243" y="320358"/>
                      <a:pt x="5069" y="294558"/>
                    </a:cubicBezTo>
                    <a:lnTo>
                      <a:pt x="5069" y="294558"/>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7" name="Google Shape;327;p3"/>
              <p:cNvSpPr/>
              <p:nvPr/>
            </p:nvSpPr>
            <p:spPr>
              <a:xfrm rot="10800000" flipH="1">
                <a:off x="669837" y="609157"/>
                <a:ext cx="179409" cy="173664"/>
              </a:xfrm>
              <a:custGeom>
                <a:avLst/>
                <a:gdLst/>
                <a:ahLst/>
                <a:cxnLst/>
                <a:rect l="l" t="t" r="r" b="b"/>
                <a:pathLst>
                  <a:path w="358817" h="347328" extrusionOk="0">
                    <a:moveTo>
                      <a:pt x="168941" y="325362"/>
                    </a:moveTo>
                    <a:cubicBezTo>
                      <a:pt x="172161" y="324359"/>
                      <a:pt x="185443" y="322753"/>
                      <a:pt x="190776" y="321849"/>
                    </a:cubicBezTo>
                    <a:lnTo>
                      <a:pt x="227100" y="316328"/>
                    </a:lnTo>
                    <a:cubicBezTo>
                      <a:pt x="238973" y="315023"/>
                      <a:pt x="250846" y="313216"/>
                      <a:pt x="262820" y="312212"/>
                    </a:cubicBezTo>
                    <a:cubicBezTo>
                      <a:pt x="270769" y="311509"/>
                      <a:pt x="278819" y="311107"/>
                      <a:pt x="286868" y="310806"/>
                    </a:cubicBezTo>
                    <a:cubicBezTo>
                      <a:pt x="306992" y="310003"/>
                      <a:pt x="327116" y="310305"/>
                      <a:pt x="347442" y="310907"/>
                    </a:cubicBezTo>
                    <a:cubicBezTo>
                      <a:pt x="353579" y="310806"/>
                      <a:pt x="358711" y="315625"/>
                      <a:pt x="358812" y="321749"/>
                    </a:cubicBezTo>
                    <a:cubicBezTo>
                      <a:pt x="359013" y="327872"/>
                      <a:pt x="354083" y="332992"/>
                      <a:pt x="347945" y="333093"/>
                    </a:cubicBezTo>
                    <a:cubicBezTo>
                      <a:pt x="331342" y="334598"/>
                      <a:pt x="315042" y="336707"/>
                      <a:pt x="298540" y="338614"/>
                    </a:cubicBezTo>
                    <a:cubicBezTo>
                      <a:pt x="287472" y="339919"/>
                      <a:pt x="276404" y="341224"/>
                      <a:pt x="265336" y="342228"/>
                    </a:cubicBezTo>
                    <a:cubicBezTo>
                      <a:pt x="253462" y="343232"/>
                      <a:pt x="241489" y="343634"/>
                      <a:pt x="229615" y="344336"/>
                    </a:cubicBezTo>
                    <a:lnTo>
                      <a:pt x="193493" y="345942"/>
                    </a:lnTo>
                    <a:cubicBezTo>
                      <a:pt x="190575" y="346043"/>
                      <a:pt x="183531" y="345039"/>
                      <a:pt x="178802" y="344938"/>
                    </a:cubicBezTo>
                    <a:cubicBezTo>
                      <a:pt x="177796" y="345742"/>
                      <a:pt x="176689" y="346344"/>
                      <a:pt x="175482" y="346746"/>
                    </a:cubicBezTo>
                    <a:cubicBezTo>
                      <a:pt x="176085" y="346344"/>
                      <a:pt x="176790" y="345641"/>
                      <a:pt x="177293" y="344938"/>
                    </a:cubicBezTo>
                    <a:cubicBezTo>
                      <a:pt x="175280" y="345039"/>
                      <a:pt x="173872" y="345441"/>
                      <a:pt x="174073" y="346344"/>
                    </a:cubicBezTo>
                    <a:cubicBezTo>
                      <a:pt x="174174" y="346746"/>
                      <a:pt x="174274" y="346946"/>
                      <a:pt x="174475" y="347047"/>
                    </a:cubicBezTo>
                    <a:cubicBezTo>
                      <a:pt x="173167" y="347348"/>
                      <a:pt x="171759" y="347448"/>
                      <a:pt x="170350" y="347147"/>
                    </a:cubicBezTo>
                    <a:cubicBezTo>
                      <a:pt x="165520" y="346746"/>
                      <a:pt x="163608" y="344236"/>
                      <a:pt x="162904" y="343533"/>
                    </a:cubicBezTo>
                    <a:cubicBezTo>
                      <a:pt x="159483" y="340421"/>
                      <a:pt x="155861" y="329478"/>
                      <a:pt x="168941" y="325362"/>
                    </a:cubicBezTo>
                    <a:close/>
                    <a:moveTo>
                      <a:pt x="129398" y="292736"/>
                    </a:moveTo>
                    <a:cubicBezTo>
                      <a:pt x="128693" y="296149"/>
                      <a:pt x="130303" y="305586"/>
                      <a:pt x="141975" y="305084"/>
                    </a:cubicBezTo>
                    <a:cubicBezTo>
                      <a:pt x="145597" y="304984"/>
                      <a:pt x="159081" y="301670"/>
                      <a:pt x="164715" y="300667"/>
                    </a:cubicBezTo>
                    <a:lnTo>
                      <a:pt x="208083" y="291531"/>
                    </a:lnTo>
                    <a:cubicBezTo>
                      <a:pt x="220962" y="288319"/>
                      <a:pt x="234043" y="285609"/>
                      <a:pt x="246922" y="282296"/>
                    </a:cubicBezTo>
                    <a:cubicBezTo>
                      <a:pt x="255575" y="280087"/>
                      <a:pt x="264128" y="277577"/>
                      <a:pt x="272681" y="274967"/>
                    </a:cubicBezTo>
                    <a:cubicBezTo>
                      <a:pt x="294415" y="268442"/>
                      <a:pt x="315646" y="261013"/>
                      <a:pt x="336675" y="252681"/>
                    </a:cubicBezTo>
                    <a:cubicBezTo>
                      <a:pt x="342511" y="250774"/>
                      <a:pt x="345630" y="244449"/>
                      <a:pt x="343618" y="238626"/>
                    </a:cubicBezTo>
                    <a:cubicBezTo>
                      <a:pt x="341706" y="232804"/>
                      <a:pt x="335367" y="229692"/>
                      <a:pt x="329531" y="231699"/>
                    </a:cubicBezTo>
                    <a:cubicBezTo>
                      <a:pt x="311721" y="236619"/>
                      <a:pt x="293710" y="240534"/>
                      <a:pt x="275699" y="244650"/>
                    </a:cubicBezTo>
                    <a:cubicBezTo>
                      <a:pt x="263524" y="247360"/>
                      <a:pt x="251349" y="250070"/>
                      <a:pt x="239375" y="253183"/>
                    </a:cubicBezTo>
                    <a:cubicBezTo>
                      <a:pt x="226295" y="256496"/>
                      <a:pt x="213516" y="260511"/>
                      <a:pt x="200637" y="264326"/>
                    </a:cubicBezTo>
                    <a:lnTo>
                      <a:pt x="158879" y="277377"/>
                    </a:lnTo>
                    <a:cubicBezTo>
                      <a:pt x="155961" y="278280"/>
                      <a:pt x="149522" y="281693"/>
                      <a:pt x="144893" y="283400"/>
                    </a:cubicBezTo>
                    <a:cubicBezTo>
                      <a:pt x="144189" y="283099"/>
                      <a:pt x="143384" y="282898"/>
                      <a:pt x="142579" y="282798"/>
                    </a:cubicBezTo>
                    <a:lnTo>
                      <a:pt x="143283" y="283199"/>
                    </a:lnTo>
                    <a:lnTo>
                      <a:pt x="143988" y="283702"/>
                    </a:lnTo>
                    <a:cubicBezTo>
                      <a:pt x="141673" y="284504"/>
                      <a:pt x="139963" y="284705"/>
                      <a:pt x="139862" y="283702"/>
                    </a:cubicBezTo>
                    <a:cubicBezTo>
                      <a:pt x="139761" y="283299"/>
                      <a:pt x="139761" y="282998"/>
                      <a:pt x="139761" y="282798"/>
                    </a:cubicBezTo>
                    <a:cubicBezTo>
                      <a:pt x="138353" y="282998"/>
                      <a:pt x="137045" y="283400"/>
                      <a:pt x="135737" y="284203"/>
                    </a:cubicBezTo>
                    <a:cubicBezTo>
                      <a:pt x="130001" y="287114"/>
                      <a:pt x="129699" y="291431"/>
                      <a:pt x="129398" y="292736"/>
                    </a:cubicBezTo>
                    <a:close/>
                    <a:moveTo>
                      <a:pt x="118229" y="243947"/>
                    </a:moveTo>
                    <a:lnTo>
                      <a:pt x="151333" y="214734"/>
                    </a:lnTo>
                    <a:cubicBezTo>
                      <a:pt x="159282" y="208108"/>
                      <a:pt x="167231" y="201583"/>
                      <a:pt x="175582" y="195459"/>
                    </a:cubicBezTo>
                    <a:cubicBezTo>
                      <a:pt x="181116" y="191343"/>
                      <a:pt x="186650" y="187428"/>
                      <a:pt x="192386" y="183714"/>
                    </a:cubicBezTo>
                    <a:cubicBezTo>
                      <a:pt x="213617" y="169860"/>
                      <a:pt x="235753" y="157512"/>
                      <a:pt x="257387" y="144261"/>
                    </a:cubicBezTo>
                    <a:cubicBezTo>
                      <a:pt x="262418" y="140847"/>
                      <a:pt x="269360" y="142052"/>
                      <a:pt x="272882" y="147172"/>
                    </a:cubicBezTo>
                    <a:cubicBezTo>
                      <a:pt x="276303" y="152191"/>
                      <a:pt x="274995" y="159118"/>
                      <a:pt x="269964" y="162532"/>
                    </a:cubicBezTo>
                    <a:cubicBezTo>
                      <a:pt x="253160" y="175381"/>
                      <a:pt x="236458" y="188131"/>
                      <a:pt x="219453" y="200579"/>
                    </a:cubicBezTo>
                    <a:cubicBezTo>
                      <a:pt x="211101" y="206803"/>
                      <a:pt x="202750" y="212927"/>
                      <a:pt x="194298" y="219050"/>
                    </a:cubicBezTo>
                    <a:cubicBezTo>
                      <a:pt x="185946" y="225074"/>
                      <a:pt x="177393" y="230796"/>
                      <a:pt x="169143" y="237020"/>
                    </a:cubicBezTo>
                    <a:lnTo>
                      <a:pt x="133523" y="262921"/>
                    </a:lnTo>
                    <a:cubicBezTo>
                      <a:pt x="131008" y="264728"/>
                      <a:pt x="123461" y="266434"/>
                      <a:pt x="118631" y="268543"/>
                    </a:cubicBezTo>
                    <a:cubicBezTo>
                      <a:pt x="118028" y="274365"/>
                      <a:pt x="112795" y="278682"/>
                      <a:pt x="106959" y="278079"/>
                    </a:cubicBezTo>
                    <a:cubicBezTo>
                      <a:pt x="101425" y="277878"/>
                      <a:pt x="99010" y="274967"/>
                      <a:pt x="97602" y="273261"/>
                    </a:cubicBezTo>
                    <a:cubicBezTo>
                      <a:pt x="94985" y="270149"/>
                      <a:pt x="94583" y="266233"/>
                      <a:pt x="96595" y="261415"/>
                    </a:cubicBezTo>
                    <a:cubicBezTo>
                      <a:pt x="97300" y="259708"/>
                      <a:pt x="99815" y="256797"/>
                      <a:pt x="103840" y="253885"/>
                    </a:cubicBezTo>
                    <a:cubicBezTo>
                      <a:pt x="108066" y="250774"/>
                      <a:pt x="115210" y="246658"/>
                      <a:pt x="118229" y="243947"/>
                    </a:cubicBezTo>
                    <a:close/>
                    <a:moveTo>
                      <a:pt x="116518" y="269546"/>
                    </a:moveTo>
                    <a:cubicBezTo>
                      <a:pt x="114808" y="270650"/>
                      <a:pt x="113902" y="271855"/>
                      <a:pt x="114707" y="273160"/>
                    </a:cubicBezTo>
                    <a:cubicBezTo>
                      <a:pt x="115814" y="274666"/>
                      <a:pt x="116216" y="270851"/>
                      <a:pt x="116518" y="269546"/>
                    </a:cubicBezTo>
                    <a:close/>
                    <a:moveTo>
                      <a:pt x="56146" y="225977"/>
                    </a:moveTo>
                    <a:cubicBezTo>
                      <a:pt x="52021" y="230194"/>
                      <a:pt x="52021" y="236920"/>
                      <a:pt x="56146" y="241036"/>
                    </a:cubicBezTo>
                    <a:cubicBezTo>
                      <a:pt x="60372" y="245152"/>
                      <a:pt x="67114" y="245152"/>
                      <a:pt x="71239" y="240936"/>
                    </a:cubicBezTo>
                    <a:cubicBezTo>
                      <a:pt x="82810" y="230696"/>
                      <a:pt x="94382" y="220657"/>
                      <a:pt x="105752" y="210216"/>
                    </a:cubicBezTo>
                    <a:cubicBezTo>
                      <a:pt x="117223" y="199876"/>
                      <a:pt x="128593" y="189436"/>
                      <a:pt x="139460" y="178493"/>
                    </a:cubicBezTo>
                    <a:cubicBezTo>
                      <a:pt x="148214" y="169760"/>
                      <a:pt x="156666" y="160724"/>
                      <a:pt x="164816" y="151489"/>
                    </a:cubicBezTo>
                    <a:cubicBezTo>
                      <a:pt x="177293" y="137535"/>
                      <a:pt x="188965" y="123179"/>
                      <a:pt x="200737" y="108723"/>
                    </a:cubicBezTo>
                    <a:cubicBezTo>
                      <a:pt x="204863" y="104206"/>
                      <a:pt x="204561" y="97178"/>
                      <a:pt x="200033" y="93062"/>
                    </a:cubicBezTo>
                    <a:cubicBezTo>
                      <a:pt x="195505" y="88946"/>
                      <a:pt x="188462" y="89247"/>
                      <a:pt x="184336" y="93765"/>
                    </a:cubicBezTo>
                    <a:cubicBezTo>
                      <a:pt x="171155" y="106615"/>
                      <a:pt x="157571" y="118962"/>
                      <a:pt x="144289" y="131712"/>
                    </a:cubicBezTo>
                    <a:cubicBezTo>
                      <a:pt x="135435" y="140245"/>
                      <a:pt x="126580" y="148678"/>
                      <a:pt x="118028" y="157512"/>
                    </a:cubicBezTo>
                    <a:cubicBezTo>
                      <a:pt x="107362" y="168555"/>
                      <a:pt x="97099" y="179999"/>
                      <a:pt x="86735" y="191343"/>
                    </a:cubicBezTo>
                    <a:cubicBezTo>
                      <a:pt x="76371" y="202787"/>
                      <a:pt x="66309" y="214433"/>
                      <a:pt x="56146" y="225977"/>
                    </a:cubicBezTo>
                    <a:close/>
                    <a:moveTo>
                      <a:pt x="25658" y="190540"/>
                    </a:moveTo>
                    <a:cubicBezTo>
                      <a:pt x="24249" y="193853"/>
                      <a:pt x="23344" y="196262"/>
                      <a:pt x="23042" y="197467"/>
                    </a:cubicBezTo>
                    <a:cubicBezTo>
                      <a:pt x="20124" y="207406"/>
                      <a:pt x="28174" y="211421"/>
                      <a:pt x="29683" y="211823"/>
                    </a:cubicBezTo>
                    <a:cubicBezTo>
                      <a:pt x="35318" y="213629"/>
                      <a:pt x="41355" y="210517"/>
                      <a:pt x="43166" y="204996"/>
                    </a:cubicBezTo>
                    <a:lnTo>
                      <a:pt x="43267" y="204595"/>
                    </a:lnTo>
                    <a:lnTo>
                      <a:pt x="43166" y="204595"/>
                    </a:lnTo>
                    <a:cubicBezTo>
                      <a:pt x="42864" y="204394"/>
                      <a:pt x="43065" y="203992"/>
                      <a:pt x="43468" y="203290"/>
                    </a:cubicBezTo>
                    <a:cubicBezTo>
                      <a:pt x="43569" y="202586"/>
                      <a:pt x="43669" y="201984"/>
                      <a:pt x="43669" y="201382"/>
                    </a:cubicBezTo>
                    <a:cubicBezTo>
                      <a:pt x="43669" y="201683"/>
                      <a:pt x="43770" y="202185"/>
                      <a:pt x="43870" y="202687"/>
                    </a:cubicBezTo>
                    <a:cubicBezTo>
                      <a:pt x="44474" y="201884"/>
                      <a:pt x="45178" y="200880"/>
                      <a:pt x="45682" y="199876"/>
                    </a:cubicBezTo>
                    <a:cubicBezTo>
                      <a:pt x="53832" y="184818"/>
                      <a:pt x="75163" y="147774"/>
                      <a:pt x="76874" y="144863"/>
                    </a:cubicBezTo>
                    <a:cubicBezTo>
                      <a:pt x="81905" y="135727"/>
                      <a:pt x="86735" y="126492"/>
                      <a:pt x="90961" y="116955"/>
                    </a:cubicBezTo>
                    <a:cubicBezTo>
                      <a:pt x="93778" y="110730"/>
                      <a:pt x="96294" y="104406"/>
                      <a:pt x="98708" y="97981"/>
                    </a:cubicBezTo>
                    <a:cubicBezTo>
                      <a:pt x="107563" y="74390"/>
                      <a:pt x="114707" y="50397"/>
                      <a:pt x="123863" y="26906"/>
                    </a:cubicBezTo>
                    <a:cubicBezTo>
                      <a:pt x="126278" y="21284"/>
                      <a:pt x="123763" y="14759"/>
                      <a:pt x="118229" y="12249"/>
                    </a:cubicBezTo>
                    <a:cubicBezTo>
                      <a:pt x="112594" y="9739"/>
                      <a:pt x="105953" y="12249"/>
                      <a:pt x="103538" y="17871"/>
                    </a:cubicBezTo>
                    <a:cubicBezTo>
                      <a:pt x="97602" y="29215"/>
                      <a:pt x="91967" y="40659"/>
                      <a:pt x="86735" y="52305"/>
                    </a:cubicBezTo>
                    <a:cubicBezTo>
                      <a:pt x="80597" y="65656"/>
                      <a:pt x="74560" y="79008"/>
                      <a:pt x="68824" y="92460"/>
                    </a:cubicBezTo>
                    <a:cubicBezTo>
                      <a:pt x="63089" y="105611"/>
                      <a:pt x="57857" y="118862"/>
                      <a:pt x="51518" y="131712"/>
                    </a:cubicBezTo>
                    <a:cubicBezTo>
                      <a:pt x="50109" y="134824"/>
                      <a:pt x="32198" y="174377"/>
                      <a:pt x="25658" y="190540"/>
                    </a:cubicBezTo>
                    <a:close/>
                    <a:moveTo>
                      <a:pt x="43468" y="203290"/>
                    </a:moveTo>
                    <a:cubicBezTo>
                      <a:pt x="43468" y="203691"/>
                      <a:pt x="43367" y="204193"/>
                      <a:pt x="43267" y="204595"/>
                    </a:cubicBezTo>
                    <a:cubicBezTo>
                      <a:pt x="44273" y="204996"/>
                      <a:pt x="44072" y="203791"/>
                      <a:pt x="43870" y="202687"/>
                    </a:cubicBezTo>
                    <a:lnTo>
                      <a:pt x="43468" y="203290"/>
                    </a:lnTo>
                    <a:close/>
                    <a:moveTo>
                      <a:pt x="0" y="183312"/>
                    </a:moveTo>
                    <a:cubicBezTo>
                      <a:pt x="0" y="184115"/>
                      <a:pt x="0" y="185019"/>
                      <a:pt x="101" y="185822"/>
                    </a:cubicBezTo>
                    <a:cubicBezTo>
                      <a:pt x="503" y="191243"/>
                      <a:pt x="3320" y="193151"/>
                      <a:pt x="3924" y="193652"/>
                    </a:cubicBezTo>
                    <a:cubicBezTo>
                      <a:pt x="6138" y="195861"/>
                      <a:pt x="8754" y="196162"/>
                      <a:pt x="10968" y="196262"/>
                    </a:cubicBezTo>
                    <a:cubicBezTo>
                      <a:pt x="13684" y="196463"/>
                      <a:pt x="16602" y="195258"/>
                      <a:pt x="19420" y="192146"/>
                    </a:cubicBezTo>
                    <a:cubicBezTo>
                      <a:pt x="20023" y="191544"/>
                      <a:pt x="21231" y="189637"/>
                      <a:pt x="21835" y="186224"/>
                    </a:cubicBezTo>
                    <a:cubicBezTo>
                      <a:pt x="22438" y="183211"/>
                      <a:pt x="23344" y="171867"/>
                      <a:pt x="24249" y="167450"/>
                    </a:cubicBezTo>
                    <a:lnTo>
                      <a:pt x="31695" y="130809"/>
                    </a:lnTo>
                    <a:cubicBezTo>
                      <a:pt x="33808" y="119264"/>
                      <a:pt x="36425" y="107719"/>
                      <a:pt x="38336" y="95974"/>
                    </a:cubicBezTo>
                    <a:cubicBezTo>
                      <a:pt x="39644" y="88043"/>
                      <a:pt x="40751" y="80112"/>
                      <a:pt x="41556" y="72181"/>
                    </a:cubicBezTo>
                    <a:cubicBezTo>
                      <a:pt x="43569" y="51702"/>
                      <a:pt x="44172" y="31222"/>
                      <a:pt x="42562" y="10844"/>
                    </a:cubicBezTo>
                    <a:cubicBezTo>
                      <a:pt x="42462" y="4720"/>
                      <a:pt x="37330" y="-99"/>
                      <a:pt x="31192" y="2"/>
                    </a:cubicBezTo>
                    <a:cubicBezTo>
                      <a:pt x="25054" y="102"/>
                      <a:pt x="20225" y="5122"/>
                      <a:pt x="20325" y="11345"/>
                    </a:cubicBezTo>
                    <a:cubicBezTo>
                      <a:pt x="19822" y="22689"/>
                      <a:pt x="18212" y="33933"/>
                      <a:pt x="16602" y="45378"/>
                    </a:cubicBezTo>
                    <a:cubicBezTo>
                      <a:pt x="14590" y="58729"/>
                      <a:pt x="11873" y="71981"/>
                      <a:pt x="9660" y="85332"/>
                    </a:cubicBezTo>
                    <a:cubicBezTo>
                      <a:pt x="7245" y="99086"/>
                      <a:pt x="5635" y="112939"/>
                      <a:pt x="3824" y="126592"/>
                    </a:cubicBezTo>
                    <a:lnTo>
                      <a:pt x="302" y="164439"/>
                    </a:lnTo>
                    <a:cubicBezTo>
                      <a:pt x="201" y="167250"/>
                      <a:pt x="1409" y="173976"/>
                      <a:pt x="1711" y="178594"/>
                    </a:cubicBezTo>
                    <a:cubicBezTo>
                      <a:pt x="1207" y="179397"/>
                      <a:pt x="704" y="180300"/>
                      <a:pt x="503" y="181204"/>
                    </a:cubicBezTo>
                    <a:cubicBezTo>
                      <a:pt x="906" y="180702"/>
                      <a:pt x="1308" y="180200"/>
                      <a:pt x="1711" y="179798"/>
                    </a:cubicBezTo>
                    <a:cubicBezTo>
                      <a:pt x="1811" y="182007"/>
                      <a:pt x="1509" y="183513"/>
                      <a:pt x="503" y="183413"/>
                    </a:cubicBezTo>
                    <a:cubicBezTo>
                      <a:pt x="302" y="183413"/>
                      <a:pt x="101" y="183413"/>
                      <a:pt x="0" y="18331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8" name="Google Shape;328;p3"/>
              <p:cNvSpPr/>
              <p:nvPr/>
            </p:nvSpPr>
            <p:spPr>
              <a:xfrm rot="10800000" flipH="1">
                <a:off x="380502" y="628974"/>
                <a:ext cx="192332" cy="409280"/>
              </a:xfrm>
              <a:custGeom>
                <a:avLst/>
                <a:gdLst/>
                <a:ahLst/>
                <a:cxnLst/>
                <a:rect l="l" t="t" r="r" b="b"/>
                <a:pathLst>
                  <a:path w="384663" h="818560" extrusionOk="0">
                    <a:moveTo>
                      <a:pt x="16403" y="418912"/>
                    </a:moveTo>
                    <a:cubicBezTo>
                      <a:pt x="45281" y="404857"/>
                      <a:pt x="81705" y="442403"/>
                      <a:pt x="97402" y="460473"/>
                    </a:cubicBezTo>
                    <a:cubicBezTo>
                      <a:pt x="146807" y="516891"/>
                      <a:pt x="169346" y="590376"/>
                      <a:pt x="176892" y="662556"/>
                    </a:cubicBezTo>
                    <a:lnTo>
                      <a:pt x="165421" y="678518"/>
                    </a:lnTo>
                    <a:cubicBezTo>
                      <a:pt x="171660" y="685545"/>
                      <a:pt x="147612" y="671089"/>
                      <a:pt x="139864" y="665568"/>
                    </a:cubicBezTo>
                    <a:cubicBezTo>
                      <a:pt x="124872" y="654726"/>
                      <a:pt x="110986" y="642378"/>
                      <a:pt x="98308" y="629227"/>
                    </a:cubicBezTo>
                    <a:cubicBezTo>
                      <a:pt x="58865" y="588269"/>
                      <a:pt x="19522" y="537973"/>
                      <a:pt x="4731" y="483261"/>
                    </a:cubicBezTo>
                    <a:cubicBezTo>
                      <a:pt x="-401" y="464489"/>
                      <a:pt x="-6337" y="430055"/>
                      <a:pt x="16403" y="418912"/>
                    </a:cubicBezTo>
                    <a:close/>
                    <a:moveTo>
                      <a:pt x="44878" y="243834"/>
                    </a:moveTo>
                    <a:cubicBezTo>
                      <a:pt x="-11771" y="292723"/>
                      <a:pt x="102232" y="416001"/>
                      <a:pt x="133022" y="449330"/>
                    </a:cubicBezTo>
                    <a:cubicBezTo>
                      <a:pt x="146605" y="463986"/>
                      <a:pt x="161195" y="477840"/>
                      <a:pt x="176490" y="490891"/>
                    </a:cubicBezTo>
                    <a:cubicBezTo>
                      <a:pt x="181521" y="495208"/>
                      <a:pt x="195909" y="500930"/>
                      <a:pt x="200739" y="503440"/>
                    </a:cubicBezTo>
                    <a:lnTo>
                      <a:pt x="201745" y="467801"/>
                    </a:lnTo>
                    <a:cubicBezTo>
                      <a:pt x="181923" y="402648"/>
                      <a:pt x="159887" y="330770"/>
                      <a:pt x="119337" y="274351"/>
                    </a:cubicBezTo>
                    <a:cubicBezTo>
                      <a:pt x="105251" y="254876"/>
                      <a:pt x="71543" y="220844"/>
                      <a:pt x="44878" y="243834"/>
                    </a:cubicBezTo>
                    <a:close/>
                    <a:moveTo>
                      <a:pt x="219555" y="351952"/>
                    </a:moveTo>
                    <a:cubicBezTo>
                      <a:pt x="215530" y="310090"/>
                      <a:pt x="208185" y="268629"/>
                      <a:pt x="196413" y="228172"/>
                    </a:cubicBezTo>
                    <a:cubicBezTo>
                      <a:pt x="189369" y="203979"/>
                      <a:pt x="180615" y="180086"/>
                      <a:pt x="169849" y="157197"/>
                    </a:cubicBezTo>
                    <a:cubicBezTo>
                      <a:pt x="153045" y="121358"/>
                      <a:pt x="69933" y="41349"/>
                      <a:pt x="81504" y="132602"/>
                    </a:cubicBezTo>
                    <a:cubicBezTo>
                      <a:pt x="89353" y="193739"/>
                      <a:pt x="127790" y="255579"/>
                      <a:pt x="159384" y="307881"/>
                    </a:cubicBezTo>
                    <a:cubicBezTo>
                      <a:pt x="165220" y="317619"/>
                      <a:pt x="204965" y="386888"/>
                      <a:pt x="216537" y="376447"/>
                    </a:cubicBezTo>
                    <a:lnTo>
                      <a:pt x="219555" y="351952"/>
                    </a:lnTo>
                    <a:close/>
                    <a:moveTo>
                      <a:pt x="234648" y="354763"/>
                    </a:moveTo>
                    <a:cubicBezTo>
                      <a:pt x="283147" y="277062"/>
                      <a:pt x="321182" y="190225"/>
                      <a:pt x="317861" y="97968"/>
                    </a:cubicBezTo>
                    <a:cubicBezTo>
                      <a:pt x="316956" y="71967"/>
                      <a:pt x="312931" y="8521"/>
                      <a:pt x="277311" y="490"/>
                    </a:cubicBezTo>
                    <a:cubicBezTo>
                      <a:pt x="254169" y="-4831"/>
                      <a:pt x="242899" y="34622"/>
                      <a:pt x="238572" y="48677"/>
                    </a:cubicBezTo>
                    <a:cubicBezTo>
                      <a:pt x="218851" y="112725"/>
                      <a:pt x="213820" y="183198"/>
                      <a:pt x="214424" y="249656"/>
                    </a:cubicBezTo>
                    <a:cubicBezTo>
                      <a:pt x="214625" y="269132"/>
                      <a:pt x="215832" y="288607"/>
                      <a:pt x="218951" y="307881"/>
                    </a:cubicBezTo>
                    <a:cubicBezTo>
                      <a:pt x="220561" y="317720"/>
                      <a:pt x="239075" y="334987"/>
                      <a:pt x="228812" y="336292"/>
                    </a:cubicBezTo>
                    <a:lnTo>
                      <a:pt x="234648" y="354763"/>
                    </a:lnTo>
                    <a:close/>
                    <a:moveTo>
                      <a:pt x="381353" y="285193"/>
                    </a:moveTo>
                    <a:cubicBezTo>
                      <a:pt x="384371" y="272745"/>
                      <a:pt x="390207" y="240821"/>
                      <a:pt x="371693" y="235501"/>
                    </a:cubicBezTo>
                    <a:cubicBezTo>
                      <a:pt x="350462" y="229277"/>
                      <a:pt x="323798" y="261301"/>
                      <a:pt x="312327" y="273749"/>
                    </a:cubicBezTo>
                    <a:cubicBezTo>
                      <a:pt x="273387" y="316013"/>
                      <a:pt x="215631" y="387892"/>
                      <a:pt x="213115" y="446419"/>
                    </a:cubicBezTo>
                    <a:cubicBezTo>
                      <a:pt x="243503" y="428950"/>
                      <a:pt x="279625" y="415097"/>
                      <a:pt x="305988" y="392610"/>
                    </a:cubicBezTo>
                    <a:cubicBezTo>
                      <a:pt x="339696" y="363999"/>
                      <a:pt x="370989" y="328260"/>
                      <a:pt x="381353" y="285193"/>
                    </a:cubicBezTo>
                    <a:close/>
                    <a:moveTo>
                      <a:pt x="358814" y="476033"/>
                    </a:moveTo>
                    <a:cubicBezTo>
                      <a:pt x="370083" y="463083"/>
                      <a:pt x="393528" y="431260"/>
                      <a:pt x="378535" y="413591"/>
                    </a:cubicBezTo>
                    <a:cubicBezTo>
                      <a:pt x="367869" y="401143"/>
                      <a:pt x="344727" y="408070"/>
                      <a:pt x="332149" y="412989"/>
                    </a:cubicBezTo>
                    <a:cubicBezTo>
                      <a:pt x="290191" y="429353"/>
                      <a:pt x="256382" y="463585"/>
                      <a:pt x="231227" y="498721"/>
                    </a:cubicBezTo>
                    <a:cubicBezTo>
                      <a:pt x="221668" y="512073"/>
                      <a:pt x="212814" y="526127"/>
                      <a:pt x="206575" y="541186"/>
                    </a:cubicBezTo>
                    <a:cubicBezTo>
                      <a:pt x="204764" y="545402"/>
                      <a:pt x="203255" y="549619"/>
                      <a:pt x="202248" y="554036"/>
                    </a:cubicBezTo>
                    <a:cubicBezTo>
                      <a:pt x="201745" y="556445"/>
                      <a:pt x="202953" y="563773"/>
                      <a:pt x="202047" y="561464"/>
                    </a:cubicBezTo>
                    <a:lnTo>
                      <a:pt x="198425" y="566584"/>
                    </a:lnTo>
                    <a:cubicBezTo>
                      <a:pt x="258093" y="547812"/>
                      <a:pt x="317358" y="523617"/>
                      <a:pt x="358814" y="476033"/>
                    </a:cubicBezTo>
                    <a:close/>
                    <a:moveTo>
                      <a:pt x="359719" y="549016"/>
                    </a:moveTo>
                    <a:cubicBezTo>
                      <a:pt x="349355" y="537471"/>
                      <a:pt x="327219" y="544498"/>
                      <a:pt x="315245" y="549116"/>
                    </a:cubicBezTo>
                    <a:cubicBezTo>
                      <a:pt x="275903" y="564375"/>
                      <a:pt x="242597" y="594191"/>
                      <a:pt x="215430" y="624810"/>
                    </a:cubicBezTo>
                    <a:cubicBezTo>
                      <a:pt x="204060" y="637660"/>
                      <a:pt x="193092" y="651413"/>
                      <a:pt x="184942" y="666472"/>
                    </a:cubicBezTo>
                    <a:cubicBezTo>
                      <a:pt x="184841" y="666773"/>
                      <a:pt x="179106" y="678116"/>
                      <a:pt x="180615" y="678417"/>
                    </a:cubicBezTo>
                    <a:lnTo>
                      <a:pt x="182628" y="689862"/>
                    </a:lnTo>
                    <a:cubicBezTo>
                      <a:pt x="231227" y="657235"/>
                      <a:pt x="291901" y="641575"/>
                      <a:pt x="336576" y="603728"/>
                    </a:cubicBezTo>
                    <a:cubicBezTo>
                      <a:pt x="349154" y="593087"/>
                      <a:pt x="375517" y="566484"/>
                      <a:pt x="359719" y="549016"/>
                    </a:cubicBezTo>
                    <a:close/>
                    <a:moveTo>
                      <a:pt x="26163" y="650108"/>
                    </a:moveTo>
                    <a:cubicBezTo>
                      <a:pt x="9963" y="662857"/>
                      <a:pt x="13787" y="685344"/>
                      <a:pt x="22440" y="701005"/>
                    </a:cubicBezTo>
                    <a:cubicBezTo>
                      <a:pt x="39646" y="732026"/>
                      <a:pt x="72147" y="754914"/>
                      <a:pt x="101729" y="774390"/>
                    </a:cubicBezTo>
                    <a:cubicBezTo>
                      <a:pt x="113401" y="782120"/>
                      <a:pt x="125475" y="789448"/>
                      <a:pt x="137751" y="796475"/>
                    </a:cubicBezTo>
                    <a:cubicBezTo>
                      <a:pt x="141675" y="798683"/>
                      <a:pt x="145599" y="800993"/>
                      <a:pt x="149624" y="803101"/>
                    </a:cubicBezTo>
                    <a:cubicBezTo>
                      <a:pt x="151335" y="804004"/>
                      <a:pt x="156869" y="805510"/>
                      <a:pt x="154957" y="805309"/>
                    </a:cubicBezTo>
                    <a:lnTo>
                      <a:pt x="159887" y="794568"/>
                    </a:lnTo>
                    <a:cubicBezTo>
                      <a:pt x="146505" y="748188"/>
                      <a:pt x="125878" y="699801"/>
                      <a:pt x="90459" y="664764"/>
                    </a:cubicBezTo>
                    <a:cubicBezTo>
                      <a:pt x="74863" y="649305"/>
                      <a:pt x="47293" y="633544"/>
                      <a:pt x="26163" y="650108"/>
                    </a:cubicBezTo>
                    <a:close/>
                    <a:moveTo>
                      <a:pt x="173572" y="805610"/>
                    </a:moveTo>
                    <a:lnTo>
                      <a:pt x="172264" y="818561"/>
                    </a:lnTo>
                    <a:cubicBezTo>
                      <a:pt x="200437" y="797780"/>
                      <a:pt x="232938" y="784027"/>
                      <a:pt x="263627" y="767262"/>
                    </a:cubicBezTo>
                    <a:cubicBezTo>
                      <a:pt x="279122" y="758829"/>
                      <a:pt x="294215" y="749894"/>
                      <a:pt x="308101" y="739153"/>
                    </a:cubicBezTo>
                    <a:cubicBezTo>
                      <a:pt x="325508" y="725500"/>
                      <a:pt x="344928" y="706928"/>
                      <a:pt x="349355" y="684843"/>
                    </a:cubicBezTo>
                    <a:cubicBezTo>
                      <a:pt x="352072" y="671089"/>
                      <a:pt x="346538" y="657637"/>
                      <a:pt x="330237" y="657737"/>
                    </a:cubicBezTo>
                    <a:cubicBezTo>
                      <a:pt x="276204" y="658340"/>
                      <a:pt x="224486" y="717469"/>
                      <a:pt x="197318" y="756119"/>
                    </a:cubicBezTo>
                    <a:cubicBezTo>
                      <a:pt x="187055" y="770575"/>
                      <a:pt x="175182" y="788043"/>
                      <a:pt x="173572" y="80561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9" name="Google Shape;329;p3"/>
              <p:cNvSpPr/>
              <p:nvPr/>
            </p:nvSpPr>
            <p:spPr>
              <a:xfrm rot="10800000" flipH="1">
                <a:off x="671246" y="299020"/>
                <a:ext cx="430183" cy="194678"/>
              </a:xfrm>
              <a:custGeom>
                <a:avLst/>
                <a:gdLst/>
                <a:ahLst/>
                <a:cxnLst/>
                <a:rect l="l" t="t" r="r" b="b"/>
                <a:pathLst>
                  <a:path w="860366" h="389355" extrusionOk="0">
                    <a:moveTo>
                      <a:pt x="144793" y="198364"/>
                    </a:moveTo>
                    <a:lnTo>
                      <a:pt x="162502" y="188124"/>
                    </a:lnTo>
                    <a:cubicBezTo>
                      <a:pt x="236659" y="202881"/>
                      <a:pt x="310615" y="232998"/>
                      <a:pt x="364145" y="288814"/>
                    </a:cubicBezTo>
                    <a:cubicBezTo>
                      <a:pt x="381149" y="306684"/>
                      <a:pt x="416467" y="347442"/>
                      <a:pt x="398859" y="375450"/>
                    </a:cubicBezTo>
                    <a:cubicBezTo>
                      <a:pt x="384973" y="397636"/>
                      <a:pt x="349756" y="388300"/>
                      <a:pt x="330839" y="381273"/>
                    </a:cubicBezTo>
                    <a:cubicBezTo>
                      <a:pt x="275599" y="360794"/>
                      <a:pt x="227502" y="315819"/>
                      <a:pt x="189065" y="271648"/>
                    </a:cubicBezTo>
                    <a:cubicBezTo>
                      <a:pt x="176589" y="257392"/>
                      <a:pt x="165218" y="242033"/>
                      <a:pt x="155559" y="225670"/>
                    </a:cubicBezTo>
                    <a:cubicBezTo>
                      <a:pt x="150628" y="217237"/>
                      <a:pt x="138051" y="191337"/>
                      <a:pt x="144793" y="198364"/>
                    </a:cubicBezTo>
                    <a:close/>
                    <a:moveTo>
                      <a:pt x="379338" y="253578"/>
                    </a:moveTo>
                    <a:cubicBezTo>
                      <a:pt x="410732" y="288212"/>
                      <a:pt x="526948" y="416509"/>
                      <a:pt x="583497" y="363403"/>
                    </a:cubicBezTo>
                    <a:cubicBezTo>
                      <a:pt x="610060" y="338406"/>
                      <a:pt x="578365" y="300660"/>
                      <a:pt x="559549" y="284397"/>
                    </a:cubicBezTo>
                    <a:cubicBezTo>
                      <a:pt x="505214" y="237616"/>
                      <a:pt x="432868" y="208102"/>
                      <a:pt x="367264" y="181599"/>
                    </a:cubicBezTo>
                    <a:lnTo>
                      <a:pt x="330135" y="179189"/>
                    </a:lnTo>
                    <a:cubicBezTo>
                      <a:pt x="332248" y="184309"/>
                      <a:pt x="336776" y="199669"/>
                      <a:pt x="340700" y="205190"/>
                    </a:cubicBezTo>
                    <a:cubicBezTo>
                      <a:pt x="352674" y="222056"/>
                      <a:pt x="365553" y="238319"/>
                      <a:pt x="379338" y="253578"/>
                    </a:cubicBezTo>
                    <a:close/>
                    <a:moveTo>
                      <a:pt x="528860" y="240326"/>
                    </a:moveTo>
                    <a:cubicBezTo>
                      <a:pt x="579874" y="277671"/>
                      <a:pt x="640146" y="322846"/>
                      <a:pt x="702732" y="336700"/>
                    </a:cubicBezTo>
                    <a:cubicBezTo>
                      <a:pt x="796309" y="357480"/>
                      <a:pt x="721849" y="264822"/>
                      <a:pt x="686331" y="244242"/>
                    </a:cubicBezTo>
                    <a:cubicBezTo>
                      <a:pt x="663691" y="231091"/>
                      <a:pt x="639844" y="219746"/>
                      <a:pt x="615494" y="210210"/>
                    </a:cubicBezTo>
                    <a:cubicBezTo>
                      <a:pt x="574642" y="194248"/>
                      <a:pt x="532382" y="182804"/>
                      <a:pt x="489316" y="174672"/>
                    </a:cubicBezTo>
                    <a:lnTo>
                      <a:pt x="463658" y="175375"/>
                    </a:lnTo>
                    <a:cubicBezTo>
                      <a:pt x="451584" y="186217"/>
                      <a:pt x="519402" y="233399"/>
                      <a:pt x="528860" y="240326"/>
                    </a:cubicBezTo>
                    <a:close/>
                    <a:moveTo>
                      <a:pt x="806069" y="184610"/>
                    </a:moveTo>
                    <a:cubicBezTo>
                      <a:pt x="821162" y="181499"/>
                      <a:pt x="863322" y="173869"/>
                      <a:pt x="860202" y="149675"/>
                    </a:cubicBezTo>
                    <a:cubicBezTo>
                      <a:pt x="855473" y="112531"/>
                      <a:pt x="790070" y="102291"/>
                      <a:pt x="763204" y="98878"/>
                    </a:cubicBezTo>
                    <a:cubicBezTo>
                      <a:pt x="667816" y="86531"/>
                      <a:pt x="573636" y="116949"/>
                      <a:pt x="487907" y="159011"/>
                    </a:cubicBezTo>
                    <a:lnTo>
                      <a:pt x="506623" y="166741"/>
                    </a:lnTo>
                    <a:cubicBezTo>
                      <a:pt x="508937" y="156401"/>
                      <a:pt x="524936" y="176881"/>
                      <a:pt x="534998" y="179491"/>
                    </a:cubicBezTo>
                    <a:cubicBezTo>
                      <a:pt x="554719" y="184510"/>
                      <a:pt x="574743" y="187622"/>
                      <a:pt x="595068" y="189730"/>
                    </a:cubicBezTo>
                    <a:cubicBezTo>
                      <a:pt x="663892" y="196858"/>
                      <a:pt x="737647" y="198564"/>
                      <a:pt x="806069" y="184610"/>
                    </a:cubicBezTo>
                    <a:close/>
                    <a:moveTo>
                      <a:pt x="625958" y="30614"/>
                    </a:moveTo>
                    <a:cubicBezTo>
                      <a:pt x="622336" y="11239"/>
                      <a:pt x="588628" y="14150"/>
                      <a:pt x="575447" y="15957"/>
                    </a:cubicBezTo>
                    <a:cubicBezTo>
                      <a:pt x="529564" y="22382"/>
                      <a:pt x="489316" y="50892"/>
                      <a:pt x="456011" y="82515"/>
                    </a:cubicBezTo>
                    <a:cubicBezTo>
                      <a:pt x="429950" y="107311"/>
                      <a:pt x="411939" y="142848"/>
                      <a:pt x="390608" y="172062"/>
                    </a:cubicBezTo>
                    <a:cubicBezTo>
                      <a:pt x="451684" y="175274"/>
                      <a:pt x="532281" y="123273"/>
                      <a:pt x="580176" y="87535"/>
                    </a:cubicBezTo>
                    <a:cubicBezTo>
                      <a:pt x="594263" y="77094"/>
                      <a:pt x="630185" y="52900"/>
                      <a:pt x="625958" y="30614"/>
                    </a:cubicBezTo>
                    <a:close/>
                    <a:moveTo>
                      <a:pt x="437597" y="53904"/>
                    </a:moveTo>
                    <a:cubicBezTo>
                      <a:pt x="444037" y="41556"/>
                      <a:pt x="453596" y="18467"/>
                      <a:pt x="441723" y="6420"/>
                    </a:cubicBezTo>
                    <a:cubicBezTo>
                      <a:pt x="425020" y="-10546"/>
                      <a:pt x="389601" y="10335"/>
                      <a:pt x="374911" y="20575"/>
                    </a:cubicBezTo>
                    <a:cubicBezTo>
                      <a:pt x="321280" y="58221"/>
                      <a:pt x="289987" y="116346"/>
                      <a:pt x="264329" y="175475"/>
                    </a:cubicBezTo>
                    <a:lnTo>
                      <a:pt x="270065" y="172262"/>
                    </a:lnTo>
                    <a:cubicBezTo>
                      <a:pt x="267750" y="171159"/>
                      <a:pt x="275196" y="173066"/>
                      <a:pt x="277812" y="172765"/>
                    </a:cubicBezTo>
                    <a:cubicBezTo>
                      <a:pt x="282441" y="172162"/>
                      <a:pt x="287069" y="171058"/>
                      <a:pt x="291597" y="169652"/>
                    </a:cubicBezTo>
                    <a:cubicBezTo>
                      <a:pt x="307898" y="164734"/>
                      <a:pt x="323293" y="157003"/>
                      <a:pt x="338185" y="148571"/>
                    </a:cubicBezTo>
                    <a:cubicBezTo>
                      <a:pt x="377225" y="126385"/>
                      <a:pt x="416266" y="95063"/>
                      <a:pt x="437597" y="53904"/>
                    </a:cubicBezTo>
                    <a:close/>
                    <a:moveTo>
                      <a:pt x="294616" y="57919"/>
                    </a:moveTo>
                    <a:cubicBezTo>
                      <a:pt x="300553" y="46174"/>
                      <a:pt x="310212" y="24289"/>
                      <a:pt x="299345" y="12544"/>
                    </a:cubicBezTo>
                    <a:cubicBezTo>
                      <a:pt x="282743" y="-5225"/>
                      <a:pt x="252456" y="19069"/>
                      <a:pt x="240080" y="30915"/>
                    </a:cubicBezTo>
                    <a:cubicBezTo>
                      <a:pt x="196209" y="72877"/>
                      <a:pt x="173670" y="133311"/>
                      <a:pt x="134730" y="179692"/>
                    </a:cubicBezTo>
                    <a:lnTo>
                      <a:pt x="146402" y="182904"/>
                    </a:lnTo>
                    <a:cubicBezTo>
                      <a:pt x="146604" y="184410"/>
                      <a:pt x="158980" y="179692"/>
                      <a:pt x="159382" y="179591"/>
                    </a:cubicBezTo>
                    <a:cubicBezTo>
                      <a:pt x="175784" y="172765"/>
                      <a:pt x="191178" y="162927"/>
                      <a:pt x="205668" y="152486"/>
                    </a:cubicBezTo>
                    <a:cubicBezTo>
                      <a:pt x="240180" y="127790"/>
                      <a:pt x="274693" y="96670"/>
                      <a:pt x="294616" y="57919"/>
                    </a:cubicBezTo>
                    <a:close/>
                    <a:moveTo>
                      <a:pt x="23746" y="192742"/>
                    </a:moveTo>
                    <a:lnTo>
                      <a:pt x="12074" y="196758"/>
                    </a:lnTo>
                    <a:cubicBezTo>
                      <a:pt x="12074" y="194851"/>
                      <a:pt x="13081" y="200573"/>
                      <a:pt x="13785" y="202480"/>
                    </a:cubicBezTo>
                    <a:cubicBezTo>
                      <a:pt x="15495" y="206796"/>
                      <a:pt x="17508" y="211013"/>
                      <a:pt x="19520" y="215229"/>
                    </a:cubicBezTo>
                    <a:cubicBezTo>
                      <a:pt x="25457" y="228380"/>
                      <a:pt x="31796" y="241431"/>
                      <a:pt x="38638" y="254080"/>
                    </a:cubicBezTo>
                    <a:cubicBezTo>
                      <a:pt x="55744" y="286204"/>
                      <a:pt x="76170" y="321541"/>
                      <a:pt x="106657" y="342121"/>
                    </a:cubicBezTo>
                    <a:cubicBezTo>
                      <a:pt x="121952" y="352461"/>
                      <a:pt x="144994" y="358485"/>
                      <a:pt x="159886" y="343225"/>
                    </a:cubicBezTo>
                    <a:cubicBezTo>
                      <a:pt x="179205" y="323348"/>
                      <a:pt x="165722" y="293633"/>
                      <a:pt x="151232" y="276166"/>
                    </a:cubicBezTo>
                    <a:cubicBezTo>
                      <a:pt x="118531" y="236612"/>
                      <a:pt x="70434" y="210912"/>
                      <a:pt x="23746" y="192742"/>
                    </a:cubicBezTo>
                    <a:close/>
                    <a:moveTo>
                      <a:pt x="183330" y="32120"/>
                    </a:moveTo>
                    <a:cubicBezTo>
                      <a:pt x="185242" y="15555"/>
                      <a:pt x="171759" y="8528"/>
                      <a:pt x="157269" y="10034"/>
                    </a:cubicBezTo>
                    <a:cubicBezTo>
                      <a:pt x="133825" y="12443"/>
                      <a:pt x="112594" y="30413"/>
                      <a:pt x="96595" y="46876"/>
                    </a:cubicBezTo>
                    <a:cubicBezTo>
                      <a:pt x="84018" y="60028"/>
                      <a:pt x="73151" y="74584"/>
                      <a:pt x="62787" y="89542"/>
                    </a:cubicBezTo>
                    <a:cubicBezTo>
                      <a:pt x="42160" y="119257"/>
                      <a:pt x="24551" y="151080"/>
                      <a:pt x="0" y="177884"/>
                    </a:cubicBezTo>
                    <a:lnTo>
                      <a:pt x="13684" y="177784"/>
                    </a:lnTo>
                    <a:cubicBezTo>
                      <a:pt x="31997" y="177784"/>
                      <a:pt x="51417" y="167344"/>
                      <a:pt x="67516" y="158308"/>
                    </a:cubicBezTo>
                    <a:cubicBezTo>
                      <a:pt x="110481" y="134316"/>
                      <a:pt x="177192" y="87233"/>
                      <a:pt x="183330" y="3212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0" name="Google Shape;330;p3"/>
              <p:cNvSpPr/>
              <p:nvPr/>
            </p:nvSpPr>
            <p:spPr>
              <a:xfrm rot="10800000" flipH="1">
                <a:off x="455752" y="392226"/>
                <a:ext cx="481232" cy="488174"/>
              </a:xfrm>
              <a:custGeom>
                <a:avLst/>
                <a:gdLst/>
                <a:ahLst/>
                <a:cxnLst/>
                <a:rect l="l" t="t" r="r" b="b"/>
                <a:pathLst>
                  <a:path w="962464" h="976347" extrusionOk="0">
                    <a:moveTo>
                      <a:pt x="8484" y="379172"/>
                    </a:moveTo>
                    <a:cubicBezTo>
                      <a:pt x="21163" y="254890"/>
                      <a:pt x="45311" y="132415"/>
                      <a:pt x="60002" y="63046"/>
                    </a:cubicBezTo>
                    <a:cubicBezTo>
                      <a:pt x="65335" y="37849"/>
                      <a:pt x="69561" y="19578"/>
                      <a:pt x="71573" y="10945"/>
                    </a:cubicBezTo>
                    <a:lnTo>
                      <a:pt x="72781" y="5624"/>
                    </a:lnTo>
                    <a:cubicBezTo>
                      <a:pt x="73083" y="4018"/>
                      <a:pt x="73686" y="2412"/>
                      <a:pt x="74693" y="1006"/>
                    </a:cubicBezTo>
                    <a:cubicBezTo>
                      <a:pt x="75095" y="605"/>
                      <a:pt x="96426" y="-3913"/>
                      <a:pt x="93609" y="10141"/>
                    </a:cubicBezTo>
                    <a:cubicBezTo>
                      <a:pt x="93408" y="11045"/>
                      <a:pt x="93106" y="12852"/>
                      <a:pt x="92502" y="15462"/>
                    </a:cubicBezTo>
                    <a:cubicBezTo>
                      <a:pt x="90792" y="24095"/>
                      <a:pt x="87069" y="42266"/>
                      <a:pt x="82340" y="67463"/>
                    </a:cubicBezTo>
                    <a:cubicBezTo>
                      <a:pt x="69259" y="136632"/>
                      <a:pt x="48531" y="258605"/>
                      <a:pt x="37463" y="381983"/>
                    </a:cubicBezTo>
                    <a:cubicBezTo>
                      <a:pt x="30822" y="455065"/>
                      <a:pt x="27602" y="528651"/>
                      <a:pt x="31828" y="591997"/>
                    </a:cubicBezTo>
                    <a:cubicBezTo>
                      <a:pt x="34948" y="638878"/>
                      <a:pt x="41890" y="680038"/>
                      <a:pt x="55172" y="710857"/>
                    </a:cubicBezTo>
                    <a:cubicBezTo>
                      <a:pt x="71674" y="748804"/>
                      <a:pt x="98137" y="769886"/>
                      <a:pt x="139794" y="761654"/>
                    </a:cubicBezTo>
                    <a:cubicBezTo>
                      <a:pt x="149755" y="759646"/>
                      <a:pt x="166659" y="750210"/>
                      <a:pt x="184268" y="739468"/>
                    </a:cubicBezTo>
                    <a:cubicBezTo>
                      <a:pt x="187991" y="737159"/>
                      <a:pt x="191513" y="734850"/>
                      <a:pt x="195236" y="732441"/>
                    </a:cubicBezTo>
                    <a:cubicBezTo>
                      <a:pt x="217271" y="706340"/>
                      <a:pt x="239307" y="683350"/>
                      <a:pt x="239307" y="683350"/>
                    </a:cubicBezTo>
                    <a:cubicBezTo>
                      <a:pt x="243433" y="678833"/>
                      <a:pt x="250577" y="678633"/>
                      <a:pt x="255004" y="682849"/>
                    </a:cubicBezTo>
                    <a:cubicBezTo>
                      <a:pt x="257922" y="685459"/>
                      <a:pt x="258425" y="689073"/>
                      <a:pt x="257721" y="692687"/>
                    </a:cubicBezTo>
                    <a:cubicBezTo>
                      <a:pt x="261142" y="692687"/>
                      <a:pt x="264462" y="693691"/>
                      <a:pt x="266777" y="696602"/>
                    </a:cubicBezTo>
                    <a:cubicBezTo>
                      <a:pt x="270399" y="701421"/>
                      <a:pt x="269493" y="708448"/>
                      <a:pt x="264563" y="712162"/>
                    </a:cubicBezTo>
                    <a:cubicBezTo>
                      <a:pt x="264563" y="712162"/>
                      <a:pt x="239307" y="731538"/>
                      <a:pt x="211435" y="750511"/>
                    </a:cubicBezTo>
                    <a:cubicBezTo>
                      <a:pt x="208216" y="754526"/>
                      <a:pt x="204996" y="758341"/>
                      <a:pt x="201876" y="762357"/>
                    </a:cubicBezTo>
                    <a:cubicBezTo>
                      <a:pt x="188796" y="779323"/>
                      <a:pt x="177225" y="795787"/>
                      <a:pt x="174105" y="805825"/>
                    </a:cubicBezTo>
                    <a:cubicBezTo>
                      <a:pt x="163540" y="839757"/>
                      <a:pt x="174105" y="865557"/>
                      <a:pt x="198959" y="884932"/>
                    </a:cubicBezTo>
                    <a:cubicBezTo>
                      <a:pt x="229748" y="908825"/>
                      <a:pt x="280260" y="923381"/>
                      <a:pt x="340531" y="932918"/>
                    </a:cubicBezTo>
                    <a:cubicBezTo>
                      <a:pt x="405934" y="943258"/>
                      <a:pt x="482506" y="947073"/>
                      <a:pt x="558978" y="947374"/>
                    </a:cubicBezTo>
                    <a:cubicBezTo>
                      <a:pt x="688073" y="947876"/>
                      <a:pt x="816465" y="938540"/>
                      <a:pt x="889414" y="931813"/>
                    </a:cubicBezTo>
                    <a:cubicBezTo>
                      <a:pt x="915978" y="929405"/>
                      <a:pt x="935197" y="927396"/>
                      <a:pt x="944353" y="926392"/>
                    </a:cubicBezTo>
                    <a:lnTo>
                      <a:pt x="952302" y="925690"/>
                    </a:lnTo>
                    <a:cubicBezTo>
                      <a:pt x="957233" y="925991"/>
                      <a:pt x="959346" y="928802"/>
                      <a:pt x="959949" y="929605"/>
                    </a:cubicBezTo>
                    <a:cubicBezTo>
                      <a:pt x="961660" y="931613"/>
                      <a:pt x="962364" y="933822"/>
                      <a:pt x="962465" y="936130"/>
                    </a:cubicBezTo>
                    <a:cubicBezTo>
                      <a:pt x="962465" y="938339"/>
                      <a:pt x="962163" y="942555"/>
                      <a:pt x="957233" y="945466"/>
                    </a:cubicBezTo>
                    <a:cubicBezTo>
                      <a:pt x="955723" y="946370"/>
                      <a:pt x="954013" y="946872"/>
                      <a:pt x="952302" y="946972"/>
                    </a:cubicBezTo>
                    <a:cubicBezTo>
                      <a:pt x="952302" y="946571"/>
                      <a:pt x="951799" y="946571"/>
                      <a:pt x="950994" y="946772"/>
                    </a:cubicBezTo>
                    <a:lnTo>
                      <a:pt x="951095" y="946972"/>
                    </a:lnTo>
                    <a:lnTo>
                      <a:pt x="950491" y="946872"/>
                    </a:lnTo>
                    <a:cubicBezTo>
                      <a:pt x="949485" y="947173"/>
                      <a:pt x="948177" y="947475"/>
                      <a:pt x="946869" y="947675"/>
                    </a:cubicBezTo>
                    <a:cubicBezTo>
                      <a:pt x="937712" y="948880"/>
                      <a:pt x="918393" y="951389"/>
                      <a:pt x="891729" y="954401"/>
                    </a:cubicBezTo>
                    <a:cubicBezTo>
                      <a:pt x="818377" y="962633"/>
                      <a:pt x="689080" y="975383"/>
                      <a:pt x="558978" y="976286"/>
                    </a:cubicBezTo>
                    <a:cubicBezTo>
                      <a:pt x="480896" y="976889"/>
                      <a:pt x="402513" y="973174"/>
                      <a:pt x="335802" y="962332"/>
                    </a:cubicBezTo>
                    <a:cubicBezTo>
                      <a:pt x="283681" y="953799"/>
                      <a:pt x="238603" y="940648"/>
                      <a:pt x="205700" y="922377"/>
                    </a:cubicBezTo>
                    <a:cubicBezTo>
                      <a:pt x="154987" y="894067"/>
                      <a:pt x="131342" y="853811"/>
                      <a:pt x="149856" y="798095"/>
                    </a:cubicBezTo>
                    <a:cubicBezTo>
                      <a:pt x="151365" y="793578"/>
                      <a:pt x="154384" y="787856"/>
                      <a:pt x="158207" y="781531"/>
                    </a:cubicBezTo>
                    <a:cubicBezTo>
                      <a:pt x="153378" y="783639"/>
                      <a:pt x="148548" y="785748"/>
                      <a:pt x="145026" y="786550"/>
                    </a:cubicBezTo>
                    <a:cubicBezTo>
                      <a:pt x="89484" y="798798"/>
                      <a:pt x="52556" y="772697"/>
                      <a:pt x="29615" y="722201"/>
                    </a:cubicBezTo>
                    <a:cubicBezTo>
                      <a:pt x="14522" y="689073"/>
                      <a:pt x="5768" y="644700"/>
                      <a:pt x="2145" y="594105"/>
                    </a:cubicBezTo>
                    <a:cubicBezTo>
                      <a:pt x="-2584" y="529254"/>
                      <a:pt x="938" y="453861"/>
                      <a:pt x="8484" y="379172"/>
                    </a:cubicBezTo>
                    <a:close/>
                    <a:moveTo>
                      <a:pt x="952302" y="946972"/>
                    </a:moveTo>
                    <a:cubicBezTo>
                      <a:pt x="951900" y="946972"/>
                      <a:pt x="951497" y="946972"/>
                      <a:pt x="951095" y="946972"/>
                    </a:cubicBezTo>
                    <a:cubicBezTo>
                      <a:pt x="952202" y="950887"/>
                      <a:pt x="953006" y="952293"/>
                      <a:pt x="952302" y="9469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1" name="Google Shape;331;p3"/>
              <p:cNvSpPr/>
              <p:nvPr/>
            </p:nvSpPr>
            <p:spPr>
              <a:xfrm rot="10800000" flipH="1">
                <a:off x="1107825" y="1041611"/>
                <a:ext cx="245740" cy="229708"/>
              </a:xfrm>
              <a:custGeom>
                <a:avLst/>
                <a:gdLst/>
                <a:ahLst/>
                <a:cxnLst/>
                <a:rect l="l" t="t" r="r" b="b"/>
                <a:pathLst>
                  <a:path w="491479" h="459415" extrusionOk="0">
                    <a:moveTo>
                      <a:pt x="80923" y="10"/>
                    </a:moveTo>
                    <a:cubicBezTo>
                      <a:pt x="198850" y="2319"/>
                      <a:pt x="23771" y="338622"/>
                      <a:pt x="8779" y="427667"/>
                    </a:cubicBezTo>
                    <a:cubicBezTo>
                      <a:pt x="8779" y="427667"/>
                      <a:pt x="-37104" y="-2399"/>
                      <a:pt x="80923" y="10"/>
                    </a:cubicBezTo>
                    <a:close/>
                    <a:moveTo>
                      <a:pt x="45706" y="455576"/>
                    </a:moveTo>
                    <a:cubicBezTo>
                      <a:pt x="45706" y="455576"/>
                      <a:pt x="495378" y="488102"/>
                      <a:pt x="491454" y="363820"/>
                    </a:cubicBezTo>
                    <a:cubicBezTo>
                      <a:pt x="487530" y="239639"/>
                      <a:pt x="138579" y="436502"/>
                      <a:pt x="45706" y="455576"/>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2" name="Google Shape;332;p3"/>
              <p:cNvSpPr/>
              <p:nvPr/>
            </p:nvSpPr>
            <p:spPr>
              <a:xfrm rot="10800000" flipH="1">
                <a:off x="850400" y="764750"/>
                <a:ext cx="426277" cy="435940"/>
              </a:xfrm>
              <a:custGeom>
                <a:avLst/>
                <a:gdLst/>
                <a:ahLst/>
                <a:cxnLst/>
                <a:rect l="l" t="t" r="r" b="b"/>
                <a:pathLst>
                  <a:path w="852555" h="871879" extrusionOk="0">
                    <a:moveTo>
                      <a:pt x="781215" y="0"/>
                    </a:moveTo>
                    <a:cubicBezTo>
                      <a:pt x="820659" y="0"/>
                      <a:pt x="852555" y="30418"/>
                      <a:pt x="852555" y="67863"/>
                    </a:cubicBezTo>
                    <a:cubicBezTo>
                      <a:pt x="852555" y="105308"/>
                      <a:pt x="820659" y="135726"/>
                      <a:pt x="781215" y="135726"/>
                    </a:cubicBezTo>
                    <a:cubicBezTo>
                      <a:pt x="741873" y="135726"/>
                      <a:pt x="709876" y="105308"/>
                      <a:pt x="709876" y="67863"/>
                    </a:cubicBezTo>
                    <a:cubicBezTo>
                      <a:pt x="709876" y="30418"/>
                      <a:pt x="741873" y="0"/>
                      <a:pt x="781215" y="0"/>
                    </a:cubicBezTo>
                    <a:close/>
                    <a:moveTo>
                      <a:pt x="497265" y="804016"/>
                    </a:moveTo>
                    <a:cubicBezTo>
                      <a:pt x="497265" y="841461"/>
                      <a:pt x="529262" y="871879"/>
                      <a:pt x="568605" y="871879"/>
                    </a:cubicBezTo>
                    <a:cubicBezTo>
                      <a:pt x="608048" y="871879"/>
                      <a:pt x="640045" y="841461"/>
                      <a:pt x="640045" y="804016"/>
                    </a:cubicBezTo>
                    <a:cubicBezTo>
                      <a:pt x="640045" y="766471"/>
                      <a:pt x="608048" y="736053"/>
                      <a:pt x="568605" y="736053"/>
                    </a:cubicBezTo>
                    <a:cubicBezTo>
                      <a:pt x="529262" y="736053"/>
                      <a:pt x="497265" y="766471"/>
                      <a:pt x="497265" y="804016"/>
                    </a:cubicBezTo>
                    <a:close/>
                    <a:moveTo>
                      <a:pt x="0" y="350258"/>
                    </a:moveTo>
                    <a:cubicBezTo>
                      <a:pt x="0" y="387703"/>
                      <a:pt x="31997" y="418121"/>
                      <a:pt x="71340" y="418121"/>
                    </a:cubicBezTo>
                    <a:cubicBezTo>
                      <a:pt x="110783" y="418121"/>
                      <a:pt x="142780" y="387703"/>
                      <a:pt x="142780" y="350258"/>
                    </a:cubicBezTo>
                    <a:cubicBezTo>
                      <a:pt x="142780" y="312813"/>
                      <a:pt x="110783" y="282394"/>
                      <a:pt x="71340" y="282394"/>
                    </a:cubicBezTo>
                    <a:cubicBezTo>
                      <a:pt x="31997" y="282394"/>
                      <a:pt x="0" y="312813"/>
                      <a:pt x="0" y="350258"/>
                    </a:cubicBezTo>
                    <a:close/>
                    <a:moveTo>
                      <a:pt x="363843" y="419325"/>
                    </a:moveTo>
                    <a:cubicBezTo>
                      <a:pt x="363843" y="456770"/>
                      <a:pt x="395840" y="487188"/>
                      <a:pt x="435283" y="487188"/>
                    </a:cubicBezTo>
                    <a:cubicBezTo>
                      <a:pt x="474626" y="487188"/>
                      <a:pt x="506623" y="456770"/>
                      <a:pt x="506623" y="419325"/>
                    </a:cubicBezTo>
                    <a:cubicBezTo>
                      <a:pt x="506623" y="381880"/>
                      <a:pt x="474626" y="351462"/>
                      <a:pt x="435283" y="351462"/>
                    </a:cubicBezTo>
                    <a:cubicBezTo>
                      <a:pt x="395840" y="351462"/>
                      <a:pt x="363843" y="381880"/>
                      <a:pt x="363843" y="419325"/>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3" name="Google Shape;333;p3"/>
              <p:cNvSpPr/>
              <p:nvPr/>
            </p:nvSpPr>
            <p:spPr>
              <a:xfrm rot="10800000" flipH="1">
                <a:off x="323353" y="1133013"/>
                <a:ext cx="528350" cy="1014306"/>
              </a:xfrm>
              <a:custGeom>
                <a:avLst/>
                <a:gdLst/>
                <a:ahLst/>
                <a:cxnLst/>
                <a:rect l="l" t="t" r="r" b="b"/>
                <a:pathLst>
                  <a:path w="1056700" h="2028612" extrusionOk="0">
                    <a:moveTo>
                      <a:pt x="13883" y="1847180"/>
                    </a:moveTo>
                    <a:cubicBezTo>
                      <a:pt x="39239" y="1802206"/>
                      <a:pt x="90253" y="1772491"/>
                      <a:pt x="124565" y="1734243"/>
                    </a:cubicBezTo>
                    <a:cubicBezTo>
                      <a:pt x="160889" y="1693485"/>
                      <a:pt x="189465" y="1615784"/>
                      <a:pt x="249837" y="1603135"/>
                    </a:cubicBezTo>
                    <a:cubicBezTo>
                      <a:pt x="287871" y="1595104"/>
                      <a:pt x="331440" y="1561072"/>
                      <a:pt x="388190" y="1654835"/>
                    </a:cubicBezTo>
                    <a:cubicBezTo>
                      <a:pt x="410125" y="1690875"/>
                      <a:pt x="507626" y="1831520"/>
                      <a:pt x="529762" y="1888440"/>
                    </a:cubicBezTo>
                    <a:cubicBezTo>
                      <a:pt x="561860" y="1970358"/>
                      <a:pt x="536907" y="1963933"/>
                      <a:pt x="527448" y="1982104"/>
                    </a:cubicBezTo>
                    <a:cubicBezTo>
                      <a:pt x="518996" y="1998266"/>
                      <a:pt x="488609" y="1997563"/>
                      <a:pt x="472912" y="1997061"/>
                    </a:cubicBezTo>
                    <a:cubicBezTo>
                      <a:pt x="424816" y="1995455"/>
                      <a:pt x="379335" y="1988829"/>
                      <a:pt x="331239" y="1996359"/>
                    </a:cubicBezTo>
                    <a:cubicBezTo>
                      <a:pt x="278916" y="2004591"/>
                      <a:pt x="230015" y="2027479"/>
                      <a:pt x="176485" y="2028583"/>
                    </a:cubicBezTo>
                    <a:cubicBezTo>
                      <a:pt x="83512" y="2030391"/>
                      <a:pt x="-42163" y="1946766"/>
                      <a:pt x="13883" y="1847180"/>
                    </a:cubicBezTo>
                    <a:close/>
                    <a:moveTo>
                      <a:pt x="591443" y="1634255"/>
                    </a:moveTo>
                    <a:cubicBezTo>
                      <a:pt x="573331" y="1677423"/>
                      <a:pt x="556729" y="1723602"/>
                      <a:pt x="552201" y="1770182"/>
                    </a:cubicBezTo>
                    <a:cubicBezTo>
                      <a:pt x="552201" y="1770684"/>
                      <a:pt x="553408" y="1824292"/>
                      <a:pt x="561458" y="1818871"/>
                    </a:cubicBezTo>
                    <a:cubicBezTo>
                      <a:pt x="642558" y="1864648"/>
                      <a:pt x="907390" y="1795480"/>
                      <a:pt x="933451" y="1743478"/>
                    </a:cubicBezTo>
                    <a:cubicBezTo>
                      <a:pt x="958807" y="1692883"/>
                      <a:pt x="1010928" y="1663067"/>
                      <a:pt x="1038096" y="1614680"/>
                    </a:cubicBezTo>
                    <a:cubicBezTo>
                      <a:pt x="1088708" y="1525032"/>
                      <a:pt x="1028034" y="1401553"/>
                      <a:pt x="952267" y="1344733"/>
                    </a:cubicBezTo>
                    <a:cubicBezTo>
                      <a:pt x="831523" y="1254082"/>
                      <a:pt x="684416" y="1465100"/>
                      <a:pt x="636319" y="1545712"/>
                    </a:cubicBezTo>
                    <a:cubicBezTo>
                      <a:pt x="619214" y="1574323"/>
                      <a:pt x="604322" y="1603737"/>
                      <a:pt x="591443" y="1634255"/>
                    </a:cubicBezTo>
                    <a:close/>
                    <a:moveTo>
                      <a:pt x="545660" y="1335698"/>
                    </a:moveTo>
                    <a:cubicBezTo>
                      <a:pt x="560452" y="1388503"/>
                      <a:pt x="593254" y="1356880"/>
                      <a:pt x="684718" y="1333188"/>
                    </a:cubicBezTo>
                    <a:cubicBezTo>
                      <a:pt x="728387" y="1321945"/>
                      <a:pt x="756862" y="1286708"/>
                      <a:pt x="794595" y="1262414"/>
                    </a:cubicBezTo>
                    <a:cubicBezTo>
                      <a:pt x="839975" y="1233100"/>
                      <a:pt x="894511" y="1216034"/>
                      <a:pt x="934860" y="1179995"/>
                    </a:cubicBezTo>
                    <a:cubicBezTo>
                      <a:pt x="966756" y="1151584"/>
                      <a:pt x="1000665" y="1110526"/>
                      <a:pt x="986981" y="1066354"/>
                    </a:cubicBezTo>
                    <a:cubicBezTo>
                      <a:pt x="972290" y="1018970"/>
                      <a:pt x="929426" y="981927"/>
                      <a:pt x="894611" y="947795"/>
                    </a:cubicBezTo>
                    <a:cubicBezTo>
                      <a:pt x="821259" y="875816"/>
                      <a:pt x="755856" y="811265"/>
                      <a:pt x="657047" y="899206"/>
                    </a:cubicBezTo>
                    <a:cubicBezTo>
                      <a:pt x="602410" y="947795"/>
                      <a:pt x="592449" y="1031921"/>
                      <a:pt x="576148" y="1097575"/>
                    </a:cubicBezTo>
                    <a:cubicBezTo>
                      <a:pt x="569004" y="1126086"/>
                      <a:pt x="532681" y="1306284"/>
                      <a:pt x="545660" y="1335698"/>
                    </a:cubicBezTo>
                    <a:close/>
                    <a:moveTo>
                      <a:pt x="532681" y="1132611"/>
                    </a:moveTo>
                    <a:cubicBezTo>
                      <a:pt x="532379" y="1119159"/>
                      <a:pt x="530165" y="1105305"/>
                      <a:pt x="527951" y="1091753"/>
                    </a:cubicBezTo>
                    <a:cubicBezTo>
                      <a:pt x="521813" y="1055010"/>
                      <a:pt x="512959" y="1017866"/>
                      <a:pt x="496457" y="981626"/>
                    </a:cubicBezTo>
                    <a:cubicBezTo>
                      <a:pt x="458725" y="898805"/>
                      <a:pt x="376719" y="823111"/>
                      <a:pt x="293406" y="773419"/>
                    </a:cubicBezTo>
                    <a:cubicBezTo>
                      <a:pt x="255975" y="751132"/>
                      <a:pt x="258289" y="713487"/>
                      <a:pt x="223273" y="731657"/>
                    </a:cubicBezTo>
                    <a:cubicBezTo>
                      <a:pt x="175982" y="756252"/>
                      <a:pt x="122452" y="842989"/>
                      <a:pt x="102127" y="886357"/>
                    </a:cubicBezTo>
                    <a:cubicBezTo>
                      <a:pt x="83512" y="926010"/>
                      <a:pt x="34711" y="946289"/>
                      <a:pt x="19316" y="985340"/>
                    </a:cubicBezTo>
                    <a:cubicBezTo>
                      <a:pt x="-4128" y="1045072"/>
                      <a:pt x="60168" y="1119761"/>
                      <a:pt x="127382" y="1141546"/>
                    </a:cubicBezTo>
                    <a:cubicBezTo>
                      <a:pt x="175982" y="1157307"/>
                      <a:pt x="238769" y="1153291"/>
                      <a:pt x="301153" y="1159816"/>
                    </a:cubicBezTo>
                    <a:cubicBezTo>
                      <a:pt x="403685" y="1170558"/>
                      <a:pt x="504306" y="1182103"/>
                      <a:pt x="531976" y="1150882"/>
                    </a:cubicBezTo>
                    <a:cubicBezTo>
                      <a:pt x="530366" y="1156503"/>
                      <a:pt x="532882" y="1138735"/>
                      <a:pt x="532681" y="1132611"/>
                    </a:cubicBezTo>
                    <a:close/>
                    <a:moveTo>
                      <a:pt x="848226" y="254307"/>
                    </a:moveTo>
                    <a:cubicBezTo>
                      <a:pt x="868249" y="209333"/>
                      <a:pt x="865331" y="113662"/>
                      <a:pt x="788055" y="147091"/>
                    </a:cubicBezTo>
                    <a:cubicBezTo>
                      <a:pt x="705747" y="182629"/>
                      <a:pt x="670530" y="296771"/>
                      <a:pt x="649098" y="372766"/>
                    </a:cubicBezTo>
                    <a:cubicBezTo>
                      <a:pt x="647991" y="376581"/>
                      <a:pt x="625452" y="460004"/>
                      <a:pt x="630282" y="460205"/>
                    </a:cubicBezTo>
                    <a:lnTo>
                      <a:pt x="647287" y="446652"/>
                    </a:lnTo>
                    <a:cubicBezTo>
                      <a:pt x="722350" y="409408"/>
                      <a:pt x="815323" y="328193"/>
                      <a:pt x="848226" y="254307"/>
                    </a:cubicBezTo>
                    <a:close/>
                    <a:moveTo>
                      <a:pt x="357199" y="365538"/>
                    </a:moveTo>
                    <a:cubicBezTo>
                      <a:pt x="349954" y="349978"/>
                      <a:pt x="297129" y="264848"/>
                      <a:pt x="272778" y="284122"/>
                    </a:cubicBezTo>
                    <a:cubicBezTo>
                      <a:pt x="257384" y="296370"/>
                      <a:pt x="260100" y="329900"/>
                      <a:pt x="260503" y="346364"/>
                    </a:cubicBezTo>
                    <a:cubicBezTo>
                      <a:pt x="261308" y="389431"/>
                      <a:pt x="277004" y="503974"/>
                      <a:pt x="344722" y="498855"/>
                    </a:cubicBezTo>
                    <a:cubicBezTo>
                      <a:pt x="416665" y="493333"/>
                      <a:pt x="360419" y="372666"/>
                      <a:pt x="357199" y="365538"/>
                    </a:cubicBezTo>
                    <a:close/>
                    <a:moveTo>
                      <a:pt x="484584" y="118882"/>
                    </a:moveTo>
                    <a:cubicBezTo>
                      <a:pt x="495753" y="75514"/>
                      <a:pt x="470900" y="-12226"/>
                      <a:pt x="429444" y="1427"/>
                    </a:cubicBezTo>
                    <a:cubicBezTo>
                      <a:pt x="385876" y="15782"/>
                      <a:pt x="381348" y="154319"/>
                      <a:pt x="450977" y="159038"/>
                    </a:cubicBezTo>
                    <a:cubicBezTo>
                      <a:pt x="470900" y="160443"/>
                      <a:pt x="480760" y="133238"/>
                      <a:pt x="484584" y="118882"/>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4" name="Google Shape;334;p3"/>
              <p:cNvSpPr/>
              <p:nvPr/>
            </p:nvSpPr>
            <p:spPr>
              <a:xfrm rot="10800000" flipH="1">
                <a:off x="329503" y="965974"/>
                <a:ext cx="492271" cy="1129201"/>
              </a:xfrm>
              <a:custGeom>
                <a:avLst/>
                <a:gdLst/>
                <a:ahLst/>
                <a:cxnLst/>
                <a:rect l="l" t="t" r="r" b="b"/>
                <a:pathLst>
                  <a:path w="984542" h="2258401" extrusionOk="0">
                    <a:moveTo>
                      <a:pt x="39416" y="1870385"/>
                    </a:moveTo>
                    <a:cubicBezTo>
                      <a:pt x="34988" y="1874200"/>
                      <a:pt x="34385" y="1880925"/>
                      <a:pt x="38208" y="1885443"/>
                    </a:cubicBezTo>
                    <a:cubicBezTo>
                      <a:pt x="55616" y="1906926"/>
                      <a:pt x="81374" y="1908332"/>
                      <a:pt x="107737" y="1898995"/>
                    </a:cubicBezTo>
                    <a:cubicBezTo>
                      <a:pt x="140137" y="1887652"/>
                      <a:pt x="173140" y="1859241"/>
                      <a:pt x="188132" y="1840569"/>
                    </a:cubicBezTo>
                    <a:cubicBezTo>
                      <a:pt x="200006" y="1825712"/>
                      <a:pt x="210168" y="1809549"/>
                      <a:pt x="218117" y="1792483"/>
                    </a:cubicBezTo>
                    <a:cubicBezTo>
                      <a:pt x="222746" y="1782344"/>
                      <a:pt x="224758" y="1771401"/>
                      <a:pt x="227777" y="1760660"/>
                    </a:cubicBezTo>
                    <a:cubicBezTo>
                      <a:pt x="228179" y="1760660"/>
                      <a:pt x="228380" y="1760961"/>
                      <a:pt x="228783" y="1760961"/>
                    </a:cubicBezTo>
                    <a:cubicBezTo>
                      <a:pt x="230493" y="1760860"/>
                      <a:pt x="232003" y="1760258"/>
                      <a:pt x="233411" y="1759455"/>
                    </a:cubicBezTo>
                    <a:cubicBezTo>
                      <a:pt x="241662" y="1762065"/>
                      <a:pt x="254139" y="1769594"/>
                      <a:pt x="255447" y="1770297"/>
                    </a:cubicBezTo>
                    <a:cubicBezTo>
                      <a:pt x="266817" y="1775718"/>
                      <a:pt x="278087" y="1780637"/>
                      <a:pt x="289658" y="1784954"/>
                    </a:cubicBezTo>
                    <a:cubicBezTo>
                      <a:pt x="301431" y="1789270"/>
                      <a:pt x="313405" y="1792784"/>
                      <a:pt x="325982" y="1795595"/>
                    </a:cubicBezTo>
                    <a:cubicBezTo>
                      <a:pt x="346207" y="1799912"/>
                      <a:pt x="367136" y="1801719"/>
                      <a:pt x="387662" y="1805031"/>
                    </a:cubicBezTo>
                    <a:cubicBezTo>
                      <a:pt x="395813" y="1806336"/>
                      <a:pt x="403862" y="1807742"/>
                      <a:pt x="411912" y="1809950"/>
                    </a:cubicBezTo>
                    <a:cubicBezTo>
                      <a:pt x="431835" y="1814970"/>
                      <a:pt x="450751" y="1824406"/>
                      <a:pt x="468158" y="1836152"/>
                    </a:cubicBezTo>
                    <a:cubicBezTo>
                      <a:pt x="486270" y="1848299"/>
                      <a:pt x="502872" y="1862755"/>
                      <a:pt x="516959" y="1878014"/>
                    </a:cubicBezTo>
                    <a:cubicBezTo>
                      <a:pt x="517764" y="1879018"/>
                      <a:pt x="519072" y="1879018"/>
                      <a:pt x="520179" y="1879620"/>
                    </a:cubicBezTo>
                    <a:cubicBezTo>
                      <a:pt x="520280" y="1905019"/>
                      <a:pt x="519978" y="1930417"/>
                      <a:pt x="520179" y="1955816"/>
                    </a:cubicBezTo>
                    <a:cubicBezTo>
                      <a:pt x="521185" y="2053293"/>
                      <a:pt x="523701" y="2150571"/>
                      <a:pt x="529034" y="2247848"/>
                    </a:cubicBezTo>
                    <a:cubicBezTo>
                      <a:pt x="529336" y="2253971"/>
                      <a:pt x="534568" y="2258690"/>
                      <a:pt x="540706" y="2258388"/>
                    </a:cubicBezTo>
                    <a:cubicBezTo>
                      <a:pt x="543221" y="2258288"/>
                      <a:pt x="545234" y="2256883"/>
                      <a:pt x="547045" y="2255377"/>
                    </a:cubicBezTo>
                    <a:cubicBezTo>
                      <a:pt x="551371" y="2258087"/>
                      <a:pt x="556201" y="2258388"/>
                      <a:pt x="558717" y="2256682"/>
                    </a:cubicBezTo>
                    <a:cubicBezTo>
                      <a:pt x="562943" y="2253771"/>
                      <a:pt x="564351" y="2248350"/>
                      <a:pt x="562440" y="2243832"/>
                    </a:cubicBezTo>
                    <a:lnTo>
                      <a:pt x="562037" y="2243933"/>
                    </a:lnTo>
                    <a:cubicBezTo>
                      <a:pt x="560729" y="2244234"/>
                      <a:pt x="560226" y="2242627"/>
                      <a:pt x="560125" y="2240319"/>
                    </a:cubicBezTo>
                    <a:cubicBezTo>
                      <a:pt x="559723" y="2240017"/>
                      <a:pt x="559320" y="2239616"/>
                      <a:pt x="558918" y="2239415"/>
                    </a:cubicBezTo>
                    <a:lnTo>
                      <a:pt x="560025" y="2239917"/>
                    </a:lnTo>
                    <a:cubicBezTo>
                      <a:pt x="559823" y="2235500"/>
                      <a:pt x="561031" y="2229075"/>
                      <a:pt x="561031" y="2228673"/>
                    </a:cubicBezTo>
                    <a:cubicBezTo>
                      <a:pt x="560930" y="2222751"/>
                      <a:pt x="561031" y="2216928"/>
                      <a:pt x="561232" y="2211005"/>
                    </a:cubicBezTo>
                    <a:cubicBezTo>
                      <a:pt x="561433" y="2205182"/>
                      <a:pt x="561735" y="2199360"/>
                      <a:pt x="562238" y="2193537"/>
                    </a:cubicBezTo>
                    <a:cubicBezTo>
                      <a:pt x="563748" y="2175869"/>
                      <a:pt x="566062" y="2158100"/>
                      <a:pt x="568980" y="2140532"/>
                    </a:cubicBezTo>
                    <a:cubicBezTo>
                      <a:pt x="571999" y="2122863"/>
                      <a:pt x="575520" y="2105395"/>
                      <a:pt x="579746" y="2088128"/>
                    </a:cubicBezTo>
                    <a:cubicBezTo>
                      <a:pt x="593129" y="2032011"/>
                      <a:pt x="621604" y="1975492"/>
                      <a:pt x="662557" y="1931020"/>
                    </a:cubicBezTo>
                    <a:cubicBezTo>
                      <a:pt x="701899" y="1888254"/>
                      <a:pt x="753115" y="1856631"/>
                      <a:pt x="814091" y="1848400"/>
                    </a:cubicBezTo>
                    <a:cubicBezTo>
                      <a:pt x="832404" y="1845890"/>
                      <a:pt x="852930" y="1845689"/>
                      <a:pt x="872551" y="1849002"/>
                    </a:cubicBezTo>
                    <a:cubicBezTo>
                      <a:pt x="891266" y="1852114"/>
                      <a:pt x="909278" y="1858438"/>
                      <a:pt x="923364" y="1869682"/>
                    </a:cubicBezTo>
                    <a:cubicBezTo>
                      <a:pt x="946507" y="1888053"/>
                      <a:pt x="955764" y="1919575"/>
                      <a:pt x="954758" y="1950997"/>
                    </a:cubicBezTo>
                    <a:cubicBezTo>
                      <a:pt x="953752" y="1982921"/>
                      <a:pt x="942080" y="2015246"/>
                      <a:pt x="920648" y="2034521"/>
                    </a:cubicBezTo>
                    <a:cubicBezTo>
                      <a:pt x="914711" y="2039841"/>
                      <a:pt x="908070" y="2044158"/>
                      <a:pt x="900825" y="2047270"/>
                    </a:cubicBezTo>
                    <a:cubicBezTo>
                      <a:pt x="893782" y="2050282"/>
                      <a:pt x="886135" y="2052189"/>
                      <a:pt x="878085" y="2052792"/>
                    </a:cubicBezTo>
                    <a:cubicBezTo>
                      <a:pt x="871243" y="2053193"/>
                      <a:pt x="864200" y="2053394"/>
                      <a:pt x="857156" y="2052892"/>
                    </a:cubicBezTo>
                    <a:cubicBezTo>
                      <a:pt x="850515" y="2052390"/>
                      <a:pt x="843774" y="2051386"/>
                      <a:pt x="837435" y="2049479"/>
                    </a:cubicBezTo>
                    <a:cubicBezTo>
                      <a:pt x="832806" y="2048174"/>
                      <a:pt x="828278" y="2046367"/>
                      <a:pt x="824253" y="2043957"/>
                    </a:cubicBezTo>
                    <a:cubicBezTo>
                      <a:pt x="820229" y="2041649"/>
                      <a:pt x="816606" y="2038737"/>
                      <a:pt x="813387" y="2035324"/>
                    </a:cubicBezTo>
                    <a:cubicBezTo>
                      <a:pt x="793866" y="2014242"/>
                      <a:pt x="798595" y="1991655"/>
                      <a:pt x="811676" y="1978704"/>
                    </a:cubicBezTo>
                    <a:cubicBezTo>
                      <a:pt x="819323" y="1971276"/>
                      <a:pt x="829385" y="1966658"/>
                      <a:pt x="838843" y="1968365"/>
                    </a:cubicBezTo>
                    <a:cubicBezTo>
                      <a:pt x="846994" y="1969770"/>
                      <a:pt x="853936" y="1976195"/>
                      <a:pt x="858162" y="1988342"/>
                    </a:cubicBezTo>
                    <a:cubicBezTo>
                      <a:pt x="860074" y="1994064"/>
                      <a:pt x="866413" y="1997276"/>
                      <a:pt x="872249" y="1995269"/>
                    </a:cubicBezTo>
                    <a:cubicBezTo>
                      <a:pt x="878085" y="1993361"/>
                      <a:pt x="881205" y="1987037"/>
                      <a:pt x="879192" y="1981214"/>
                    </a:cubicBezTo>
                    <a:cubicBezTo>
                      <a:pt x="873759" y="1964449"/>
                      <a:pt x="864300" y="1954511"/>
                      <a:pt x="853735" y="1949290"/>
                    </a:cubicBezTo>
                    <a:cubicBezTo>
                      <a:pt x="835120" y="1939954"/>
                      <a:pt x="811575" y="1945978"/>
                      <a:pt x="795074" y="1961538"/>
                    </a:cubicBezTo>
                    <a:cubicBezTo>
                      <a:pt x="773541" y="1981817"/>
                      <a:pt x="763781" y="2017957"/>
                      <a:pt x="794470" y="2052390"/>
                    </a:cubicBezTo>
                    <a:cubicBezTo>
                      <a:pt x="799199" y="2057811"/>
                      <a:pt x="804834" y="2062328"/>
                      <a:pt x="810871" y="2066043"/>
                    </a:cubicBezTo>
                    <a:cubicBezTo>
                      <a:pt x="816707" y="2069657"/>
                      <a:pt x="823147" y="2072468"/>
                      <a:pt x="829989" y="2074576"/>
                    </a:cubicBezTo>
                    <a:cubicBezTo>
                      <a:pt x="838038" y="2077086"/>
                      <a:pt x="846491" y="2078592"/>
                      <a:pt x="855043" y="2079294"/>
                    </a:cubicBezTo>
                    <a:cubicBezTo>
                      <a:pt x="863294" y="2079997"/>
                      <a:pt x="871646" y="2080097"/>
                      <a:pt x="879695" y="2079595"/>
                    </a:cubicBezTo>
                    <a:cubicBezTo>
                      <a:pt x="890864" y="2079093"/>
                      <a:pt x="901530" y="2076584"/>
                      <a:pt x="911491" y="2072468"/>
                    </a:cubicBezTo>
                    <a:cubicBezTo>
                      <a:pt x="921553" y="2068352"/>
                      <a:pt x="930810" y="2062529"/>
                      <a:pt x="939162" y="2055301"/>
                    </a:cubicBezTo>
                    <a:cubicBezTo>
                      <a:pt x="966229" y="2031609"/>
                      <a:pt x="982328" y="1991956"/>
                      <a:pt x="984038" y="1952001"/>
                    </a:cubicBezTo>
                    <a:cubicBezTo>
                      <a:pt x="985749" y="1911143"/>
                      <a:pt x="972165" y="1870485"/>
                      <a:pt x="942180" y="1846392"/>
                    </a:cubicBezTo>
                    <a:cubicBezTo>
                      <a:pt x="927590" y="1834747"/>
                      <a:pt x="909982" y="1826816"/>
                      <a:pt x="891065" y="1822098"/>
                    </a:cubicBezTo>
                    <a:cubicBezTo>
                      <a:pt x="864401" y="1815572"/>
                      <a:pt x="835322" y="1815371"/>
                      <a:pt x="809965" y="1818985"/>
                    </a:cubicBezTo>
                    <a:cubicBezTo>
                      <a:pt x="742147" y="1828924"/>
                      <a:pt x="685297" y="1864261"/>
                      <a:pt x="642030" y="1912548"/>
                    </a:cubicBezTo>
                    <a:cubicBezTo>
                      <a:pt x="598764" y="1960936"/>
                      <a:pt x="569181" y="2022173"/>
                      <a:pt x="555799" y="2082607"/>
                    </a:cubicBezTo>
                    <a:cubicBezTo>
                      <a:pt x="553082" y="2095156"/>
                      <a:pt x="550969" y="2107905"/>
                      <a:pt x="548755" y="2120655"/>
                    </a:cubicBezTo>
                    <a:cubicBezTo>
                      <a:pt x="547548" y="2065641"/>
                      <a:pt x="545535" y="2010728"/>
                      <a:pt x="545435" y="1955715"/>
                    </a:cubicBezTo>
                    <a:cubicBezTo>
                      <a:pt x="545334" y="1884740"/>
                      <a:pt x="546240" y="1813765"/>
                      <a:pt x="546944" y="1742690"/>
                    </a:cubicBezTo>
                    <a:cubicBezTo>
                      <a:pt x="555497" y="1716488"/>
                      <a:pt x="568376" y="1691190"/>
                      <a:pt x="585280" y="1667398"/>
                    </a:cubicBezTo>
                    <a:cubicBezTo>
                      <a:pt x="603996" y="1641297"/>
                      <a:pt x="626837" y="1617304"/>
                      <a:pt x="651287" y="1595720"/>
                    </a:cubicBezTo>
                    <a:cubicBezTo>
                      <a:pt x="676442" y="1573434"/>
                      <a:pt x="703409" y="1553657"/>
                      <a:pt x="730274" y="1537896"/>
                    </a:cubicBezTo>
                    <a:cubicBezTo>
                      <a:pt x="758247" y="1521633"/>
                      <a:pt x="785615" y="1510188"/>
                      <a:pt x="810770" y="1503964"/>
                    </a:cubicBezTo>
                    <a:cubicBezTo>
                      <a:pt x="817512" y="1520127"/>
                      <a:pt x="824555" y="1536390"/>
                      <a:pt x="829888" y="1553557"/>
                    </a:cubicBezTo>
                    <a:cubicBezTo>
                      <a:pt x="833611" y="1565804"/>
                      <a:pt x="836127" y="1573434"/>
                      <a:pt x="837535" y="1578754"/>
                    </a:cubicBezTo>
                    <a:cubicBezTo>
                      <a:pt x="838441" y="1581766"/>
                      <a:pt x="838944" y="1583573"/>
                      <a:pt x="838843" y="1585280"/>
                    </a:cubicBezTo>
                    <a:cubicBezTo>
                      <a:pt x="838441" y="1591403"/>
                      <a:pt x="835020" y="1597326"/>
                      <a:pt x="830995" y="1621319"/>
                    </a:cubicBezTo>
                    <a:cubicBezTo>
                      <a:pt x="829486" y="1630153"/>
                      <a:pt x="831398" y="1638687"/>
                      <a:pt x="836429" y="1646015"/>
                    </a:cubicBezTo>
                    <a:cubicBezTo>
                      <a:pt x="844478" y="1657761"/>
                      <a:pt x="860477" y="1666896"/>
                      <a:pt x="878186" y="1668101"/>
                    </a:cubicBezTo>
                    <a:cubicBezTo>
                      <a:pt x="898511" y="1669506"/>
                      <a:pt x="920748" y="1661475"/>
                      <a:pt x="932923" y="1636880"/>
                    </a:cubicBezTo>
                    <a:cubicBezTo>
                      <a:pt x="935841" y="1631458"/>
                      <a:pt x="933728" y="1624733"/>
                      <a:pt x="928295" y="1621922"/>
                    </a:cubicBezTo>
                    <a:cubicBezTo>
                      <a:pt x="922761" y="1619111"/>
                      <a:pt x="916120" y="1621219"/>
                      <a:pt x="913202" y="1626640"/>
                    </a:cubicBezTo>
                    <a:cubicBezTo>
                      <a:pt x="905454" y="1640695"/>
                      <a:pt x="892273" y="1645011"/>
                      <a:pt x="880299" y="1643706"/>
                    </a:cubicBezTo>
                    <a:cubicBezTo>
                      <a:pt x="873557" y="1643003"/>
                      <a:pt x="867118" y="1640293"/>
                      <a:pt x="862489" y="1636579"/>
                    </a:cubicBezTo>
                    <a:cubicBezTo>
                      <a:pt x="858967" y="1633667"/>
                      <a:pt x="856251" y="1630153"/>
                      <a:pt x="857056" y="1626138"/>
                    </a:cubicBezTo>
                    <a:cubicBezTo>
                      <a:pt x="862288" y="1600539"/>
                      <a:pt x="865910" y="1594214"/>
                      <a:pt x="866615" y="1587789"/>
                    </a:cubicBezTo>
                    <a:cubicBezTo>
                      <a:pt x="867319" y="1580762"/>
                      <a:pt x="865407" y="1573434"/>
                      <a:pt x="857659" y="1545526"/>
                    </a:cubicBezTo>
                    <a:cubicBezTo>
                      <a:pt x="852025" y="1525649"/>
                      <a:pt x="844377" y="1506675"/>
                      <a:pt x="836730" y="1488003"/>
                    </a:cubicBezTo>
                    <a:cubicBezTo>
                      <a:pt x="829385" y="1470033"/>
                      <a:pt x="821939" y="1452264"/>
                      <a:pt x="817009" y="1433993"/>
                    </a:cubicBezTo>
                    <a:cubicBezTo>
                      <a:pt x="810972" y="1411707"/>
                      <a:pt x="808355" y="1388517"/>
                      <a:pt x="814896" y="1362918"/>
                    </a:cubicBezTo>
                    <a:cubicBezTo>
                      <a:pt x="819927" y="1342740"/>
                      <a:pt x="828983" y="1323866"/>
                      <a:pt x="840956" y="1306800"/>
                    </a:cubicBezTo>
                    <a:cubicBezTo>
                      <a:pt x="853031" y="1289634"/>
                      <a:pt x="867923" y="1274274"/>
                      <a:pt x="884927" y="1261425"/>
                    </a:cubicBezTo>
                    <a:cubicBezTo>
                      <a:pt x="887242" y="1259617"/>
                      <a:pt x="895694" y="1252791"/>
                      <a:pt x="904247" y="1247671"/>
                    </a:cubicBezTo>
                    <a:cubicBezTo>
                      <a:pt x="906863" y="1246065"/>
                      <a:pt x="910586" y="1243053"/>
                      <a:pt x="912900" y="1242150"/>
                    </a:cubicBezTo>
                    <a:cubicBezTo>
                      <a:pt x="912296" y="1241748"/>
                      <a:pt x="911793" y="1241246"/>
                      <a:pt x="911491" y="1241045"/>
                    </a:cubicBezTo>
                    <a:cubicBezTo>
                      <a:pt x="911994" y="1241447"/>
                      <a:pt x="912497" y="1241748"/>
                      <a:pt x="913000" y="1242049"/>
                    </a:cubicBezTo>
                    <a:cubicBezTo>
                      <a:pt x="914107" y="1241648"/>
                      <a:pt x="914812" y="1241648"/>
                      <a:pt x="914912" y="1242552"/>
                    </a:cubicBezTo>
                    <a:cubicBezTo>
                      <a:pt x="914912" y="1242752"/>
                      <a:pt x="914912" y="1242853"/>
                      <a:pt x="914812" y="1242953"/>
                    </a:cubicBezTo>
                    <a:cubicBezTo>
                      <a:pt x="918937" y="1244459"/>
                      <a:pt x="923566" y="1243355"/>
                      <a:pt x="926584" y="1239941"/>
                    </a:cubicBezTo>
                    <a:cubicBezTo>
                      <a:pt x="930408" y="1235424"/>
                      <a:pt x="929905" y="1228698"/>
                      <a:pt x="925377" y="1224883"/>
                    </a:cubicBezTo>
                    <a:cubicBezTo>
                      <a:pt x="921453" y="1221369"/>
                      <a:pt x="914610" y="1219964"/>
                      <a:pt x="906158" y="1222674"/>
                    </a:cubicBezTo>
                    <a:cubicBezTo>
                      <a:pt x="893782" y="1226489"/>
                      <a:pt x="875167" y="1239941"/>
                      <a:pt x="871243" y="1242652"/>
                    </a:cubicBezTo>
                    <a:cubicBezTo>
                      <a:pt x="851622" y="1256305"/>
                      <a:pt x="834215" y="1272869"/>
                      <a:pt x="820027" y="1291642"/>
                    </a:cubicBezTo>
                    <a:cubicBezTo>
                      <a:pt x="805437" y="1310916"/>
                      <a:pt x="794470" y="1332600"/>
                      <a:pt x="787829" y="1355790"/>
                    </a:cubicBezTo>
                    <a:cubicBezTo>
                      <a:pt x="779276" y="1386509"/>
                      <a:pt x="781188" y="1414518"/>
                      <a:pt x="788131" y="1441623"/>
                    </a:cubicBezTo>
                    <a:cubicBezTo>
                      <a:pt x="791753" y="1455577"/>
                      <a:pt x="797589" y="1469130"/>
                      <a:pt x="803023" y="1482782"/>
                    </a:cubicBezTo>
                    <a:cubicBezTo>
                      <a:pt x="770522" y="1489308"/>
                      <a:pt x="734500" y="1502559"/>
                      <a:pt x="698579" y="1524042"/>
                    </a:cubicBezTo>
                    <a:cubicBezTo>
                      <a:pt x="675336" y="1537796"/>
                      <a:pt x="652495" y="1554360"/>
                      <a:pt x="631364" y="1573333"/>
                    </a:cubicBezTo>
                    <a:cubicBezTo>
                      <a:pt x="605304" y="1596623"/>
                      <a:pt x="581859" y="1623528"/>
                      <a:pt x="563144" y="1652339"/>
                    </a:cubicBezTo>
                    <a:cubicBezTo>
                      <a:pt x="557006" y="1661776"/>
                      <a:pt x="552378" y="1671815"/>
                      <a:pt x="547347" y="1681653"/>
                    </a:cubicBezTo>
                    <a:cubicBezTo>
                      <a:pt x="548655" y="1546028"/>
                      <a:pt x="549560" y="1410402"/>
                      <a:pt x="546340" y="1274877"/>
                    </a:cubicBezTo>
                    <a:lnTo>
                      <a:pt x="546139" y="1269155"/>
                    </a:lnTo>
                    <a:cubicBezTo>
                      <a:pt x="554591" y="1244559"/>
                      <a:pt x="571697" y="1199183"/>
                      <a:pt x="594336" y="1163545"/>
                    </a:cubicBezTo>
                    <a:cubicBezTo>
                      <a:pt x="604197" y="1147885"/>
                      <a:pt x="615064" y="1134231"/>
                      <a:pt x="626837" y="1125899"/>
                    </a:cubicBezTo>
                    <a:cubicBezTo>
                      <a:pt x="634282" y="1120579"/>
                      <a:pt x="642030" y="1117667"/>
                      <a:pt x="650180" y="1119374"/>
                    </a:cubicBezTo>
                    <a:cubicBezTo>
                      <a:pt x="661148" y="1121683"/>
                      <a:pt x="673424" y="1120980"/>
                      <a:pt x="686605" y="1117868"/>
                    </a:cubicBezTo>
                    <a:cubicBezTo>
                      <a:pt x="700792" y="1114656"/>
                      <a:pt x="716087" y="1108632"/>
                      <a:pt x="731985" y="1101404"/>
                    </a:cubicBezTo>
                    <a:cubicBezTo>
                      <a:pt x="765089" y="1086346"/>
                      <a:pt x="800910" y="1066067"/>
                      <a:pt x="834114" y="1060245"/>
                    </a:cubicBezTo>
                    <a:cubicBezTo>
                      <a:pt x="857257" y="1056229"/>
                      <a:pt x="878991" y="1059542"/>
                      <a:pt x="896499" y="1079821"/>
                    </a:cubicBezTo>
                    <a:cubicBezTo>
                      <a:pt x="900423" y="1084639"/>
                      <a:pt x="907366" y="1085242"/>
                      <a:pt x="912095" y="1081427"/>
                    </a:cubicBezTo>
                    <a:cubicBezTo>
                      <a:pt x="916925" y="1077512"/>
                      <a:pt x="917528" y="1070485"/>
                      <a:pt x="913705" y="1065766"/>
                    </a:cubicBezTo>
                    <a:cubicBezTo>
                      <a:pt x="899719" y="1047997"/>
                      <a:pt x="883116" y="1039364"/>
                      <a:pt x="865105" y="1035850"/>
                    </a:cubicBezTo>
                    <a:cubicBezTo>
                      <a:pt x="863898" y="1033842"/>
                      <a:pt x="862389" y="1031835"/>
                      <a:pt x="859974" y="1030931"/>
                    </a:cubicBezTo>
                    <a:cubicBezTo>
                      <a:pt x="851823" y="1027518"/>
                      <a:pt x="846088" y="1018282"/>
                      <a:pt x="840856" y="1008143"/>
                    </a:cubicBezTo>
                    <a:cubicBezTo>
                      <a:pt x="831498" y="990274"/>
                      <a:pt x="825260" y="968590"/>
                      <a:pt x="820531" y="956141"/>
                    </a:cubicBezTo>
                    <a:cubicBezTo>
                      <a:pt x="813185" y="937469"/>
                      <a:pt x="803324" y="920202"/>
                      <a:pt x="793464" y="903236"/>
                    </a:cubicBezTo>
                    <a:cubicBezTo>
                      <a:pt x="784207" y="887375"/>
                      <a:pt x="775050" y="871815"/>
                      <a:pt x="769315" y="854849"/>
                    </a:cubicBezTo>
                    <a:cubicBezTo>
                      <a:pt x="764888" y="841698"/>
                      <a:pt x="762271" y="827844"/>
                      <a:pt x="763680" y="812183"/>
                    </a:cubicBezTo>
                    <a:cubicBezTo>
                      <a:pt x="764083" y="806260"/>
                      <a:pt x="765391" y="797225"/>
                      <a:pt x="768812" y="789495"/>
                    </a:cubicBezTo>
                    <a:cubicBezTo>
                      <a:pt x="770925" y="784777"/>
                      <a:pt x="773138" y="779758"/>
                      <a:pt x="778270" y="779356"/>
                    </a:cubicBezTo>
                    <a:cubicBezTo>
                      <a:pt x="780182" y="779256"/>
                      <a:pt x="781691" y="780761"/>
                      <a:pt x="783100" y="782167"/>
                    </a:cubicBezTo>
                    <a:cubicBezTo>
                      <a:pt x="785313" y="784275"/>
                      <a:pt x="787326" y="786685"/>
                      <a:pt x="788936" y="788793"/>
                    </a:cubicBezTo>
                    <a:cubicBezTo>
                      <a:pt x="790043" y="790097"/>
                      <a:pt x="793162" y="792507"/>
                      <a:pt x="795476" y="794615"/>
                    </a:cubicBezTo>
                    <a:cubicBezTo>
                      <a:pt x="795677" y="795418"/>
                      <a:pt x="796080" y="796221"/>
                      <a:pt x="796583" y="796924"/>
                    </a:cubicBezTo>
                    <a:cubicBezTo>
                      <a:pt x="796482" y="796623"/>
                      <a:pt x="796482" y="796422"/>
                      <a:pt x="796482" y="796422"/>
                    </a:cubicBezTo>
                    <a:lnTo>
                      <a:pt x="797086" y="796322"/>
                    </a:lnTo>
                    <a:cubicBezTo>
                      <a:pt x="797790" y="797225"/>
                      <a:pt x="798092" y="797928"/>
                      <a:pt x="797690" y="798329"/>
                    </a:cubicBezTo>
                    <a:lnTo>
                      <a:pt x="797992" y="798631"/>
                    </a:lnTo>
                    <a:cubicBezTo>
                      <a:pt x="855244" y="860571"/>
                      <a:pt x="851018" y="829952"/>
                      <a:pt x="813789" y="784275"/>
                    </a:cubicBezTo>
                    <a:cubicBezTo>
                      <a:pt x="812582" y="782769"/>
                      <a:pt x="808255" y="777650"/>
                      <a:pt x="806746" y="775441"/>
                    </a:cubicBezTo>
                    <a:cubicBezTo>
                      <a:pt x="803526" y="770923"/>
                      <a:pt x="799300" y="765302"/>
                      <a:pt x="794168" y="761386"/>
                    </a:cubicBezTo>
                    <a:cubicBezTo>
                      <a:pt x="789338" y="757572"/>
                      <a:pt x="783603" y="755564"/>
                      <a:pt x="777364" y="755564"/>
                    </a:cubicBezTo>
                    <a:cubicBezTo>
                      <a:pt x="765290" y="755564"/>
                      <a:pt x="756033" y="762491"/>
                      <a:pt x="749291" y="772429"/>
                    </a:cubicBezTo>
                    <a:cubicBezTo>
                      <a:pt x="741745" y="783673"/>
                      <a:pt x="738022" y="799534"/>
                      <a:pt x="736714" y="809172"/>
                    </a:cubicBezTo>
                    <a:cubicBezTo>
                      <a:pt x="733192" y="835775"/>
                      <a:pt x="738324" y="858964"/>
                      <a:pt x="747581" y="880548"/>
                    </a:cubicBezTo>
                    <a:cubicBezTo>
                      <a:pt x="754222" y="896008"/>
                      <a:pt x="762976" y="910665"/>
                      <a:pt x="771830" y="925523"/>
                    </a:cubicBezTo>
                    <a:cubicBezTo>
                      <a:pt x="779880" y="938874"/>
                      <a:pt x="788231" y="952226"/>
                      <a:pt x="794570" y="966883"/>
                    </a:cubicBezTo>
                    <a:cubicBezTo>
                      <a:pt x="801312" y="981841"/>
                      <a:pt x="811072" y="1009850"/>
                      <a:pt x="824958" y="1029124"/>
                    </a:cubicBezTo>
                    <a:cubicBezTo>
                      <a:pt x="826467" y="1031232"/>
                      <a:pt x="828278" y="1032738"/>
                      <a:pt x="829989" y="1034645"/>
                    </a:cubicBezTo>
                    <a:cubicBezTo>
                      <a:pt x="794570" y="1039364"/>
                      <a:pt x="755530" y="1059040"/>
                      <a:pt x="720011" y="1074299"/>
                    </a:cubicBezTo>
                    <a:cubicBezTo>
                      <a:pt x="705823" y="1080323"/>
                      <a:pt x="692240" y="1085744"/>
                      <a:pt x="679763" y="1088655"/>
                    </a:cubicBezTo>
                    <a:cubicBezTo>
                      <a:pt x="671210" y="1090663"/>
                      <a:pt x="663261" y="1091566"/>
                      <a:pt x="656016" y="1090161"/>
                    </a:cubicBezTo>
                    <a:cubicBezTo>
                      <a:pt x="630157" y="1085342"/>
                      <a:pt x="604901" y="1101003"/>
                      <a:pt x="584475" y="1128810"/>
                    </a:cubicBezTo>
                    <a:cubicBezTo>
                      <a:pt x="568276" y="1150796"/>
                      <a:pt x="554793" y="1179909"/>
                      <a:pt x="544127" y="1206913"/>
                    </a:cubicBezTo>
                    <a:lnTo>
                      <a:pt x="535876" y="946404"/>
                    </a:lnTo>
                    <a:cubicBezTo>
                      <a:pt x="535574" y="930743"/>
                      <a:pt x="534467" y="881552"/>
                      <a:pt x="533159" y="824732"/>
                    </a:cubicBezTo>
                    <a:cubicBezTo>
                      <a:pt x="533360" y="824632"/>
                      <a:pt x="533461" y="824832"/>
                      <a:pt x="533562" y="824832"/>
                    </a:cubicBezTo>
                    <a:cubicBezTo>
                      <a:pt x="534870" y="824129"/>
                      <a:pt x="537285" y="822624"/>
                      <a:pt x="538895" y="819110"/>
                    </a:cubicBezTo>
                    <a:cubicBezTo>
                      <a:pt x="540102" y="816400"/>
                      <a:pt x="542517" y="805256"/>
                      <a:pt x="543624" y="800739"/>
                    </a:cubicBezTo>
                    <a:lnTo>
                      <a:pt x="551271" y="768213"/>
                    </a:lnTo>
                    <a:cubicBezTo>
                      <a:pt x="555497" y="751448"/>
                      <a:pt x="561132" y="735085"/>
                      <a:pt x="567571" y="719022"/>
                    </a:cubicBezTo>
                    <a:cubicBezTo>
                      <a:pt x="574011" y="702859"/>
                      <a:pt x="581356" y="686998"/>
                      <a:pt x="589305" y="671538"/>
                    </a:cubicBezTo>
                    <a:cubicBezTo>
                      <a:pt x="616372" y="618131"/>
                      <a:pt x="655614" y="549164"/>
                      <a:pt x="706125" y="496661"/>
                    </a:cubicBezTo>
                    <a:cubicBezTo>
                      <a:pt x="738827" y="462729"/>
                      <a:pt x="776258" y="435624"/>
                      <a:pt x="818719" y="425585"/>
                    </a:cubicBezTo>
                    <a:cubicBezTo>
                      <a:pt x="868728" y="413438"/>
                      <a:pt x="899316" y="437632"/>
                      <a:pt x="908976" y="472065"/>
                    </a:cubicBezTo>
                    <a:cubicBezTo>
                      <a:pt x="919138" y="508105"/>
                      <a:pt x="908473" y="554083"/>
                      <a:pt x="875771" y="581991"/>
                    </a:cubicBezTo>
                    <a:cubicBezTo>
                      <a:pt x="871947" y="585304"/>
                      <a:pt x="867721" y="588115"/>
                      <a:pt x="863193" y="590323"/>
                    </a:cubicBezTo>
                    <a:cubicBezTo>
                      <a:pt x="858766" y="592632"/>
                      <a:pt x="853936" y="594439"/>
                      <a:pt x="849006" y="595644"/>
                    </a:cubicBezTo>
                    <a:cubicBezTo>
                      <a:pt x="834919" y="599057"/>
                      <a:pt x="823952" y="597953"/>
                      <a:pt x="816103" y="593335"/>
                    </a:cubicBezTo>
                    <a:cubicBezTo>
                      <a:pt x="806645" y="587713"/>
                      <a:pt x="802218" y="577373"/>
                      <a:pt x="802117" y="567334"/>
                    </a:cubicBezTo>
                    <a:cubicBezTo>
                      <a:pt x="802117" y="556994"/>
                      <a:pt x="806444" y="546554"/>
                      <a:pt x="815801" y="542137"/>
                    </a:cubicBezTo>
                    <a:cubicBezTo>
                      <a:pt x="823750" y="538322"/>
                      <a:pt x="834718" y="538824"/>
                      <a:pt x="848402" y="545048"/>
                    </a:cubicBezTo>
                    <a:cubicBezTo>
                      <a:pt x="853936" y="547658"/>
                      <a:pt x="860577" y="545349"/>
                      <a:pt x="863193" y="539727"/>
                    </a:cubicBezTo>
                    <a:cubicBezTo>
                      <a:pt x="865810" y="534206"/>
                      <a:pt x="863395" y="527580"/>
                      <a:pt x="857861" y="524970"/>
                    </a:cubicBezTo>
                    <a:cubicBezTo>
                      <a:pt x="836328" y="514530"/>
                      <a:pt x="818820" y="515232"/>
                      <a:pt x="806041" y="520954"/>
                    </a:cubicBezTo>
                    <a:cubicBezTo>
                      <a:pt x="788131" y="528986"/>
                      <a:pt x="778169" y="547658"/>
                      <a:pt x="777868" y="567134"/>
                    </a:cubicBezTo>
                    <a:cubicBezTo>
                      <a:pt x="777465" y="585505"/>
                      <a:pt x="785817" y="604177"/>
                      <a:pt x="802922" y="614818"/>
                    </a:cubicBezTo>
                    <a:cubicBezTo>
                      <a:pt x="815198" y="622548"/>
                      <a:pt x="832404" y="626162"/>
                      <a:pt x="854943" y="621143"/>
                    </a:cubicBezTo>
                    <a:cubicBezTo>
                      <a:pt x="861885" y="619637"/>
                      <a:pt x="868627" y="617228"/>
                      <a:pt x="875067" y="614216"/>
                    </a:cubicBezTo>
                    <a:cubicBezTo>
                      <a:pt x="881506" y="611104"/>
                      <a:pt x="887644" y="607189"/>
                      <a:pt x="893078" y="602671"/>
                    </a:cubicBezTo>
                    <a:cubicBezTo>
                      <a:pt x="935036" y="567937"/>
                      <a:pt x="949526" y="510012"/>
                      <a:pt x="937149" y="464335"/>
                    </a:cubicBezTo>
                    <a:cubicBezTo>
                      <a:pt x="924069" y="415747"/>
                      <a:pt x="882110" y="379707"/>
                      <a:pt x="811676" y="396372"/>
                    </a:cubicBezTo>
                    <a:cubicBezTo>
                      <a:pt x="763982" y="408017"/>
                      <a:pt x="721520" y="438134"/>
                      <a:pt x="685196" y="476884"/>
                    </a:cubicBezTo>
                    <a:cubicBezTo>
                      <a:pt x="633478" y="532098"/>
                      <a:pt x="594034" y="604579"/>
                      <a:pt x="566968" y="660496"/>
                    </a:cubicBezTo>
                    <a:cubicBezTo>
                      <a:pt x="559019" y="676859"/>
                      <a:pt x="551673" y="693523"/>
                      <a:pt x="545334" y="710489"/>
                    </a:cubicBezTo>
                    <a:cubicBezTo>
                      <a:pt x="539699" y="725347"/>
                      <a:pt x="535272" y="740606"/>
                      <a:pt x="531449" y="755966"/>
                    </a:cubicBezTo>
                    <a:cubicBezTo>
                      <a:pt x="531348" y="752151"/>
                      <a:pt x="531247" y="748235"/>
                      <a:pt x="531147" y="744521"/>
                    </a:cubicBezTo>
                    <a:cubicBezTo>
                      <a:pt x="530442" y="718320"/>
                      <a:pt x="529839" y="693122"/>
                      <a:pt x="529134" y="670735"/>
                    </a:cubicBezTo>
                    <a:lnTo>
                      <a:pt x="565056" y="556291"/>
                    </a:lnTo>
                    <a:cubicBezTo>
                      <a:pt x="574917" y="524067"/>
                      <a:pt x="585783" y="492143"/>
                      <a:pt x="597254" y="460621"/>
                    </a:cubicBezTo>
                    <a:cubicBezTo>
                      <a:pt x="608725" y="428998"/>
                      <a:pt x="620900" y="397677"/>
                      <a:pt x="634182" y="366857"/>
                    </a:cubicBezTo>
                    <a:cubicBezTo>
                      <a:pt x="660444" y="305519"/>
                      <a:pt x="690630" y="245788"/>
                      <a:pt x="728060" y="189068"/>
                    </a:cubicBezTo>
                    <a:cubicBezTo>
                      <a:pt x="731582" y="184049"/>
                      <a:pt x="730274" y="177122"/>
                      <a:pt x="725143" y="173709"/>
                    </a:cubicBezTo>
                    <a:cubicBezTo>
                      <a:pt x="720112" y="170195"/>
                      <a:pt x="713169" y="171500"/>
                      <a:pt x="709748" y="176620"/>
                    </a:cubicBezTo>
                    <a:cubicBezTo>
                      <a:pt x="669399" y="233240"/>
                      <a:pt x="635389" y="292870"/>
                      <a:pt x="607216" y="355112"/>
                    </a:cubicBezTo>
                    <a:cubicBezTo>
                      <a:pt x="593129" y="386333"/>
                      <a:pt x="580451" y="418156"/>
                      <a:pt x="569081" y="450582"/>
                    </a:cubicBezTo>
                    <a:cubicBezTo>
                      <a:pt x="557811" y="482807"/>
                      <a:pt x="548051" y="515634"/>
                      <a:pt x="538794" y="548662"/>
                    </a:cubicBezTo>
                    <a:lnTo>
                      <a:pt x="526015" y="595242"/>
                    </a:lnTo>
                    <a:cubicBezTo>
                      <a:pt x="523500" y="544044"/>
                      <a:pt x="519978" y="492745"/>
                      <a:pt x="514746" y="441446"/>
                    </a:cubicBezTo>
                    <a:cubicBezTo>
                      <a:pt x="509111" y="385530"/>
                      <a:pt x="501967" y="329814"/>
                      <a:pt x="493817" y="274299"/>
                    </a:cubicBezTo>
                    <a:cubicBezTo>
                      <a:pt x="491100" y="255927"/>
                      <a:pt x="488182" y="237657"/>
                      <a:pt x="485163" y="219285"/>
                    </a:cubicBezTo>
                    <a:cubicBezTo>
                      <a:pt x="478120" y="176720"/>
                      <a:pt x="470473" y="134156"/>
                      <a:pt x="463530" y="91591"/>
                    </a:cubicBezTo>
                    <a:lnTo>
                      <a:pt x="453971" y="34067"/>
                    </a:lnTo>
                    <a:lnTo>
                      <a:pt x="450147" y="15997"/>
                    </a:lnTo>
                    <a:cubicBezTo>
                      <a:pt x="449946" y="14893"/>
                      <a:pt x="448437" y="10576"/>
                      <a:pt x="447833" y="8970"/>
                    </a:cubicBezTo>
                    <a:cubicBezTo>
                      <a:pt x="447431" y="6762"/>
                      <a:pt x="446424" y="4553"/>
                      <a:pt x="444613" y="2947"/>
                    </a:cubicBezTo>
                    <a:cubicBezTo>
                      <a:pt x="441997" y="437"/>
                      <a:pt x="439482" y="136"/>
                      <a:pt x="437972" y="35"/>
                    </a:cubicBezTo>
                    <a:cubicBezTo>
                      <a:pt x="433847" y="-266"/>
                      <a:pt x="430426" y="1341"/>
                      <a:pt x="428112" y="5156"/>
                    </a:cubicBezTo>
                    <a:cubicBezTo>
                      <a:pt x="427709" y="5858"/>
                      <a:pt x="425697" y="9372"/>
                      <a:pt x="427105" y="14391"/>
                    </a:cubicBezTo>
                    <a:cubicBezTo>
                      <a:pt x="427609" y="15997"/>
                      <a:pt x="429118" y="19913"/>
                      <a:pt x="429420" y="21117"/>
                    </a:cubicBezTo>
                    <a:lnTo>
                      <a:pt x="432640" y="37681"/>
                    </a:lnTo>
                    <a:lnTo>
                      <a:pt x="441595" y="95003"/>
                    </a:lnTo>
                    <a:cubicBezTo>
                      <a:pt x="448034" y="137669"/>
                      <a:pt x="455279" y="180334"/>
                      <a:pt x="461920" y="223000"/>
                    </a:cubicBezTo>
                    <a:cubicBezTo>
                      <a:pt x="464737" y="241270"/>
                      <a:pt x="467454" y="259441"/>
                      <a:pt x="469970" y="277712"/>
                    </a:cubicBezTo>
                    <a:cubicBezTo>
                      <a:pt x="477617" y="332926"/>
                      <a:pt x="484056" y="388340"/>
                      <a:pt x="489188" y="443956"/>
                    </a:cubicBezTo>
                    <a:cubicBezTo>
                      <a:pt x="494320" y="499471"/>
                      <a:pt x="498043" y="555087"/>
                      <a:pt x="499954" y="610702"/>
                    </a:cubicBezTo>
                    <a:cubicBezTo>
                      <a:pt x="500256" y="619838"/>
                      <a:pt x="500659" y="632386"/>
                      <a:pt x="500961" y="646441"/>
                    </a:cubicBezTo>
                    <a:cubicBezTo>
                      <a:pt x="497540" y="636201"/>
                      <a:pt x="495024" y="625560"/>
                      <a:pt x="491100" y="615521"/>
                    </a:cubicBezTo>
                    <a:cubicBezTo>
                      <a:pt x="483252" y="594841"/>
                      <a:pt x="474296" y="574562"/>
                      <a:pt x="464335" y="554585"/>
                    </a:cubicBezTo>
                    <a:cubicBezTo>
                      <a:pt x="449644" y="525171"/>
                      <a:pt x="432740" y="496661"/>
                      <a:pt x="414427" y="468451"/>
                    </a:cubicBezTo>
                    <a:cubicBezTo>
                      <a:pt x="402957" y="450983"/>
                      <a:pt x="391586" y="433415"/>
                      <a:pt x="379814" y="416148"/>
                    </a:cubicBezTo>
                    <a:cubicBezTo>
                      <a:pt x="371764" y="404503"/>
                      <a:pt x="363513" y="392959"/>
                      <a:pt x="354860" y="381815"/>
                    </a:cubicBezTo>
                    <a:lnTo>
                      <a:pt x="330812" y="351699"/>
                    </a:lnTo>
                    <a:cubicBezTo>
                      <a:pt x="330108" y="350895"/>
                      <a:pt x="322561" y="342965"/>
                      <a:pt x="320045" y="340555"/>
                    </a:cubicBezTo>
                    <a:cubicBezTo>
                      <a:pt x="282715" y="305218"/>
                      <a:pt x="273358" y="318169"/>
                      <a:pt x="303644" y="354610"/>
                    </a:cubicBezTo>
                    <a:cubicBezTo>
                      <a:pt x="304047" y="355011"/>
                      <a:pt x="304449" y="355413"/>
                      <a:pt x="304852" y="355815"/>
                    </a:cubicBezTo>
                    <a:lnTo>
                      <a:pt x="304852" y="355714"/>
                    </a:lnTo>
                    <a:cubicBezTo>
                      <a:pt x="305556" y="355011"/>
                      <a:pt x="306663" y="355815"/>
                      <a:pt x="307870" y="357119"/>
                    </a:cubicBezTo>
                    <a:cubicBezTo>
                      <a:pt x="307065" y="357019"/>
                      <a:pt x="306361" y="356718"/>
                      <a:pt x="305959" y="356517"/>
                    </a:cubicBezTo>
                    <a:cubicBezTo>
                      <a:pt x="305959" y="356417"/>
                      <a:pt x="305657" y="356417"/>
                      <a:pt x="305456" y="356316"/>
                    </a:cubicBezTo>
                    <a:cubicBezTo>
                      <a:pt x="306361" y="357119"/>
                      <a:pt x="307468" y="357722"/>
                      <a:pt x="308675" y="358023"/>
                    </a:cubicBezTo>
                    <a:cubicBezTo>
                      <a:pt x="310889" y="360834"/>
                      <a:pt x="313203" y="365050"/>
                      <a:pt x="313505" y="365452"/>
                    </a:cubicBezTo>
                    <a:lnTo>
                      <a:pt x="335642" y="396070"/>
                    </a:lnTo>
                    <a:cubicBezTo>
                      <a:pt x="343490" y="407214"/>
                      <a:pt x="350936" y="418759"/>
                      <a:pt x="358281" y="430303"/>
                    </a:cubicBezTo>
                    <a:cubicBezTo>
                      <a:pt x="369349" y="447871"/>
                      <a:pt x="379915" y="465740"/>
                      <a:pt x="390681" y="483510"/>
                    </a:cubicBezTo>
                    <a:cubicBezTo>
                      <a:pt x="407786" y="511217"/>
                      <a:pt x="423181" y="539527"/>
                      <a:pt x="437369" y="568037"/>
                    </a:cubicBezTo>
                    <a:cubicBezTo>
                      <a:pt x="446827" y="587312"/>
                      <a:pt x="455883" y="606687"/>
                      <a:pt x="464134" y="626363"/>
                    </a:cubicBezTo>
                    <a:cubicBezTo>
                      <a:pt x="480937" y="666519"/>
                      <a:pt x="493615" y="708180"/>
                      <a:pt x="503174" y="751147"/>
                    </a:cubicBezTo>
                    <a:cubicBezTo>
                      <a:pt x="504784" y="834871"/>
                      <a:pt x="506092" y="924720"/>
                      <a:pt x="506394" y="947006"/>
                    </a:cubicBezTo>
                    <a:cubicBezTo>
                      <a:pt x="506998" y="979934"/>
                      <a:pt x="507803" y="1012861"/>
                      <a:pt x="508809" y="1045789"/>
                    </a:cubicBezTo>
                    <a:cubicBezTo>
                      <a:pt x="511023" y="1122386"/>
                      <a:pt x="514142" y="1199083"/>
                      <a:pt x="516255" y="1275680"/>
                    </a:cubicBezTo>
                    <a:cubicBezTo>
                      <a:pt x="517161" y="1305194"/>
                      <a:pt x="516657" y="1334709"/>
                      <a:pt x="517261" y="1364323"/>
                    </a:cubicBezTo>
                    <a:cubicBezTo>
                      <a:pt x="503879" y="1316940"/>
                      <a:pt x="478724" y="1261625"/>
                      <a:pt x="440890" y="1220666"/>
                    </a:cubicBezTo>
                    <a:cubicBezTo>
                      <a:pt x="410906" y="1188140"/>
                      <a:pt x="373475" y="1165252"/>
                      <a:pt x="329806" y="1161337"/>
                    </a:cubicBezTo>
                    <a:cubicBezTo>
                      <a:pt x="280804" y="1157522"/>
                      <a:pt x="240556" y="1183924"/>
                      <a:pt x="222243" y="1219462"/>
                    </a:cubicBezTo>
                    <a:cubicBezTo>
                      <a:pt x="203125" y="1256807"/>
                      <a:pt x="207351" y="1303990"/>
                      <a:pt x="250215" y="1336917"/>
                    </a:cubicBezTo>
                    <a:cubicBezTo>
                      <a:pt x="255447" y="1341033"/>
                      <a:pt x="261384" y="1344747"/>
                      <a:pt x="267622" y="1347759"/>
                    </a:cubicBezTo>
                    <a:cubicBezTo>
                      <a:pt x="274062" y="1350871"/>
                      <a:pt x="280804" y="1353381"/>
                      <a:pt x="287545" y="1354887"/>
                    </a:cubicBezTo>
                    <a:cubicBezTo>
                      <a:pt x="335642" y="1365327"/>
                      <a:pt x="362809" y="1334809"/>
                      <a:pt x="367840" y="1303387"/>
                    </a:cubicBezTo>
                    <a:cubicBezTo>
                      <a:pt x="370959" y="1283510"/>
                      <a:pt x="365123" y="1263633"/>
                      <a:pt x="351137" y="1252390"/>
                    </a:cubicBezTo>
                    <a:cubicBezTo>
                      <a:pt x="339666" y="1243254"/>
                      <a:pt x="322259" y="1239038"/>
                      <a:pt x="298613" y="1247571"/>
                    </a:cubicBezTo>
                    <a:cubicBezTo>
                      <a:pt x="292777" y="1249579"/>
                      <a:pt x="289658" y="1255903"/>
                      <a:pt x="291671" y="1261726"/>
                    </a:cubicBezTo>
                    <a:cubicBezTo>
                      <a:pt x="293683" y="1267448"/>
                      <a:pt x="300022" y="1270560"/>
                      <a:pt x="305858" y="1268552"/>
                    </a:cubicBezTo>
                    <a:cubicBezTo>
                      <a:pt x="319643" y="1264034"/>
                      <a:pt x="329705" y="1265139"/>
                      <a:pt x="336245" y="1270560"/>
                    </a:cubicBezTo>
                    <a:cubicBezTo>
                      <a:pt x="343792" y="1276884"/>
                      <a:pt x="345502" y="1288329"/>
                      <a:pt x="343490" y="1299171"/>
                    </a:cubicBezTo>
                    <a:cubicBezTo>
                      <a:pt x="339968" y="1318144"/>
                      <a:pt x="322662" y="1335913"/>
                      <a:pt x="293582" y="1328785"/>
                    </a:cubicBezTo>
                    <a:cubicBezTo>
                      <a:pt x="288954" y="1327681"/>
                      <a:pt x="284325" y="1325774"/>
                      <a:pt x="279898" y="1323565"/>
                    </a:cubicBezTo>
                    <a:cubicBezTo>
                      <a:pt x="275370" y="1321156"/>
                      <a:pt x="271043" y="1318345"/>
                      <a:pt x="267220" y="1315233"/>
                    </a:cubicBezTo>
                    <a:cubicBezTo>
                      <a:pt x="237738" y="1291742"/>
                      <a:pt x="234820" y="1259015"/>
                      <a:pt x="248505" y="1233115"/>
                    </a:cubicBezTo>
                    <a:cubicBezTo>
                      <a:pt x="262088" y="1207315"/>
                      <a:pt x="291570" y="1188241"/>
                      <a:pt x="327290" y="1191253"/>
                    </a:cubicBezTo>
                    <a:cubicBezTo>
                      <a:pt x="363715" y="1193963"/>
                      <a:pt x="394605" y="1213539"/>
                      <a:pt x="420062" y="1240142"/>
                    </a:cubicBezTo>
                    <a:cubicBezTo>
                      <a:pt x="460310" y="1282306"/>
                      <a:pt x="487176" y="1342338"/>
                      <a:pt x="498445" y="1388918"/>
                    </a:cubicBezTo>
                    <a:cubicBezTo>
                      <a:pt x="501967" y="1402973"/>
                      <a:pt x="505086" y="1417128"/>
                      <a:pt x="507803" y="1431283"/>
                    </a:cubicBezTo>
                    <a:cubicBezTo>
                      <a:pt x="510520" y="1445438"/>
                      <a:pt x="512834" y="1459593"/>
                      <a:pt x="514645" y="1473948"/>
                    </a:cubicBezTo>
                    <a:lnTo>
                      <a:pt x="517563" y="1501856"/>
                    </a:lnTo>
                    <a:cubicBezTo>
                      <a:pt x="517664" y="1502258"/>
                      <a:pt x="518469" y="1505872"/>
                      <a:pt x="518569" y="1508783"/>
                    </a:cubicBezTo>
                    <a:cubicBezTo>
                      <a:pt x="518670" y="1508683"/>
                      <a:pt x="518770" y="1508683"/>
                      <a:pt x="518871" y="1508582"/>
                    </a:cubicBezTo>
                    <a:cubicBezTo>
                      <a:pt x="518871" y="1508683"/>
                      <a:pt x="518871" y="1508884"/>
                      <a:pt x="518871" y="1508984"/>
                    </a:cubicBezTo>
                    <a:cubicBezTo>
                      <a:pt x="518770" y="1509084"/>
                      <a:pt x="518670" y="1509185"/>
                      <a:pt x="518569" y="1509285"/>
                    </a:cubicBezTo>
                    <a:cubicBezTo>
                      <a:pt x="518670" y="1511193"/>
                      <a:pt x="518368" y="1512598"/>
                      <a:pt x="517362" y="1512498"/>
                    </a:cubicBezTo>
                    <a:lnTo>
                      <a:pt x="517060" y="1512397"/>
                    </a:lnTo>
                    <a:cubicBezTo>
                      <a:pt x="516557" y="1514304"/>
                      <a:pt x="518469" y="1515710"/>
                      <a:pt x="518972" y="1517517"/>
                    </a:cubicBezTo>
                    <a:cubicBezTo>
                      <a:pt x="519274" y="1628347"/>
                      <a:pt x="519978" y="1739176"/>
                      <a:pt x="520179" y="1850106"/>
                    </a:cubicBezTo>
                    <a:cubicBezTo>
                      <a:pt x="508809" y="1837658"/>
                      <a:pt x="497640" y="1824808"/>
                      <a:pt x="483755" y="1814368"/>
                    </a:cubicBezTo>
                    <a:cubicBezTo>
                      <a:pt x="464436" y="1799611"/>
                      <a:pt x="442802" y="1788066"/>
                      <a:pt x="419861" y="1781139"/>
                    </a:cubicBezTo>
                    <a:cubicBezTo>
                      <a:pt x="410805" y="1778629"/>
                      <a:pt x="401548" y="1776722"/>
                      <a:pt x="392190" y="1775316"/>
                    </a:cubicBezTo>
                    <a:cubicBezTo>
                      <a:pt x="371966" y="1772304"/>
                      <a:pt x="351338" y="1771602"/>
                      <a:pt x="331315" y="1768088"/>
                    </a:cubicBezTo>
                    <a:cubicBezTo>
                      <a:pt x="319844" y="1766181"/>
                      <a:pt x="308877" y="1763470"/>
                      <a:pt x="298010" y="1760157"/>
                    </a:cubicBezTo>
                    <a:cubicBezTo>
                      <a:pt x="286941" y="1756845"/>
                      <a:pt x="276074" y="1752930"/>
                      <a:pt x="265207" y="1748512"/>
                    </a:cubicBezTo>
                    <a:cubicBezTo>
                      <a:pt x="263899" y="1747910"/>
                      <a:pt x="252529" y="1742388"/>
                      <a:pt x="243172" y="1739477"/>
                    </a:cubicBezTo>
                    <a:cubicBezTo>
                      <a:pt x="239650" y="1738373"/>
                      <a:pt x="237436" y="1738473"/>
                      <a:pt x="234619" y="1738172"/>
                    </a:cubicBezTo>
                    <a:cubicBezTo>
                      <a:pt x="234619" y="1737971"/>
                      <a:pt x="234820" y="1737771"/>
                      <a:pt x="234820" y="1737570"/>
                    </a:cubicBezTo>
                    <a:cubicBezTo>
                      <a:pt x="239549" y="1703939"/>
                      <a:pt x="237034" y="1670711"/>
                      <a:pt x="240757" y="1637582"/>
                    </a:cubicBezTo>
                    <a:cubicBezTo>
                      <a:pt x="242266" y="1624733"/>
                      <a:pt x="244580" y="1611782"/>
                      <a:pt x="249108" y="1598933"/>
                    </a:cubicBezTo>
                    <a:cubicBezTo>
                      <a:pt x="252328" y="1589697"/>
                      <a:pt x="260277" y="1579658"/>
                      <a:pt x="267723" y="1569318"/>
                    </a:cubicBezTo>
                    <a:cubicBezTo>
                      <a:pt x="277081" y="1556368"/>
                      <a:pt x="285835" y="1543116"/>
                      <a:pt x="288451" y="1530869"/>
                    </a:cubicBezTo>
                    <a:cubicBezTo>
                      <a:pt x="291570" y="1516212"/>
                      <a:pt x="288250" y="1502158"/>
                      <a:pt x="269937" y="1490713"/>
                    </a:cubicBezTo>
                    <a:cubicBezTo>
                      <a:pt x="264805" y="1487400"/>
                      <a:pt x="257862" y="1488806"/>
                      <a:pt x="254542" y="1493926"/>
                    </a:cubicBezTo>
                    <a:cubicBezTo>
                      <a:pt x="251121" y="1499045"/>
                      <a:pt x="252630" y="1505972"/>
                      <a:pt x="257762" y="1509285"/>
                    </a:cubicBezTo>
                    <a:cubicBezTo>
                      <a:pt x="262390" y="1512598"/>
                      <a:pt x="265006" y="1515810"/>
                      <a:pt x="265711" y="1519525"/>
                    </a:cubicBezTo>
                    <a:cubicBezTo>
                      <a:pt x="266516" y="1523942"/>
                      <a:pt x="264503" y="1528359"/>
                      <a:pt x="261988" y="1533077"/>
                    </a:cubicBezTo>
                    <a:cubicBezTo>
                      <a:pt x="256655" y="1543217"/>
                      <a:pt x="247498" y="1553557"/>
                      <a:pt x="239650" y="1563696"/>
                    </a:cubicBezTo>
                    <a:cubicBezTo>
                      <a:pt x="232808" y="1572631"/>
                      <a:pt x="226871" y="1581365"/>
                      <a:pt x="223651" y="1589596"/>
                    </a:cubicBezTo>
                    <a:cubicBezTo>
                      <a:pt x="217916" y="1604353"/>
                      <a:pt x="214495" y="1619111"/>
                      <a:pt x="212482" y="1634069"/>
                    </a:cubicBezTo>
                    <a:cubicBezTo>
                      <a:pt x="207955" y="1666796"/>
                      <a:pt x="210269" y="1699823"/>
                      <a:pt x="205037" y="1733253"/>
                    </a:cubicBezTo>
                    <a:cubicBezTo>
                      <a:pt x="202823" y="1749516"/>
                      <a:pt x="197993" y="1765377"/>
                      <a:pt x="191453" y="1780536"/>
                    </a:cubicBezTo>
                    <a:cubicBezTo>
                      <a:pt x="184812" y="1795695"/>
                      <a:pt x="176259" y="1810252"/>
                      <a:pt x="166197" y="1823704"/>
                    </a:cubicBezTo>
                    <a:cubicBezTo>
                      <a:pt x="154022" y="1840268"/>
                      <a:pt x="126553" y="1865566"/>
                      <a:pt x="99285" y="1876508"/>
                    </a:cubicBezTo>
                    <a:cubicBezTo>
                      <a:pt x="82783" y="1883134"/>
                      <a:pt x="66080" y="1884841"/>
                      <a:pt x="54408" y="1871690"/>
                    </a:cubicBezTo>
                    <a:cubicBezTo>
                      <a:pt x="50685" y="1867172"/>
                      <a:pt x="43944" y="1866670"/>
                      <a:pt x="39416" y="1870385"/>
                    </a:cubicBezTo>
                    <a:close/>
                    <a:moveTo>
                      <a:pt x="320146" y="354911"/>
                    </a:moveTo>
                    <a:cubicBezTo>
                      <a:pt x="323165" y="351297"/>
                      <a:pt x="323567" y="346077"/>
                      <a:pt x="320850" y="342061"/>
                    </a:cubicBezTo>
                    <a:cubicBezTo>
                      <a:pt x="325479" y="348586"/>
                      <a:pt x="323768" y="352602"/>
                      <a:pt x="320146" y="354911"/>
                    </a:cubicBezTo>
                    <a:close/>
                    <a:moveTo>
                      <a:pt x="4400" y="910966"/>
                    </a:moveTo>
                    <a:cubicBezTo>
                      <a:pt x="20197" y="898217"/>
                      <a:pt x="41428" y="877537"/>
                      <a:pt x="64369" y="861976"/>
                    </a:cubicBezTo>
                    <a:cubicBezTo>
                      <a:pt x="81374" y="850532"/>
                      <a:pt x="99385" y="842099"/>
                      <a:pt x="116793" y="839991"/>
                    </a:cubicBezTo>
                    <a:cubicBezTo>
                      <a:pt x="123937" y="839188"/>
                      <a:pt x="131181" y="839891"/>
                      <a:pt x="138325" y="841597"/>
                    </a:cubicBezTo>
                    <a:cubicBezTo>
                      <a:pt x="150500" y="844308"/>
                      <a:pt x="162776" y="850331"/>
                      <a:pt x="175253" y="852439"/>
                    </a:cubicBezTo>
                    <a:cubicBezTo>
                      <a:pt x="190547" y="855351"/>
                      <a:pt x="204131" y="854045"/>
                      <a:pt x="215904" y="849628"/>
                    </a:cubicBezTo>
                    <a:cubicBezTo>
                      <a:pt x="229185" y="844609"/>
                      <a:pt x="240254" y="835975"/>
                      <a:pt x="249108" y="825134"/>
                    </a:cubicBezTo>
                    <a:cubicBezTo>
                      <a:pt x="252227" y="821319"/>
                      <a:pt x="253737" y="814793"/>
                      <a:pt x="255045" y="806863"/>
                    </a:cubicBezTo>
                    <a:cubicBezTo>
                      <a:pt x="256856" y="795920"/>
                      <a:pt x="257560" y="782769"/>
                      <a:pt x="257560" y="769016"/>
                    </a:cubicBezTo>
                    <a:cubicBezTo>
                      <a:pt x="257661" y="722837"/>
                      <a:pt x="250718" y="670434"/>
                      <a:pt x="250718" y="670434"/>
                    </a:cubicBezTo>
                    <a:cubicBezTo>
                      <a:pt x="249813" y="664712"/>
                      <a:pt x="253737" y="659190"/>
                      <a:pt x="259573" y="658287"/>
                    </a:cubicBezTo>
                    <a:cubicBezTo>
                      <a:pt x="265409" y="657383"/>
                      <a:pt x="270842" y="661299"/>
                      <a:pt x="271748" y="667121"/>
                    </a:cubicBezTo>
                    <a:cubicBezTo>
                      <a:pt x="271748" y="667121"/>
                      <a:pt x="284426" y="734884"/>
                      <a:pt x="284124" y="785881"/>
                    </a:cubicBezTo>
                    <a:cubicBezTo>
                      <a:pt x="284023" y="811179"/>
                      <a:pt x="279596" y="832663"/>
                      <a:pt x="271647" y="843003"/>
                    </a:cubicBezTo>
                    <a:cubicBezTo>
                      <a:pt x="266214" y="850030"/>
                      <a:pt x="259875" y="856254"/>
                      <a:pt x="253133" y="861775"/>
                    </a:cubicBezTo>
                    <a:cubicBezTo>
                      <a:pt x="254743" y="864285"/>
                      <a:pt x="256152" y="866795"/>
                      <a:pt x="258365" y="869505"/>
                    </a:cubicBezTo>
                    <a:cubicBezTo>
                      <a:pt x="267220" y="880147"/>
                      <a:pt x="278992" y="891491"/>
                      <a:pt x="285432" y="900325"/>
                    </a:cubicBezTo>
                    <a:cubicBezTo>
                      <a:pt x="299016" y="919299"/>
                      <a:pt x="312197" y="940581"/>
                      <a:pt x="327693" y="960056"/>
                    </a:cubicBezTo>
                    <a:cubicBezTo>
                      <a:pt x="337151" y="971902"/>
                      <a:pt x="347314" y="983146"/>
                      <a:pt x="359589" y="992281"/>
                    </a:cubicBezTo>
                    <a:cubicBezTo>
                      <a:pt x="369752" y="1000212"/>
                      <a:pt x="382732" y="1005533"/>
                      <a:pt x="396819" y="1010050"/>
                    </a:cubicBezTo>
                    <a:cubicBezTo>
                      <a:pt x="432438" y="1021595"/>
                      <a:pt x="474498" y="1027920"/>
                      <a:pt x="502671" y="1043279"/>
                    </a:cubicBezTo>
                    <a:cubicBezTo>
                      <a:pt x="508205" y="1046090"/>
                      <a:pt x="510318" y="1052816"/>
                      <a:pt x="507602" y="1058237"/>
                    </a:cubicBezTo>
                    <a:cubicBezTo>
                      <a:pt x="504784" y="1063658"/>
                      <a:pt x="498043" y="1065867"/>
                      <a:pt x="492609" y="1063056"/>
                    </a:cubicBezTo>
                    <a:cubicBezTo>
                      <a:pt x="478522" y="1056530"/>
                      <a:pt x="461014" y="1052916"/>
                      <a:pt x="442802" y="1049302"/>
                    </a:cubicBezTo>
                    <a:cubicBezTo>
                      <a:pt x="424691" y="1045789"/>
                      <a:pt x="405875" y="1042576"/>
                      <a:pt x="388467" y="1037758"/>
                    </a:cubicBezTo>
                    <a:cubicBezTo>
                      <a:pt x="370557" y="1032738"/>
                      <a:pt x="354256" y="1025811"/>
                      <a:pt x="341276" y="1016174"/>
                    </a:cubicBezTo>
                    <a:cubicBezTo>
                      <a:pt x="327089" y="1005131"/>
                      <a:pt x="315115" y="991980"/>
                      <a:pt x="304550" y="977725"/>
                    </a:cubicBezTo>
                    <a:cubicBezTo>
                      <a:pt x="289457" y="957145"/>
                      <a:pt x="277483" y="934558"/>
                      <a:pt x="264503" y="914379"/>
                    </a:cubicBezTo>
                    <a:cubicBezTo>
                      <a:pt x="258969" y="905545"/>
                      <a:pt x="248303" y="894001"/>
                      <a:pt x="240556" y="883158"/>
                    </a:cubicBezTo>
                    <a:cubicBezTo>
                      <a:pt x="237939" y="879544"/>
                      <a:pt x="236631" y="876332"/>
                      <a:pt x="234720" y="872919"/>
                    </a:cubicBezTo>
                    <a:cubicBezTo>
                      <a:pt x="231902" y="874324"/>
                      <a:pt x="229588" y="876432"/>
                      <a:pt x="226670" y="877537"/>
                    </a:cubicBezTo>
                    <a:cubicBezTo>
                      <a:pt x="210168" y="883861"/>
                      <a:pt x="191151" y="885869"/>
                      <a:pt x="169618" y="881753"/>
                    </a:cubicBezTo>
                    <a:cubicBezTo>
                      <a:pt x="156739" y="879143"/>
                      <a:pt x="144161" y="872818"/>
                      <a:pt x="131483" y="869606"/>
                    </a:cubicBezTo>
                    <a:cubicBezTo>
                      <a:pt x="127559" y="868502"/>
                      <a:pt x="123635" y="867799"/>
                      <a:pt x="119610" y="868100"/>
                    </a:cubicBezTo>
                    <a:cubicBezTo>
                      <a:pt x="106127" y="869204"/>
                      <a:pt x="92141" y="875729"/>
                      <a:pt x="78557" y="883961"/>
                    </a:cubicBezTo>
                    <a:cubicBezTo>
                      <a:pt x="55515" y="898016"/>
                      <a:pt x="33882" y="916990"/>
                      <a:pt x="17984" y="928635"/>
                    </a:cubicBezTo>
                    <a:cubicBezTo>
                      <a:pt x="13053" y="932349"/>
                      <a:pt x="6110" y="931445"/>
                      <a:pt x="2287" y="926526"/>
                    </a:cubicBezTo>
                    <a:cubicBezTo>
                      <a:pt x="-1436" y="921708"/>
                      <a:pt x="-531" y="914781"/>
                      <a:pt x="4400" y="910966"/>
                    </a:cubicBezTo>
                    <a:close/>
                    <a:moveTo>
                      <a:pt x="914812" y="1242953"/>
                    </a:moveTo>
                    <a:cubicBezTo>
                      <a:pt x="914610" y="1243355"/>
                      <a:pt x="913705" y="1242752"/>
                      <a:pt x="912900" y="1242150"/>
                    </a:cubicBezTo>
                    <a:lnTo>
                      <a:pt x="913000" y="1242049"/>
                    </a:lnTo>
                    <a:cubicBezTo>
                      <a:pt x="913604" y="1242451"/>
                      <a:pt x="914208" y="1242752"/>
                      <a:pt x="914812" y="1242953"/>
                    </a:cubicBezTo>
                    <a:close/>
                    <a:moveTo>
                      <a:pt x="199905" y="810577"/>
                    </a:moveTo>
                    <a:cubicBezTo>
                      <a:pt x="194270" y="820917"/>
                      <a:pt x="188032" y="830956"/>
                      <a:pt x="185013" y="841899"/>
                    </a:cubicBezTo>
                    <a:cubicBezTo>
                      <a:pt x="183806" y="847922"/>
                      <a:pt x="177970" y="851737"/>
                      <a:pt x="171933" y="850532"/>
                    </a:cubicBezTo>
                    <a:cubicBezTo>
                      <a:pt x="165895" y="849327"/>
                      <a:pt x="161971" y="843505"/>
                      <a:pt x="163179" y="837481"/>
                    </a:cubicBezTo>
                    <a:cubicBezTo>
                      <a:pt x="164990" y="824230"/>
                      <a:pt x="169920" y="811480"/>
                      <a:pt x="175354" y="798731"/>
                    </a:cubicBezTo>
                    <a:cubicBezTo>
                      <a:pt x="179882" y="787989"/>
                      <a:pt x="184510" y="777348"/>
                      <a:pt x="187026" y="766406"/>
                    </a:cubicBezTo>
                    <a:cubicBezTo>
                      <a:pt x="188837" y="758575"/>
                      <a:pt x="189944" y="750645"/>
                      <a:pt x="187629" y="741911"/>
                    </a:cubicBezTo>
                    <a:cubicBezTo>
                      <a:pt x="187126" y="739702"/>
                      <a:pt x="185516" y="738397"/>
                      <a:pt x="183504" y="738197"/>
                    </a:cubicBezTo>
                    <a:cubicBezTo>
                      <a:pt x="180787" y="737795"/>
                      <a:pt x="177869" y="737795"/>
                      <a:pt x="175152" y="738397"/>
                    </a:cubicBezTo>
                    <a:cubicBezTo>
                      <a:pt x="175152" y="738297"/>
                      <a:pt x="175152" y="738297"/>
                      <a:pt x="175152" y="738197"/>
                    </a:cubicBezTo>
                    <a:cubicBezTo>
                      <a:pt x="175052" y="737996"/>
                      <a:pt x="174649" y="738397"/>
                      <a:pt x="174347" y="738498"/>
                    </a:cubicBezTo>
                    <a:cubicBezTo>
                      <a:pt x="172536" y="739401"/>
                      <a:pt x="167405" y="740907"/>
                      <a:pt x="164386" y="742513"/>
                    </a:cubicBezTo>
                    <a:lnTo>
                      <a:pt x="163984" y="743517"/>
                    </a:lnTo>
                    <a:lnTo>
                      <a:pt x="164185" y="742614"/>
                    </a:lnTo>
                    <a:cubicBezTo>
                      <a:pt x="162675" y="743417"/>
                      <a:pt x="161770" y="744320"/>
                      <a:pt x="162474" y="745123"/>
                    </a:cubicBezTo>
                    <a:cubicBezTo>
                      <a:pt x="162575" y="745224"/>
                      <a:pt x="162675" y="745324"/>
                      <a:pt x="162776" y="745324"/>
                    </a:cubicBezTo>
                    <a:cubicBezTo>
                      <a:pt x="160462" y="748235"/>
                      <a:pt x="156739" y="749741"/>
                      <a:pt x="152915" y="749239"/>
                    </a:cubicBezTo>
                    <a:cubicBezTo>
                      <a:pt x="146375" y="748737"/>
                      <a:pt x="144564" y="744120"/>
                      <a:pt x="143658" y="740305"/>
                    </a:cubicBezTo>
                    <a:cubicBezTo>
                      <a:pt x="143155" y="738397"/>
                      <a:pt x="143457" y="733980"/>
                      <a:pt x="147683" y="729362"/>
                    </a:cubicBezTo>
                    <a:cubicBezTo>
                      <a:pt x="151507" y="725347"/>
                      <a:pt x="164587" y="716613"/>
                      <a:pt x="165795" y="716111"/>
                    </a:cubicBezTo>
                    <a:cubicBezTo>
                      <a:pt x="175957" y="711694"/>
                      <a:pt x="187831" y="711091"/>
                      <a:pt x="197289" y="714705"/>
                    </a:cubicBezTo>
                    <a:cubicBezTo>
                      <a:pt x="205338" y="717717"/>
                      <a:pt x="211476" y="724142"/>
                      <a:pt x="214897" y="733980"/>
                    </a:cubicBezTo>
                    <a:cubicBezTo>
                      <a:pt x="219325" y="747834"/>
                      <a:pt x="219425" y="760885"/>
                      <a:pt x="216306" y="773333"/>
                    </a:cubicBezTo>
                    <a:cubicBezTo>
                      <a:pt x="213187" y="786283"/>
                      <a:pt x="206647" y="798531"/>
                      <a:pt x="199905" y="810577"/>
                    </a:cubicBezTo>
                    <a:close/>
                    <a:moveTo>
                      <a:pt x="865206" y="924218"/>
                    </a:moveTo>
                    <a:cubicBezTo>
                      <a:pt x="863193" y="916789"/>
                      <a:pt x="861584" y="909460"/>
                      <a:pt x="860980" y="902534"/>
                    </a:cubicBezTo>
                    <a:cubicBezTo>
                      <a:pt x="862288" y="906248"/>
                      <a:pt x="865508" y="909159"/>
                      <a:pt x="869734" y="909661"/>
                    </a:cubicBezTo>
                    <a:cubicBezTo>
                      <a:pt x="872048" y="910163"/>
                      <a:pt x="874060" y="909360"/>
                      <a:pt x="875872" y="908657"/>
                    </a:cubicBezTo>
                    <a:cubicBezTo>
                      <a:pt x="878488" y="907553"/>
                      <a:pt x="881607" y="904742"/>
                      <a:pt x="881808" y="898518"/>
                    </a:cubicBezTo>
                    <a:cubicBezTo>
                      <a:pt x="881909" y="897615"/>
                      <a:pt x="881406" y="895406"/>
                      <a:pt x="880299" y="892394"/>
                    </a:cubicBezTo>
                    <a:cubicBezTo>
                      <a:pt x="878790" y="888278"/>
                      <a:pt x="874966" y="880749"/>
                      <a:pt x="870639" y="875328"/>
                    </a:cubicBezTo>
                    <a:cubicBezTo>
                      <a:pt x="867721" y="871613"/>
                      <a:pt x="864099" y="869104"/>
                      <a:pt x="860980" y="867598"/>
                    </a:cubicBezTo>
                    <a:cubicBezTo>
                      <a:pt x="856754" y="865590"/>
                      <a:pt x="852628" y="865992"/>
                      <a:pt x="848604" y="867196"/>
                    </a:cubicBezTo>
                    <a:cubicBezTo>
                      <a:pt x="843774" y="868702"/>
                      <a:pt x="837334" y="874123"/>
                      <a:pt x="834315" y="888981"/>
                    </a:cubicBezTo>
                    <a:cubicBezTo>
                      <a:pt x="832001" y="901730"/>
                      <a:pt x="832605" y="916488"/>
                      <a:pt x="836227" y="931546"/>
                    </a:cubicBezTo>
                    <a:cubicBezTo>
                      <a:pt x="838240" y="940179"/>
                      <a:pt x="841258" y="948913"/>
                      <a:pt x="845082" y="957245"/>
                    </a:cubicBezTo>
                    <a:cubicBezTo>
                      <a:pt x="855244" y="979130"/>
                      <a:pt x="870237" y="998807"/>
                      <a:pt x="885028" y="1011355"/>
                    </a:cubicBezTo>
                    <a:cubicBezTo>
                      <a:pt x="889556" y="1015572"/>
                      <a:pt x="896599" y="1015371"/>
                      <a:pt x="900825" y="1010954"/>
                    </a:cubicBezTo>
                    <a:cubicBezTo>
                      <a:pt x="905051" y="1006537"/>
                      <a:pt x="904850" y="999509"/>
                      <a:pt x="900423" y="995293"/>
                    </a:cubicBezTo>
                    <a:cubicBezTo>
                      <a:pt x="889153" y="983246"/>
                      <a:pt x="879595" y="964775"/>
                      <a:pt x="872350" y="945801"/>
                    </a:cubicBezTo>
                    <a:cubicBezTo>
                      <a:pt x="869633" y="938573"/>
                      <a:pt x="867218" y="931345"/>
                      <a:pt x="865206" y="924218"/>
                    </a:cubicBezTo>
                    <a:close/>
                    <a:moveTo>
                      <a:pt x="860779" y="899321"/>
                    </a:moveTo>
                    <a:cubicBezTo>
                      <a:pt x="861282" y="900124"/>
                      <a:pt x="861282" y="900827"/>
                      <a:pt x="860879" y="901228"/>
                    </a:cubicBezTo>
                    <a:lnTo>
                      <a:pt x="860779" y="900124"/>
                    </a:lnTo>
                    <a:lnTo>
                      <a:pt x="860779" y="899321"/>
                    </a:lnTo>
                    <a:close/>
                    <a:moveTo>
                      <a:pt x="860980" y="895707"/>
                    </a:moveTo>
                    <a:lnTo>
                      <a:pt x="860779" y="896510"/>
                    </a:lnTo>
                    <a:lnTo>
                      <a:pt x="860779" y="896410"/>
                    </a:lnTo>
                    <a:lnTo>
                      <a:pt x="860980" y="895707"/>
                    </a:lnTo>
                    <a:lnTo>
                      <a:pt x="860980" y="895707"/>
                    </a:lnTo>
                    <a:close/>
                    <a:moveTo>
                      <a:pt x="966732" y="1493022"/>
                    </a:moveTo>
                    <a:cubicBezTo>
                      <a:pt x="959386" y="1512096"/>
                      <a:pt x="951337" y="1529764"/>
                      <a:pt x="947715" y="1543819"/>
                    </a:cubicBezTo>
                    <a:cubicBezTo>
                      <a:pt x="946406" y="1549842"/>
                      <a:pt x="940570" y="1553758"/>
                      <a:pt x="934533" y="1552452"/>
                    </a:cubicBezTo>
                    <a:cubicBezTo>
                      <a:pt x="928496" y="1551248"/>
                      <a:pt x="924672" y="1545325"/>
                      <a:pt x="925880" y="1539402"/>
                    </a:cubicBezTo>
                    <a:cubicBezTo>
                      <a:pt x="928295" y="1524243"/>
                      <a:pt x="934533" y="1504667"/>
                      <a:pt x="940872" y="1484087"/>
                    </a:cubicBezTo>
                    <a:cubicBezTo>
                      <a:pt x="946004" y="1467021"/>
                      <a:pt x="951035" y="1449252"/>
                      <a:pt x="953450" y="1432688"/>
                    </a:cubicBezTo>
                    <a:cubicBezTo>
                      <a:pt x="955362" y="1418734"/>
                      <a:pt x="956066" y="1405684"/>
                      <a:pt x="950331" y="1395344"/>
                    </a:cubicBezTo>
                    <a:cubicBezTo>
                      <a:pt x="947916" y="1390926"/>
                      <a:pt x="943287" y="1390826"/>
                      <a:pt x="938659" y="1391529"/>
                    </a:cubicBezTo>
                    <a:cubicBezTo>
                      <a:pt x="930207" y="1392733"/>
                      <a:pt x="921352" y="1396749"/>
                      <a:pt x="915516" y="1400363"/>
                    </a:cubicBezTo>
                    <a:cubicBezTo>
                      <a:pt x="914309" y="1401166"/>
                      <a:pt x="908976" y="1405182"/>
                      <a:pt x="907164" y="1406587"/>
                    </a:cubicBezTo>
                    <a:cubicBezTo>
                      <a:pt x="907265" y="1410301"/>
                      <a:pt x="905555" y="1413915"/>
                      <a:pt x="902335" y="1416024"/>
                    </a:cubicBezTo>
                    <a:cubicBezTo>
                      <a:pt x="897404" y="1419236"/>
                      <a:pt x="890763" y="1417831"/>
                      <a:pt x="887544" y="1412912"/>
                    </a:cubicBezTo>
                    <a:cubicBezTo>
                      <a:pt x="884525" y="1408796"/>
                      <a:pt x="884424" y="1403877"/>
                      <a:pt x="886336" y="1398656"/>
                    </a:cubicBezTo>
                    <a:cubicBezTo>
                      <a:pt x="888852" y="1391830"/>
                      <a:pt x="899216" y="1383397"/>
                      <a:pt x="902234" y="1381088"/>
                    </a:cubicBezTo>
                    <a:cubicBezTo>
                      <a:pt x="911793" y="1373860"/>
                      <a:pt x="927590" y="1365829"/>
                      <a:pt x="941677" y="1364725"/>
                    </a:cubicBezTo>
                    <a:cubicBezTo>
                      <a:pt x="954959" y="1363721"/>
                      <a:pt x="966832" y="1368540"/>
                      <a:pt x="974781" y="1381189"/>
                    </a:cubicBezTo>
                    <a:cubicBezTo>
                      <a:pt x="984038" y="1396448"/>
                      <a:pt x="986353" y="1415923"/>
                      <a:pt x="983233" y="1437005"/>
                    </a:cubicBezTo>
                    <a:cubicBezTo>
                      <a:pt x="980517" y="1455175"/>
                      <a:pt x="973775" y="1474651"/>
                      <a:pt x="966732" y="1493022"/>
                    </a:cubicBezTo>
                    <a:close/>
                    <a:moveTo>
                      <a:pt x="189440" y="1585982"/>
                    </a:moveTo>
                    <a:cubicBezTo>
                      <a:pt x="189038" y="1584176"/>
                      <a:pt x="188837" y="1582368"/>
                      <a:pt x="190044" y="1583071"/>
                    </a:cubicBezTo>
                    <a:cubicBezTo>
                      <a:pt x="189843" y="1583874"/>
                      <a:pt x="189742" y="1584778"/>
                      <a:pt x="189742" y="1585681"/>
                    </a:cubicBezTo>
                    <a:lnTo>
                      <a:pt x="189440" y="1585982"/>
                    </a:lnTo>
                    <a:close/>
                    <a:moveTo>
                      <a:pt x="191453" y="1621922"/>
                    </a:moveTo>
                    <a:cubicBezTo>
                      <a:pt x="187126" y="1628246"/>
                      <a:pt x="182397" y="1634370"/>
                      <a:pt x="177668" y="1640393"/>
                    </a:cubicBezTo>
                    <a:cubicBezTo>
                      <a:pt x="166398" y="1654147"/>
                      <a:pt x="148589" y="1669104"/>
                      <a:pt x="130175" y="1684565"/>
                    </a:cubicBezTo>
                    <a:cubicBezTo>
                      <a:pt x="124037" y="1689684"/>
                      <a:pt x="117698" y="1694904"/>
                      <a:pt x="111661" y="1700125"/>
                    </a:cubicBezTo>
                    <a:cubicBezTo>
                      <a:pt x="102605" y="1708055"/>
                      <a:pt x="94052" y="1716087"/>
                      <a:pt x="87412" y="1724620"/>
                    </a:cubicBezTo>
                    <a:cubicBezTo>
                      <a:pt x="77953" y="1736767"/>
                      <a:pt x="71514" y="1749516"/>
                      <a:pt x="74331" y="1764273"/>
                    </a:cubicBezTo>
                    <a:cubicBezTo>
                      <a:pt x="75740" y="1770297"/>
                      <a:pt x="72017" y="1776220"/>
                      <a:pt x="66080" y="1777625"/>
                    </a:cubicBezTo>
                    <a:cubicBezTo>
                      <a:pt x="60043" y="1779131"/>
                      <a:pt x="54106" y="1775417"/>
                      <a:pt x="52698" y="1769393"/>
                    </a:cubicBezTo>
                    <a:cubicBezTo>
                      <a:pt x="46459" y="1748011"/>
                      <a:pt x="52496" y="1727732"/>
                      <a:pt x="65174" y="1708758"/>
                    </a:cubicBezTo>
                    <a:cubicBezTo>
                      <a:pt x="76545" y="1691692"/>
                      <a:pt x="93549" y="1675730"/>
                      <a:pt x="111057" y="1661374"/>
                    </a:cubicBezTo>
                    <a:cubicBezTo>
                      <a:pt x="128364" y="1647320"/>
                      <a:pt x="146274" y="1635173"/>
                      <a:pt x="157443" y="1623026"/>
                    </a:cubicBezTo>
                    <a:cubicBezTo>
                      <a:pt x="162374" y="1617806"/>
                      <a:pt x="167203" y="1612485"/>
                      <a:pt x="171832" y="1606964"/>
                    </a:cubicBezTo>
                    <a:cubicBezTo>
                      <a:pt x="176360" y="1601543"/>
                      <a:pt x="180686" y="1596021"/>
                      <a:pt x="184711" y="1590199"/>
                    </a:cubicBezTo>
                    <a:cubicBezTo>
                      <a:pt x="185013" y="1589596"/>
                      <a:pt x="187831" y="1587789"/>
                      <a:pt x="189440" y="1585982"/>
                    </a:cubicBezTo>
                    <a:cubicBezTo>
                      <a:pt x="189742" y="1587187"/>
                      <a:pt x="190145" y="1588291"/>
                      <a:pt x="190245" y="1588693"/>
                    </a:cubicBezTo>
                    <a:cubicBezTo>
                      <a:pt x="189944" y="1587689"/>
                      <a:pt x="189742" y="1586685"/>
                      <a:pt x="189742" y="1585681"/>
                    </a:cubicBezTo>
                    <a:cubicBezTo>
                      <a:pt x="190748" y="1584577"/>
                      <a:pt x="191151" y="1583673"/>
                      <a:pt x="190145" y="1583071"/>
                    </a:cubicBezTo>
                    <a:lnTo>
                      <a:pt x="190044" y="1583071"/>
                    </a:lnTo>
                    <a:cubicBezTo>
                      <a:pt x="190950" y="1579558"/>
                      <a:pt x="193566" y="1576546"/>
                      <a:pt x="197289" y="1575442"/>
                    </a:cubicBezTo>
                    <a:cubicBezTo>
                      <a:pt x="202924" y="1573735"/>
                      <a:pt x="208860" y="1576847"/>
                      <a:pt x="210571" y="1582469"/>
                    </a:cubicBezTo>
                    <a:cubicBezTo>
                      <a:pt x="211275" y="1584376"/>
                      <a:pt x="211376" y="1586986"/>
                      <a:pt x="210470" y="1590199"/>
                    </a:cubicBezTo>
                    <a:cubicBezTo>
                      <a:pt x="209464" y="1593612"/>
                      <a:pt x="204735" y="1600438"/>
                      <a:pt x="203930" y="1601944"/>
                    </a:cubicBezTo>
                    <a:cubicBezTo>
                      <a:pt x="200106" y="1608771"/>
                      <a:pt x="195880" y="1615396"/>
                      <a:pt x="191453" y="1621922"/>
                    </a:cubicBezTo>
                    <a:close/>
                    <a:moveTo>
                      <a:pt x="560125" y="2240319"/>
                    </a:moveTo>
                    <a:lnTo>
                      <a:pt x="560025" y="2239917"/>
                    </a:lnTo>
                    <a:cubicBezTo>
                      <a:pt x="562842" y="2241322"/>
                      <a:pt x="564955" y="2243029"/>
                      <a:pt x="562440" y="2243832"/>
                    </a:cubicBezTo>
                    <a:cubicBezTo>
                      <a:pt x="562238" y="2243129"/>
                      <a:pt x="561836" y="2242527"/>
                      <a:pt x="561433" y="2241925"/>
                    </a:cubicBezTo>
                    <a:cubicBezTo>
                      <a:pt x="561031" y="2241322"/>
                      <a:pt x="560528" y="2240820"/>
                      <a:pt x="560125" y="2240319"/>
                    </a:cubicBezTo>
                    <a:close/>
                    <a:moveTo>
                      <a:pt x="518469" y="1509486"/>
                    </a:moveTo>
                    <a:cubicBezTo>
                      <a:pt x="517865" y="1510390"/>
                      <a:pt x="517362" y="1511393"/>
                      <a:pt x="517060" y="1512397"/>
                    </a:cubicBezTo>
                    <a:cubicBezTo>
                      <a:pt x="515148" y="1511996"/>
                      <a:pt x="516859" y="1510289"/>
                      <a:pt x="518569" y="1508783"/>
                    </a:cubicBezTo>
                    <a:lnTo>
                      <a:pt x="518569" y="1509285"/>
                    </a:lnTo>
                    <a:lnTo>
                      <a:pt x="518469" y="1509486"/>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5" name="Google Shape;335;p3"/>
              <p:cNvSpPr/>
              <p:nvPr/>
            </p:nvSpPr>
            <p:spPr>
              <a:xfrm rot="10800000" flipH="1">
                <a:off x="1259497" y="262286"/>
                <a:ext cx="1058453" cy="505822"/>
              </a:xfrm>
              <a:custGeom>
                <a:avLst/>
                <a:gdLst/>
                <a:ahLst/>
                <a:cxnLst/>
                <a:rect l="l" t="t" r="r" b="b"/>
                <a:pathLst>
                  <a:path w="2116906" h="1011643" extrusionOk="0">
                    <a:moveTo>
                      <a:pt x="34260" y="318021"/>
                    </a:moveTo>
                    <a:cubicBezTo>
                      <a:pt x="25506" y="267927"/>
                      <a:pt x="1357" y="221046"/>
                      <a:pt x="49" y="169747"/>
                    </a:cubicBezTo>
                    <a:cubicBezTo>
                      <a:pt x="-2366" y="80601"/>
                      <a:pt x="84369" y="-40267"/>
                      <a:pt x="188511" y="13140"/>
                    </a:cubicBezTo>
                    <a:cubicBezTo>
                      <a:pt x="235501" y="37233"/>
                      <a:pt x="266693" y="86022"/>
                      <a:pt x="306840" y="118649"/>
                    </a:cubicBezTo>
                    <a:cubicBezTo>
                      <a:pt x="349403" y="153383"/>
                      <a:pt x="430603" y="180489"/>
                      <a:pt x="444086" y="238313"/>
                    </a:cubicBezTo>
                    <a:cubicBezTo>
                      <a:pt x="452538" y="274653"/>
                      <a:pt x="488259" y="316315"/>
                      <a:pt x="390758" y="371227"/>
                    </a:cubicBezTo>
                    <a:cubicBezTo>
                      <a:pt x="353226" y="392310"/>
                      <a:pt x="206924" y="486374"/>
                      <a:pt x="147659" y="507957"/>
                    </a:cubicBezTo>
                    <a:cubicBezTo>
                      <a:pt x="62434" y="538978"/>
                      <a:pt x="68974" y="515086"/>
                      <a:pt x="49957" y="506050"/>
                    </a:cubicBezTo>
                    <a:cubicBezTo>
                      <a:pt x="33053" y="498019"/>
                      <a:pt x="33656" y="468906"/>
                      <a:pt x="34160" y="453848"/>
                    </a:cubicBezTo>
                    <a:cubicBezTo>
                      <a:pt x="35568" y="407770"/>
                      <a:pt x="42310" y="364100"/>
                      <a:pt x="34260" y="318021"/>
                    </a:cubicBezTo>
                    <a:close/>
                    <a:moveTo>
                      <a:pt x="1637643" y="598107"/>
                    </a:moveTo>
                    <a:lnTo>
                      <a:pt x="1651932" y="614370"/>
                    </a:lnTo>
                    <a:cubicBezTo>
                      <a:pt x="1691073" y="686148"/>
                      <a:pt x="1776197" y="774993"/>
                      <a:pt x="1853373" y="806213"/>
                    </a:cubicBezTo>
                    <a:cubicBezTo>
                      <a:pt x="1900363" y="825288"/>
                      <a:pt x="2000178" y="822075"/>
                      <a:pt x="1964961" y="748089"/>
                    </a:cubicBezTo>
                    <a:cubicBezTo>
                      <a:pt x="1927530" y="669383"/>
                      <a:pt x="1808295" y="636054"/>
                      <a:pt x="1729007" y="615876"/>
                    </a:cubicBezTo>
                    <a:cubicBezTo>
                      <a:pt x="1724982" y="614772"/>
                      <a:pt x="1637945" y="593489"/>
                      <a:pt x="1637643" y="598107"/>
                    </a:cubicBezTo>
                    <a:close/>
                    <a:moveTo>
                      <a:pt x="1596188" y="324547"/>
                    </a:moveTo>
                    <a:cubicBezTo>
                      <a:pt x="1602225" y="393414"/>
                      <a:pt x="1727900" y="339103"/>
                      <a:pt x="1735245" y="335891"/>
                    </a:cubicBezTo>
                    <a:cubicBezTo>
                      <a:pt x="1751445" y="328964"/>
                      <a:pt x="1839991" y="277866"/>
                      <a:pt x="1819766" y="254576"/>
                    </a:cubicBezTo>
                    <a:cubicBezTo>
                      <a:pt x="1806987" y="239919"/>
                      <a:pt x="1772072" y="242730"/>
                      <a:pt x="1754765" y="243132"/>
                    </a:cubicBezTo>
                    <a:cubicBezTo>
                      <a:pt x="1709990" y="244135"/>
                      <a:pt x="1590553" y="259695"/>
                      <a:pt x="1596188" y="324547"/>
                    </a:cubicBezTo>
                    <a:close/>
                    <a:moveTo>
                      <a:pt x="1993135" y="456960"/>
                    </a:moveTo>
                    <a:cubicBezTo>
                      <a:pt x="2038313" y="467501"/>
                      <a:pt x="2129777" y="443407"/>
                      <a:pt x="2115388" y="403654"/>
                    </a:cubicBezTo>
                    <a:cubicBezTo>
                      <a:pt x="2100195" y="361992"/>
                      <a:pt x="1955704" y="358177"/>
                      <a:pt x="1951076" y="424936"/>
                    </a:cubicBezTo>
                    <a:cubicBezTo>
                      <a:pt x="1949667" y="444111"/>
                      <a:pt x="1978042" y="453446"/>
                      <a:pt x="1993135" y="456960"/>
                    </a:cubicBezTo>
                    <a:close/>
                    <a:moveTo>
                      <a:pt x="220408" y="537974"/>
                    </a:moveTo>
                    <a:cubicBezTo>
                      <a:pt x="172915" y="615876"/>
                      <a:pt x="246267" y="869559"/>
                      <a:pt x="300602" y="894255"/>
                    </a:cubicBezTo>
                    <a:cubicBezTo>
                      <a:pt x="353528" y="918348"/>
                      <a:pt x="384821" y="968242"/>
                      <a:pt x="435332" y="994142"/>
                    </a:cubicBezTo>
                    <a:cubicBezTo>
                      <a:pt x="529110" y="1042229"/>
                      <a:pt x="657602" y="983602"/>
                      <a:pt x="716566" y="910618"/>
                    </a:cubicBezTo>
                    <a:cubicBezTo>
                      <a:pt x="810545" y="794468"/>
                      <a:pt x="589885" y="654426"/>
                      <a:pt x="505565" y="608548"/>
                    </a:cubicBezTo>
                    <a:cubicBezTo>
                      <a:pt x="475681" y="592385"/>
                      <a:pt x="444891" y="578130"/>
                      <a:pt x="412995" y="565983"/>
                    </a:cubicBezTo>
                    <a:cubicBezTo>
                      <a:pt x="367917" y="548816"/>
                      <a:pt x="319720" y="533055"/>
                      <a:pt x="271120" y="528939"/>
                    </a:cubicBezTo>
                    <a:cubicBezTo>
                      <a:pt x="270617" y="528838"/>
                      <a:pt x="214672" y="530244"/>
                      <a:pt x="220408" y="537974"/>
                    </a:cubicBezTo>
                    <a:close/>
                    <a:moveTo>
                      <a:pt x="727433" y="654124"/>
                    </a:moveTo>
                    <a:cubicBezTo>
                      <a:pt x="739306" y="695886"/>
                      <a:pt x="776234" y="723092"/>
                      <a:pt x="801791" y="759132"/>
                    </a:cubicBezTo>
                    <a:cubicBezTo>
                      <a:pt x="832480" y="802500"/>
                      <a:pt x="850491" y="854702"/>
                      <a:pt x="888325" y="893352"/>
                    </a:cubicBezTo>
                    <a:cubicBezTo>
                      <a:pt x="918108" y="923669"/>
                      <a:pt x="960973" y="956095"/>
                      <a:pt x="1007056" y="942743"/>
                    </a:cubicBezTo>
                    <a:cubicBezTo>
                      <a:pt x="1056361" y="928488"/>
                      <a:pt x="1094898" y="887227"/>
                      <a:pt x="1130316" y="853697"/>
                    </a:cubicBezTo>
                    <a:cubicBezTo>
                      <a:pt x="1205077" y="783024"/>
                      <a:pt x="1272090" y="720080"/>
                      <a:pt x="1180023" y="625614"/>
                    </a:cubicBezTo>
                    <a:cubicBezTo>
                      <a:pt x="1129109" y="573511"/>
                      <a:pt x="1041267" y="564276"/>
                      <a:pt x="972644" y="548917"/>
                    </a:cubicBezTo>
                    <a:cubicBezTo>
                      <a:pt x="942961" y="542291"/>
                      <a:pt x="754902" y="508259"/>
                      <a:pt x="724213" y="520707"/>
                    </a:cubicBezTo>
                    <a:cubicBezTo>
                      <a:pt x="669174" y="535163"/>
                      <a:pt x="702378" y="566484"/>
                      <a:pt x="727433" y="654124"/>
                    </a:cubicBezTo>
                    <a:close/>
                    <a:moveTo>
                      <a:pt x="1309521" y="276561"/>
                    </a:moveTo>
                    <a:cubicBezTo>
                      <a:pt x="1332663" y="240521"/>
                      <a:pt x="1372006" y="242629"/>
                      <a:pt x="1352888" y="209099"/>
                    </a:cubicBezTo>
                    <a:cubicBezTo>
                      <a:pt x="1327029" y="163824"/>
                      <a:pt x="1236269" y="112927"/>
                      <a:pt x="1190990" y="93551"/>
                    </a:cubicBezTo>
                    <a:cubicBezTo>
                      <a:pt x="1149535" y="75883"/>
                      <a:pt x="1128203" y="29202"/>
                      <a:pt x="1087351" y="14646"/>
                    </a:cubicBezTo>
                    <a:cubicBezTo>
                      <a:pt x="1025068" y="-7540"/>
                      <a:pt x="947288" y="54299"/>
                      <a:pt x="924850" y="118950"/>
                    </a:cubicBezTo>
                    <a:cubicBezTo>
                      <a:pt x="908650" y="165631"/>
                      <a:pt x="913178" y="225764"/>
                      <a:pt x="906638" y="285596"/>
                    </a:cubicBezTo>
                    <a:cubicBezTo>
                      <a:pt x="895972" y="383475"/>
                      <a:pt x="884501" y="479347"/>
                      <a:pt x="916599" y="506251"/>
                    </a:cubicBezTo>
                    <a:cubicBezTo>
                      <a:pt x="919617" y="506251"/>
                      <a:pt x="931189" y="507556"/>
                      <a:pt x="936019" y="507456"/>
                    </a:cubicBezTo>
                    <a:cubicBezTo>
                      <a:pt x="950005" y="507054"/>
                      <a:pt x="964393" y="504946"/>
                      <a:pt x="978682" y="502738"/>
                    </a:cubicBezTo>
                    <a:cubicBezTo>
                      <a:pt x="1016817" y="496714"/>
                      <a:pt x="1055555" y="488081"/>
                      <a:pt x="1093288" y="472119"/>
                    </a:cubicBezTo>
                    <a:cubicBezTo>
                      <a:pt x="1179520" y="435578"/>
                      <a:pt x="1258104" y="356571"/>
                      <a:pt x="1309521" y="276561"/>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6" name="Google Shape;336;p3"/>
              <p:cNvSpPr/>
              <p:nvPr/>
            </p:nvSpPr>
            <p:spPr>
              <a:xfrm rot="10800000" flipH="1">
                <a:off x="1086247" y="289802"/>
                <a:ext cx="1177026" cy="474481"/>
              </a:xfrm>
              <a:custGeom>
                <a:avLst/>
                <a:gdLst/>
                <a:ahLst/>
                <a:cxnLst/>
                <a:rect l="l" t="t" r="r" b="b"/>
                <a:pathLst>
                  <a:path w="2354051" h="948961" extrusionOk="0">
                    <a:moveTo>
                      <a:pt x="3032" y="530725"/>
                    </a:moveTo>
                    <a:cubicBezTo>
                      <a:pt x="517" y="535142"/>
                      <a:pt x="316" y="540062"/>
                      <a:pt x="2127" y="542371"/>
                    </a:cubicBezTo>
                    <a:cubicBezTo>
                      <a:pt x="5145" y="546286"/>
                      <a:pt x="10277" y="547591"/>
                      <a:pt x="14704" y="545784"/>
                    </a:cubicBezTo>
                    <a:lnTo>
                      <a:pt x="14604" y="545383"/>
                    </a:lnTo>
                    <a:cubicBezTo>
                      <a:pt x="14302" y="544077"/>
                      <a:pt x="15912" y="543475"/>
                      <a:pt x="18327" y="543274"/>
                    </a:cubicBezTo>
                    <a:lnTo>
                      <a:pt x="18930" y="542572"/>
                    </a:lnTo>
                    <a:lnTo>
                      <a:pt x="19132" y="542371"/>
                    </a:lnTo>
                    <a:lnTo>
                      <a:pt x="18628" y="543274"/>
                    </a:lnTo>
                    <a:cubicBezTo>
                      <a:pt x="23257" y="543073"/>
                      <a:pt x="30300" y="544278"/>
                      <a:pt x="30804" y="544278"/>
                    </a:cubicBezTo>
                    <a:cubicBezTo>
                      <a:pt x="36841" y="544178"/>
                      <a:pt x="42979" y="544278"/>
                      <a:pt x="49116" y="544479"/>
                    </a:cubicBezTo>
                    <a:cubicBezTo>
                      <a:pt x="55254" y="544679"/>
                      <a:pt x="61392" y="544981"/>
                      <a:pt x="67530" y="545383"/>
                    </a:cubicBezTo>
                    <a:cubicBezTo>
                      <a:pt x="85943" y="546788"/>
                      <a:pt x="104457" y="548896"/>
                      <a:pt x="122871" y="551707"/>
                    </a:cubicBezTo>
                    <a:cubicBezTo>
                      <a:pt x="141285" y="554417"/>
                      <a:pt x="159698" y="557831"/>
                      <a:pt x="177709" y="561746"/>
                    </a:cubicBezTo>
                    <a:cubicBezTo>
                      <a:pt x="235264" y="574194"/>
                      <a:pt x="293221" y="600496"/>
                      <a:pt x="339506" y="638342"/>
                    </a:cubicBezTo>
                    <a:cubicBezTo>
                      <a:pt x="385590" y="676190"/>
                      <a:pt x="420002" y="725681"/>
                      <a:pt x="429058" y="785212"/>
                    </a:cubicBezTo>
                    <a:cubicBezTo>
                      <a:pt x="431775" y="802679"/>
                      <a:pt x="432077" y="822255"/>
                      <a:pt x="428656" y="841028"/>
                    </a:cubicBezTo>
                    <a:cubicBezTo>
                      <a:pt x="425436" y="858697"/>
                      <a:pt x="418996" y="875663"/>
                      <a:pt x="407526" y="889014"/>
                    </a:cubicBezTo>
                    <a:cubicBezTo>
                      <a:pt x="388307" y="911501"/>
                      <a:pt x="355103" y="920536"/>
                      <a:pt x="321998" y="919733"/>
                    </a:cubicBezTo>
                    <a:cubicBezTo>
                      <a:pt x="288391" y="918830"/>
                      <a:pt x="254382" y="907787"/>
                      <a:pt x="233956" y="887107"/>
                    </a:cubicBezTo>
                    <a:cubicBezTo>
                      <a:pt x="228522" y="881585"/>
                      <a:pt x="223994" y="875361"/>
                      <a:pt x="220774" y="868635"/>
                    </a:cubicBezTo>
                    <a:cubicBezTo>
                      <a:pt x="217555" y="861909"/>
                      <a:pt x="215542" y="854681"/>
                      <a:pt x="214938" y="847051"/>
                    </a:cubicBezTo>
                    <a:cubicBezTo>
                      <a:pt x="214435" y="840526"/>
                      <a:pt x="214335" y="833901"/>
                      <a:pt x="214838" y="827175"/>
                    </a:cubicBezTo>
                    <a:cubicBezTo>
                      <a:pt x="215341" y="820850"/>
                      <a:pt x="216347" y="814626"/>
                      <a:pt x="218158" y="808603"/>
                    </a:cubicBezTo>
                    <a:cubicBezTo>
                      <a:pt x="219567" y="804185"/>
                      <a:pt x="221479" y="799868"/>
                      <a:pt x="223894" y="795954"/>
                    </a:cubicBezTo>
                    <a:cubicBezTo>
                      <a:pt x="226309" y="792239"/>
                      <a:pt x="229227" y="788725"/>
                      <a:pt x="232748" y="785714"/>
                    </a:cubicBezTo>
                    <a:cubicBezTo>
                      <a:pt x="254784" y="766841"/>
                      <a:pt x="278329" y="770756"/>
                      <a:pt x="292316" y="783003"/>
                    </a:cubicBezTo>
                    <a:cubicBezTo>
                      <a:pt x="300365" y="790131"/>
                      <a:pt x="305597" y="799668"/>
                      <a:pt x="303987" y="808703"/>
                    </a:cubicBezTo>
                    <a:cubicBezTo>
                      <a:pt x="302579" y="816633"/>
                      <a:pt x="295737" y="823159"/>
                      <a:pt x="283159" y="827275"/>
                    </a:cubicBezTo>
                    <a:cubicBezTo>
                      <a:pt x="277223" y="829082"/>
                      <a:pt x="274003" y="835306"/>
                      <a:pt x="275814" y="841129"/>
                    </a:cubicBezTo>
                    <a:cubicBezTo>
                      <a:pt x="277726" y="847051"/>
                      <a:pt x="283964" y="850264"/>
                      <a:pt x="289800" y="848457"/>
                    </a:cubicBezTo>
                    <a:cubicBezTo>
                      <a:pt x="313043" y="841430"/>
                      <a:pt x="323810" y="827476"/>
                      <a:pt x="326728" y="813120"/>
                    </a:cubicBezTo>
                    <a:cubicBezTo>
                      <a:pt x="330048" y="796757"/>
                      <a:pt x="322703" y="778385"/>
                      <a:pt x="308314" y="765234"/>
                    </a:cubicBezTo>
                    <a:cubicBezTo>
                      <a:pt x="287083" y="745860"/>
                      <a:pt x="250759" y="737828"/>
                      <a:pt x="216347" y="766238"/>
                    </a:cubicBezTo>
                    <a:cubicBezTo>
                      <a:pt x="210712" y="770857"/>
                      <a:pt x="206084" y="776177"/>
                      <a:pt x="202160" y="781899"/>
                    </a:cubicBezTo>
                    <a:cubicBezTo>
                      <a:pt x="198336" y="787722"/>
                      <a:pt x="195418" y="794046"/>
                      <a:pt x="193205" y="800672"/>
                    </a:cubicBezTo>
                    <a:cubicBezTo>
                      <a:pt x="190588" y="808503"/>
                      <a:pt x="189079" y="816734"/>
                      <a:pt x="188375" y="825066"/>
                    </a:cubicBezTo>
                    <a:cubicBezTo>
                      <a:pt x="187670" y="832997"/>
                      <a:pt x="187670" y="841028"/>
                      <a:pt x="188073" y="848959"/>
                    </a:cubicBezTo>
                    <a:cubicBezTo>
                      <a:pt x="188777" y="859901"/>
                      <a:pt x="191494" y="870342"/>
                      <a:pt x="196022" y="880180"/>
                    </a:cubicBezTo>
                    <a:cubicBezTo>
                      <a:pt x="200349" y="889717"/>
                      <a:pt x="206486" y="898551"/>
                      <a:pt x="214033" y="906382"/>
                    </a:cubicBezTo>
                    <a:cubicBezTo>
                      <a:pt x="238685" y="932081"/>
                      <a:pt x="279839" y="947340"/>
                      <a:pt x="321093" y="948846"/>
                    </a:cubicBezTo>
                    <a:cubicBezTo>
                      <a:pt x="363454" y="950352"/>
                      <a:pt x="405413" y="937101"/>
                      <a:pt x="430266" y="908490"/>
                    </a:cubicBezTo>
                    <a:cubicBezTo>
                      <a:pt x="445258" y="891223"/>
                      <a:pt x="454213" y="869338"/>
                      <a:pt x="458339" y="846349"/>
                    </a:cubicBezTo>
                    <a:cubicBezTo>
                      <a:pt x="462263" y="824263"/>
                      <a:pt x="461760" y="801174"/>
                      <a:pt x="458540" y="780594"/>
                    </a:cubicBezTo>
                    <a:cubicBezTo>
                      <a:pt x="447673" y="714036"/>
                      <a:pt x="409236" y="658521"/>
                      <a:pt x="356914" y="616859"/>
                    </a:cubicBezTo>
                    <a:cubicBezTo>
                      <a:pt x="306905" y="577106"/>
                      <a:pt x="244420" y="550000"/>
                      <a:pt x="182740" y="537753"/>
                    </a:cubicBezTo>
                    <a:cubicBezTo>
                      <a:pt x="171269" y="535444"/>
                      <a:pt x="159597" y="533838"/>
                      <a:pt x="148026" y="532030"/>
                    </a:cubicBezTo>
                    <a:cubicBezTo>
                      <a:pt x="203770" y="530725"/>
                      <a:pt x="259614" y="528618"/>
                      <a:pt x="315358" y="528317"/>
                    </a:cubicBezTo>
                    <a:cubicBezTo>
                      <a:pt x="389615" y="527914"/>
                      <a:pt x="463873" y="528517"/>
                      <a:pt x="538131" y="528818"/>
                    </a:cubicBezTo>
                    <a:cubicBezTo>
                      <a:pt x="564694" y="536649"/>
                      <a:pt x="590453" y="548494"/>
                      <a:pt x="614602" y="564055"/>
                    </a:cubicBezTo>
                    <a:cubicBezTo>
                      <a:pt x="641870" y="581523"/>
                      <a:pt x="666925" y="603006"/>
                      <a:pt x="689665" y="626095"/>
                    </a:cubicBezTo>
                    <a:cubicBezTo>
                      <a:pt x="713411" y="650088"/>
                      <a:pt x="734441" y="675888"/>
                      <a:pt x="751244" y="701688"/>
                    </a:cubicBezTo>
                    <a:cubicBezTo>
                      <a:pt x="768752" y="728793"/>
                      <a:pt x="781028" y="755195"/>
                      <a:pt x="787769" y="779691"/>
                    </a:cubicBezTo>
                    <a:cubicBezTo>
                      <a:pt x="771066" y="786316"/>
                      <a:pt x="754263" y="793142"/>
                      <a:pt x="736453" y="798162"/>
                    </a:cubicBezTo>
                    <a:cubicBezTo>
                      <a:pt x="714015" y="804587"/>
                      <a:pt x="708481" y="807398"/>
                      <a:pt x="702745" y="806996"/>
                    </a:cubicBezTo>
                    <a:cubicBezTo>
                      <a:pt x="696406" y="806595"/>
                      <a:pt x="690269" y="803382"/>
                      <a:pt x="665113" y="799567"/>
                    </a:cubicBezTo>
                    <a:cubicBezTo>
                      <a:pt x="641669" y="796155"/>
                      <a:pt x="619532" y="818039"/>
                      <a:pt x="617319" y="845044"/>
                    </a:cubicBezTo>
                    <a:cubicBezTo>
                      <a:pt x="615709" y="864820"/>
                      <a:pt x="623960" y="886706"/>
                      <a:pt x="650020" y="898551"/>
                    </a:cubicBezTo>
                    <a:cubicBezTo>
                      <a:pt x="655555" y="901161"/>
                      <a:pt x="662196" y="898852"/>
                      <a:pt x="664912" y="893331"/>
                    </a:cubicBezTo>
                    <a:cubicBezTo>
                      <a:pt x="667528" y="887709"/>
                      <a:pt x="665214" y="881084"/>
                      <a:pt x="659680" y="878474"/>
                    </a:cubicBezTo>
                    <a:cubicBezTo>
                      <a:pt x="644989" y="871145"/>
                      <a:pt x="640260" y="858697"/>
                      <a:pt x="641669" y="847453"/>
                    </a:cubicBezTo>
                    <a:cubicBezTo>
                      <a:pt x="642474" y="841028"/>
                      <a:pt x="645291" y="835005"/>
                      <a:pt x="649215" y="830688"/>
                    </a:cubicBezTo>
                    <a:cubicBezTo>
                      <a:pt x="652335" y="827175"/>
                      <a:pt x="656360" y="824865"/>
                      <a:pt x="660686" y="825669"/>
                    </a:cubicBezTo>
                    <a:cubicBezTo>
                      <a:pt x="687351" y="830587"/>
                      <a:pt x="693891" y="834101"/>
                      <a:pt x="700632" y="834703"/>
                    </a:cubicBezTo>
                    <a:cubicBezTo>
                      <a:pt x="707776" y="835407"/>
                      <a:pt x="715323" y="833398"/>
                      <a:pt x="744100" y="825970"/>
                    </a:cubicBezTo>
                    <a:cubicBezTo>
                      <a:pt x="764828" y="820549"/>
                      <a:pt x="784550" y="813120"/>
                      <a:pt x="803969" y="805691"/>
                    </a:cubicBezTo>
                    <a:cubicBezTo>
                      <a:pt x="822785" y="798563"/>
                      <a:pt x="841400" y="791335"/>
                      <a:pt x="860518" y="786517"/>
                    </a:cubicBezTo>
                    <a:cubicBezTo>
                      <a:pt x="883962" y="780594"/>
                      <a:pt x="908212" y="778084"/>
                      <a:pt x="935178" y="784208"/>
                    </a:cubicBezTo>
                    <a:cubicBezTo>
                      <a:pt x="956107" y="788826"/>
                      <a:pt x="975728" y="797258"/>
                      <a:pt x="993538" y="808603"/>
                    </a:cubicBezTo>
                    <a:cubicBezTo>
                      <a:pt x="1011750" y="820147"/>
                      <a:pt x="1028051" y="834503"/>
                      <a:pt x="1041634" y="850866"/>
                    </a:cubicBezTo>
                    <a:cubicBezTo>
                      <a:pt x="1043446" y="853075"/>
                      <a:pt x="1050489" y="861106"/>
                      <a:pt x="1055923" y="869237"/>
                    </a:cubicBezTo>
                    <a:cubicBezTo>
                      <a:pt x="1057532" y="871647"/>
                      <a:pt x="1060350" y="874859"/>
                      <a:pt x="1061456" y="876968"/>
                    </a:cubicBezTo>
                    <a:cubicBezTo>
                      <a:pt x="1061758" y="876566"/>
                      <a:pt x="1062161" y="876064"/>
                      <a:pt x="1062463" y="875663"/>
                    </a:cubicBezTo>
                    <a:cubicBezTo>
                      <a:pt x="1062060" y="876164"/>
                      <a:pt x="1061758" y="876566"/>
                      <a:pt x="1061456" y="877068"/>
                    </a:cubicBezTo>
                    <a:cubicBezTo>
                      <a:pt x="1062060" y="878273"/>
                      <a:pt x="1062060" y="878975"/>
                      <a:pt x="1061155" y="879076"/>
                    </a:cubicBezTo>
                    <a:cubicBezTo>
                      <a:pt x="1060853" y="879176"/>
                      <a:pt x="1060752" y="879076"/>
                      <a:pt x="1060652" y="878975"/>
                    </a:cubicBezTo>
                    <a:cubicBezTo>
                      <a:pt x="1059343" y="882790"/>
                      <a:pt x="1060350" y="887207"/>
                      <a:pt x="1063469" y="890118"/>
                    </a:cubicBezTo>
                    <a:cubicBezTo>
                      <a:pt x="1067796" y="894134"/>
                      <a:pt x="1074537" y="893933"/>
                      <a:pt x="1078562" y="889617"/>
                    </a:cubicBezTo>
                    <a:cubicBezTo>
                      <a:pt x="1082486" y="885601"/>
                      <a:pt x="1083895" y="878574"/>
                      <a:pt x="1080876" y="869941"/>
                    </a:cubicBezTo>
                    <a:cubicBezTo>
                      <a:pt x="1076751" y="857994"/>
                      <a:pt x="1062664" y="840225"/>
                      <a:pt x="1059746" y="836511"/>
                    </a:cubicBezTo>
                    <a:cubicBezTo>
                      <a:pt x="1045257" y="817537"/>
                      <a:pt x="1027648" y="800772"/>
                      <a:pt x="1007725" y="787119"/>
                    </a:cubicBezTo>
                    <a:cubicBezTo>
                      <a:pt x="987803" y="773466"/>
                      <a:pt x="965465" y="763227"/>
                      <a:pt x="941718" y="757103"/>
                    </a:cubicBezTo>
                    <a:cubicBezTo>
                      <a:pt x="910023" y="749072"/>
                      <a:pt x="881145" y="750879"/>
                      <a:pt x="853374" y="757605"/>
                    </a:cubicBezTo>
                    <a:cubicBezTo>
                      <a:pt x="838381" y="761119"/>
                      <a:pt x="823792" y="766941"/>
                      <a:pt x="809202" y="772362"/>
                    </a:cubicBezTo>
                    <a:cubicBezTo>
                      <a:pt x="801957" y="740338"/>
                      <a:pt x="787266" y="704700"/>
                      <a:pt x="763721" y="669463"/>
                    </a:cubicBezTo>
                    <a:cubicBezTo>
                      <a:pt x="748930" y="647177"/>
                      <a:pt x="731221" y="625192"/>
                      <a:pt x="711097" y="605014"/>
                    </a:cubicBezTo>
                    <a:cubicBezTo>
                      <a:pt x="686545" y="580418"/>
                      <a:pt x="658573" y="558633"/>
                      <a:pt x="628588" y="541267"/>
                    </a:cubicBezTo>
                    <a:cubicBezTo>
                      <a:pt x="620438" y="536447"/>
                      <a:pt x="611684" y="533035"/>
                      <a:pt x="603232" y="529019"/>
                    </a:cubicBezTo>
                    <a:cubicBezTo>
                      <a:pt x="744000" y="529722"/>
                      <a:pt x="884767" y="530023"/>
                      <a:pt x="1025434" y="526308"/>
                    </a:cubicBezTo>
                    <a:lnTo>
                      <a:pt x="1031975" y="526108"/>
                    </a:lnTo>
                    <a:cubicBezTo>
                      <a:pt x="1057432" y="534039"/>
                      <a:pt x="1103717" y="550000"/>
                      <a:pt x="1140846" y="571082"/>
                    </a:cubicBezTo>
                    <a:cubicBezTo>
                      <a:pt x="1157448" y="580519"/>
                      <a:pt x="1172038" y="590858"/>
                      <a:pt x="1181195" y="602102"/>
                    </a:cubicBezTo>
                    <a:cubicBezTo>
                      <a:pt x="1186930" y="609130"/>
                      <a:pt x="1190452" y="616458"/>
                      <a:pt x="1188640" y="624288"/>
                    </a:cubicBezTo>
                    <a:cubicBezTo>
                      <a:pt x="1186326" y="635130"/>
                      <a:pt x="1187031" y="647277"/>
                      <a:pt x="1190452" y="660328"/>
                    </a:cubicBezTo>
                    <a:cubicBezTo>
                      <a:pt x="1194074" y="673880"/>
                      <a:pt x="1200514" y="688638"/>
                      <a:pt x="1208161" y="703896"/>
                    </a:cubicBezTo>
                    <a:cubicBezTo>
                      <a:pt x="1223858" y="735519"/>
                      <a:pt x="1245088" y="769552"/>
                      <a:pt x="1251126" y="801274"/>
                    </a:cubicBezTo>
                    <a:cubicBezTo>
                      <a:pt x="1255251" y="822958"/>
                      <a:pt x="1251729" y="843438"/>
                      <a:pt x="1231002" y="860001"/>
                    </a:cubicBezTo>
                    <a:cubicBezTo>
                      <a:pt x="1226071" y="863716"/>
                      <a:pt x="1225166" y="870743"/>
                      <a:pt x="1228889" y="875562"/>
                    </a:cubicBezTo>
                    <a:cubicBezTo>
                      <a:pt x="1232611" y="880481"/>
                      <a:pt x="1239655" y="881385"/>
                      <a:pt x="1244485" y="877670"/>
                    </a:cubicBezTo>
                    <a:cubicBezTo>
                      <a:pt x="1262898" y="864218"/>
                      <a:pt x="1271853" y="848256"/>
                      <a:pt x="1275476" y="830990"/>
                    </a:cubicBezTo>
                    <a:cubicBezTo>
                      <a:pt x="1277589" y="829785"/>
                      <a:pt x="1279601" y="828279"/>
                      <a:pt x="1280607" y="825869"/>
                    </a:cubicBezTo>
                    <a:cubicBezTo>
                      <a:pt x="1284230" y="817939"/>
                      <a:pt x="1293990" y="812517"/>
                      <a:pt x="1304756" y="807298"/>
                    </a:cubicBezTo>
                    <a:cubicBezTo>
                      <a:pt x="1323270" y="798463"/>
                      <a:pt x="1345608" y="792440"/>
                      <a:pt x="1358488" y="787923"/>
                    </a:cubicBezTo>
                    <a:cubicBezTo>
                      <a:pt x="1378008" y="780795"/>
                      <a:pt x="1395918" y="771258"/>
                      <a:pt x="1413627" y="761721"/>
                    </a:cubicBezTo>
                    <a:cubicBezTo>
                      <a:pt x="1430230" y="752787"/>
                      <a:pt x="1446530" y="743851"/>
                      <a:pt x="1464441" y="738230"/>
                    </a:cubicBezTo>
                    <a:cubicBezTo>
                      <a:pt x="1478125" y="733913"/>
                      <a:pt x="1492715" y="731403"/>
                      <a:pt x="1509217" y="732608"/>
                    </a:cubicBezTo>
                    <a:cubicBezTo>
                      <a:pt x="1515354" y="733009"/>
                      <a:pt x="1524712" y="734214"/>
                      <a:pt x="1532762" y="737427"/>
                    </a:cubicBezTo>
                    <a:cubicBezTo>
                      <a:pt x="1535982" y="738631"/>
                      <a:pt x="1538900" y="739936"/>
                      <a:pt x="1541113" y="741944"/>
                    </a:cubicBezTo>
                    <a:cubicBezTo>
                      <a:pt x="1542421" y="743149"/>
                      <a:pt x="1543629" y="744253"/>
                      <a:pt x="1543729" y="746060"/>
                    </a:cubicBezTo>
                    <a:cubicBezTo>
                      <a:pt x="1543830" y="747666"/>
                      <a:pt x="1542220" y="748871"/>
                      <a:pt x="1540912" y="750076"/>
                    </a:cubicBezTo>
                    <a:cubicBezTo>
                      <a:pt x="1538698" y="752184"/>
                      <a:pt x="1536183" y="754091"/>
                      <a:pt x="1534070" y="755698"/>
                    </a:cubicBezTo>
                    <a:cubicBezTo>
                      <a:pt x="1532661" y="756701"/>
                      <a:pt x="1530146" y="759814"/>
                      <a:pt x="1527932" y="762022"/>
                    </a:cubicBezTo>
                    <a:cubicBezTo>
                      <a:pt x="1526926" y="762323"/>
                      <a:pt x="1525920" y="762825"/>
                      <a:pt x="1525014" y="763427"/>
                    </a:cubicBezTo>
                    <a:cubicBezTo>
                      <a:pt x="1525215" y="763427"/>
                      <a:pt x="1525416" y="763327"/>
                      <a:pt x="1525416" y="763327"/>
                    </a:cubicBezTo>
                    <a:lnTo>
                      <a:pt x="1525416" y="764130"/>
                    </a:lnTo>
                    <a:cubicBezTo>
                      <a:pt x="1524913" y="764331"/>
                      <a:pt x="1524410" y="764431"/>
                      <a:pt x="1524209" y="764130"/>
                    </a:cubicBezTo>
                    <a:lnTo>
                      <a:pt x="1524209" y="764030"/>
                    </a:lnTo>
                    <a:lnTo>
                      <a:pt x="1523807" y="764331"/>
                    </a:lnTo>
                    <a:cubicBezTo>
                      <a:pt x="1457397" y="821452"/>
                      <a:pt x="1488489" y="817939"/>
                      <a:pt x="1537692" y="780695"/>
                    </a:cubicBezTo>
                    <a:cubicBezTo>
                      <a:pt x="1539201" y="779490"/>
                      <a:pt x="1544534" y="775374"/>
                      <a:pt x="1546849" y="773868"/>
                    </a:cubicBezTo>
                    <a:cubicBezTo>
                      <a:pt x="1552483" y="770154"/>
                      <a:pt x="1559527" y="764933"/>
                      <a:pt x="1563551" y="758810"/>
                    </a:cubicBezTo>
                    <a:cubicBezTo>
                      <a:pt x="1566268" y="754694"/>
                      <a:pt x="1567576" y="749976"/>
                      <a:pt x="1567576" y="744956"/>
                    </a:cubicBezTo>
                    <a:cubicBezTo>
                      <a:pt x="1567476" y="735419"/>
                      <a:pt x="1562646" y="727689"/>
                      <a:pt x="1555301" y="721565"/>
                    </a:cubicBezTo>
                    <a:cubicBezTo>
                      <a:pt x="1543528" y="711827"/>
                      <a:pt x="1523505" y="707210"/>
                      <a:pt x="1511732" y="705704"/>
                    </a:cubicBezTo>
                    <a:cubicBezTo>
                      <a:pt x="1484464" y="702592"/>
                      <a:pt x="1460818" y="707410"/>
                      <a:pt x="1438682" y="716144"/>
                    </a:cubicBezTo>
                    <a:cubicBezTo>
                      <a:pt x="1422583" y="722469"/>
                      <a:pt x="1407288" y="730901"/>
                      <a:pt x="1391793" y="739535"/>
                    </a:cubicBezTo>
                    <a:cubicBezTo>
                      <a:pt x="1377706" y="747365"/>
                      <a:pt x="1363720" y="755597"/>
                      <a:pt x="1348325" y="761821"/>
                    </a:cubicBezTo>
                    <a:cubicBezTo>
                      <a:pt x="1332930" y="768246"/>
                      <a:pt x="1304153" y="777582"/>
                      <a:pt x="1284129" y="790934"/>
                    </a:cubicBezTo>
                    <a:cubicBezTo>
                      <a:pt x="1281312" y="792841"/>
                      <a:pt x="1279199" y="795050"/>
                      <a:pt x="1276683" y="797058"/>
                    </a:cubicBezTo>
                    <a:lnTo>
                      <a:pt x="1276683" y="796957"/>
                    </a:lnTo>
                    <a:cubicBezTo>
                      <a:pt x="1271652" y="762825"/>
                      <a:pt x="1250924" y="725179"/>
                      <a:pt x="1234825" y="691047"/>
                    </a:cubicBezTo>
                    <a:cubicBezTo>
                      <a:pt x="1228385" y="677495"/>
                      <a:pt x="1222751" y="664644"/>
                      <a:pt x="1219732" y="652698"/>
                    </a:cubicBezTo>
                    <a:cubicBezTo>
                      <a:pt x="1217619" y="644667"/>
                      <a:pt x="1216512" y="637239"/>
                      <a:pt x="1217921" y="630512"/>
                    </a:cubicBezTo>
                    <a:cubicBezTo>
                      <a:pt x="1220638" y="617361"/>
                      <a:pt x="1217921" y="604712"/>
                      <a:pt x="1210475" y="592766"/>
                    </a:cubicBezTo>
                    <a:cubicBezTo>
                      <a:pt x="1203029" y="581020"/>
                      <a:pt x="1190753" y="569676"/>
                      <a:pt x="1175459" y="559638"/>
                    </a:cubicBezTo>
                    <a:cubicBezTo>
                      <a:pt x="1153625" y="545483"/>
                      <a:pt x="1125552" y="533336"/>
                      <a:pt x="1099088" y="523798"/>
                    </a:cubicBezTo>
                    <a:lnTo>
                      <a:pt x="1367946" y="514864"/>
                    </a:lnTo>
                    <a:cubicBezTo>
                      <a:pt x="1384347" y="514463"/>
                      <a:pt x="1435965" y="513258"/>
                      <a:pt x="1495431" y="511652"/>
                    </a:cubicBezTo>
                    <a:cubicBezTo>
                      <a:pt x="1495633" y="511953"/>
                      <a:pt x="1495532" y="512254"/>
                      <a:pt x="1495733" y="512655"/>
                    </a:cubicBezTo>
                    <a:cubicBezTo>
                      <a:pt x="1496337" y="513760"/>
                      <a:pt x="1497947" y="515768"/>
                      <a:pt x="1501368" y="517173"/>
                    </a:cubicBezTo>
                    <a:cubicBezTo>
                      <a:pt x="1504085" y="518377"/>
                      <a:pt x="1515556" y="520486"/>
                      <a:pt x="1520184" y="521490"/>
                    </a:cubicBezTo>
                    <a:lnTo>
                      <a:pt x="1554194" y="528718"/>
                    </a:lnTo>
                    <a:cubicBezTo>
                      <a:pt x="1571702" y="532834"/>
                      <a:pt x="1588807" y="538054"/>
                      <a:pt x="1605611" y="544178"/>
                    </a:cubicBezTo>
                    <a:cubicBezTo>
                      <a:pt x="1622515" y="550402"/>
                      <a:pt x="1639117" y="557429"/>
                      <a:pt x="1655418" y="564958"/>
                    </a:cubicBezTo>
                    <a:cubicBezTo>
                      <a:pt x="1710658" y="590457"/>
                      <a:pt x="1781797" y="627300"/>
                      <a:pt x="1836534" y="674784"/>
                    </a:cubicBezTo>
                    <a:cubicBezTo>
                      <a:pt x="1872959" y="706306"/>
                      <a:pt x="1902239" y="742346"/>
                      <a:pt x="1913106" y="783706"/>
                    </a:cubicBezTo>
                    <a:cubicBezTo>
                      <a:pt x="1919143" y="806494"/>
                      <a:pt x="1917030" y="824966"/>
                      <a:pt x="1908679" y="839120"/>
                    </a:cubicBezTo>
                    <a:cubicBezTo>
                      <a:pt x="1899120" y="855183"/>
                      <a:pt x="1882014" y="865322"/>
                      <a:pt x="1862394" y="870041"/>
                    </a:cubicBezTo>
                    <a:cubicBezTo>
                      <a:pt x="1824762" y="878975"/>
                      <a:pt x="1777671" y="868836"/>
                      <a:pt x="1748693" y="837916"/>
                    </a:cubicBezTo>
                    <a:cubicBezTo>
                      <a:pt x="1745372" y="834302"/>
                      <a:pt x="1742454" y="830387"/>
                      <a:pt x="1740039" y="826170"/>
                    </a:cubicBezTo>
                    <a:cubicBezTo>
                      <a:pt x="1737725" y="821854"/>
                      <a:pt x="1735813" y="817337"/>
                      <a:pt x="1734606" y="812618"/>
                    </a:cubicBezTo>
                    <a:cubicBezTo>
                      <a:pt x="1730984" y="799166"/>
                      <a:pt x="1732191" y="788826"/>
                      <a:pt x="1737222" y="781497"/>
                    </a:cubicBezTo>
                    <a:cubicBezTo>
                      <a:pt x="1743259" y="772663"/>
                      <a:pt x="1754026" y="768547"/>
                      <a:pt x="1764490" y="768447"/>
                    </a:cubicBezTo>
                    <a:cubicBezTo>
                      <a:pt x="1775256" y="768347"/>
                      <a:pt x="1786123" y="772161"/>
                      <a:pt x="1791154" y="780895"/>
                    </a:cubicBezTo>
                    <a:cubicBezTo>
                      <a:pt x="1795380" y="788324"/>
                      <a:pt x="1794877" y="798563"/>
                      <a:pt x="1788438" y="811715"/>
                    </a:cubicBezTo>
                    <a:cubicBezTo>
                      <a:pt x="1785721" y="817136"/>
                      <a:pt x="1787934" y="823862"/>
                      <a:pt x="1793368" y="826673"/>
                    </a:cubicBezTo>
                    <a:cubicBezTo>
                      <a:pt x="1798902" y="829383"/>
                      <a:pt x="1805543" y="827175"/>
                      <a:pt x="1808361" y="821753"/>
                    </a:cubicBezTo>
                    <a:cubicBezTo>
                      <a:pt x="1819731" y="799868"/>
                      <a:pt x="1818322" y="782301"/>
                      <a:pt x="1811580" y="769652"/>
                    </a:cubicBezTo>
                    <a:cubicBezTo>
                      <a:pt x="1802927" y="753489"/>
                      <a:pt x="1784111" y="744454"/>
                      <a:pt x="1764591" y="744152"/>
                    </a:cubicBezTo>
                    <a:cubicBezTo>
                      <a:pt x="1746177" y="743952"/>
                      <a:pt x="1727462" y="751682"/>
                      <a:pt x="1716494" y="767042"/>
                    </a:cubicBezTo>
                    <a:cubicBezTo>
                      <a:pt x="1707841" y="779188"/>
                      <a:pt x="1703615" y="796355"/>
                      <a:pt x="1709149" y="819143"/>
                    </a:cubicBezTo>
                    <a:cubicBezTo>
                      <a:pt x="1710859" y="825970"/>
                      <a:pt x="1713375" y="832596"/>
                      <a:pt x="1716695" y="838819"/>
                    </a:cubicBezTo>
                    <a:cubicBezTo>
                      <a:pt x="1720016" y="845044"/>
                      <a:pt x="1724141" y="850766"/>
                      <a:pt x="1728871" y="856087"/>
                    </a:cubicBezTo>
                    <a:cubicBezTo>
                      <a:pt x="1772037" y="903671"/>
                      <a:pt x="1849514" y="913610"/>
                      <a:pt x="1898516" y="887508"/>
                    </a:cubicBezTo>
                    <a:cubicBezTo>
                      <a:pt x="1934538" y="868434"/>
                      <a:pt x="1956775" y="831190"/>
                      <a:pt x="1942185" y="775976"/>
                    </a:cubicBezTo>
                    <a:cubicBezTo>
                      <a:pt x="1929608" y="729295"/>
                      <a:pt x="1897007" y="687935"/>
                      <a:pt x="1855350" y="652899"/>
                    </a:cubicBezTo>
                    <a:cubicBezTo>
                      <a:pt x="1797896" y="604411"/>
                      <a:pt x="1723437" y="567669"/>
                      <a:pt x="1665782" y="542271"/>
                    </a:cubicBezTo>
                    <a:cubicBezTo>
                      <a:pt x="1648676" y="534741"/>
                      <a:pt x="1631269" y="527814"/>
                      <a:pt x="1613560" y="521791"/>
                    </a:cubicBezTo>
                    <a:cubicBezTo>
                      <a:pt x="1599171" y="516872"/>
                      <a:pt x="1584480" y="513158"/>
                      <a:pt x="1569689" y="509644"/>
                    </a:cubicBezTo>
                    <a:cubicBezTo>
                      <a:pt x="1572607" y="509543"/>
                      <a:pt x="1575525" y="509443"/>
                      <a:pt x="1578443" y="509443"/>
                    </a:cubicBezTo>
                    <a:cubicBezTo>
                      <a:pt x="1606013" y="508640"/>
                      <a:pt x="1632476" y="507937"/>
                      <a:pt x="1656021" y="507234"/>
                    </a:cubicBezTo>
                    <a:lnTo>
                      <a:pt x="1775457" y="541166"/>
                    </a:lnTo>
                    <a:cubicBezTo>
                      <a:pt x="1815706" y="552309"/>
                      <a:pt x="1855350" y="564858"/>
                      <a:pt x="1894592" y="578109"/>
                    </a:cubicBezTo>
                    <a:cubicBezTo>
                      <a:pt x="1934035" y="591461"/>
                      <a:pt x="1972975" y="605816"/>
                      <a:pt x="2011110" y="621879"/>
                    </a:cubicBezTo>
                    <a:cubicBezTo>
                      <a:pt x="2061923" y="643362"/>
                      <a:pt x="2111529" y="667355"/>
                      <a:pt x="2159223" y="695966"/>
                    </a:cubicBezTo>
                    <a:cubicBezTo>
                      <a:pt x="2164455" y="699178"/>
                      <a:pt x="2171298" y="697572"/>
                      <a:pt x="2174618" y="692452"/>
                    </a:cubicBezTo>
                    <a:cubicBezTo>
                      <a:pt x="2177838" y="687232"/>
                      <a:pt x="2176228" y="680406"/>
                      <a:pt x="2170996" y="677093"/>
                    </a:cubicBezTo>
                    <a:cubicBezTo>
                      <a:pt x="2111429" y="638544"/>
                      <a:pt x="2048843" y="606017"/>
                      <a:pt x="1983540" y="579213"/>
                    </a:cubicBezTo>
                    <a:cubicBezTo>
                      <a:pt x="1951040" y="565861"/>
                      <a:pt x="1917835" y="553915"/>
                      <a:pt x="1884127" y="543174"/>
                    </a:cubicBezTo>
                    <a:cubicBezTo>
                      <a:pt x="1850621" y="532633"/>
                      <a:pt x="1816712" y="523397"/>
                      <a:pt x="1782400" y="514764"/>
                    </a:cubicBezTo>
                    <a:lnTo>
                      <a:pt x="1737323" y="503721"/>
                    </a:lnTo>
                    <a:cubicBezTo>
                      <a:pt x="1789645" y="501111"/>
                      <a:pt x="1842068" y="497496"/>
                      <a:pt x="1894189" y="492377"/>
                    </a:cubicBezTo>
                    <a:cubicBezTo>
                      <a:pt x="1952549" y="486755"/>
                      <a:pt x="2010607" y="479728"/>
                      <a:pt x="2068464" y="471596"/>
                    </a:cubicBezTo>
                    <a:cubicBezTo>
                      <a:pt x="2087581" y="468986"/>
                      <a:pt x="2106700" y="466075"/>
                      <a:pt x="2125817" y="463063"/>
                    </a:cubicBezTo>
                    <a:cubicBezTo>
                      <a:pt x="2170191" y="456137"/>
                      <a:pt x="2214564" y="448507"/>
                      <a:pt x="2258938" y="441680"/>
                    </a:cubicBezTo>
                    <a:lnTo>
                      <a:pt x="2318907" y="432344"/>
                    </a:lnTo>
                    <a:lnTo>
                      <a:pt x="2337623" y="428630"/>
                    </a:lnTo>
                    <a:cubicBezTo>
                      <a:pt x="2338830" y="428329"/>
                      <a:pt x="2343258" y="426823"/>
                      <a:pt x="2344867" y="426321"/>
                    </a:cubicBezTo>
                    <a:cubicBezTo>
                      <a:pt x="2347081" y="426020"/>
                      <a:pt x="2349194" y="425015"/>
                      <a:pt x="2350905" y="423309"/>
                    </a:cubicBezTo>
                    <a:cubicBezTo>
                      <a:pt x="2354125" y="420097"/>
                      <a:pt x="2354125" y="416885"/>
                      <a:pt x="2354024" y="415077"/>
                    </a:cubicBezTo>
                    <a:cubicBezTo>
                      <a:pt x="2353823" y="411363"/>
                      <a:pt x="2352213" y="407950"/>
                      <a:pt x="2347685" y="405942"/>
                    </a:cubicBezTo>
                    <a:cubicBezTo>
                      <a:pt x="2346980" y="405641"/>
                      <a:pt x="2344062" y="404436"/>
                      <a:pt x="2339836" y="405641"/>
                    </a:cubicBezTo>
                    <a:cubicBezTo>
                      <a:pt x="2338126" y="406042"/>
                      <a:pt x="2334001" y="407548"/>
                      <a:pt x="2332693" y="407849"/>
                    </a:cubicBezTo>
                    <a:lnTo>
                      <a:pt x="2315386" y="411061"/>
                    </a:lnTo>
                    <a:lnTo>
                      <a:pt x="2255718" y="419796"/>
                    </a:lnTo>
                    <a:cubicBezTo>
                      <a:pt x="2211244" y="426220"/>
                      <a:pt x="2166770" y="433247"/>
                      <a:pt x="2122296" y="439873"/>
                    </a:cubicBezTo>
                    <a:cubicBezTo>
                      <a:pt x="2103279" y="442584"/>
                      <a:pt x="2084261" y="445294"/>
                      <a:pt x="2065244" y="447804"/>
                    </a:cubicBezTo>
                    <a:cubicBezTo>
                      <a:pt x="2007689" y="455333"/>
                      <a:pt x="1949832" y="461758"/>
                      <a:pt x="1891875" y="466878"/>
                    </a:cubicBezTo>
                    <a:cubicBezTo>
                      <a:pt x="1833918" y="471998"/>
                      <a:pt x="1775961" y="475813"/>
                      <a:pt x="1717903" y="477921"/>
                    </a:cubicBezTo>
                    <a:cubicBezTo>
                      <a:pt x="1709250" y="478222"/>
                      <a:pt x="1697578" y="478624"/>
                      <a:pt x="1684497" y="478925"/>
                    </a:cubicBezTo>
                    <a:cubicBezTo>
                      <a:pt x="1693352" y="476114"/>
                      <a:pt x="1702608" y="474106"/>
                      <a:pt x="1711363" y="470994"/>
                    </a:cubicBezTo>
                    <a:cubicBezTo>
                      <a:pt x="1732895" y="463364"/>
                      <a:pt x="1754126" y="454731"/>
                      <a:pt x="1774854" y="445094"/>
                    </a:cubicBezTo>
                    <a:cubicBezTo>
                      <a:pt x="1805644" y="430839"/>
                      <a:pt x="1835629" y="414274"/>
                      <a:pt x="1865110" y="396505"/>
                    </a:cubicBezTo>
                    <a:cubicBezTo>
                      <a:pt x="1883323" y="385462"/>
                      <a:pt x="1901635" y="374520"/>
                      <a:pt x="1919546" y="363076"/>
                    </a:cubicBezTo>
                    <a:cubicBezTo>
                      <a:pt x="1931721" y="355345"/>
                      <a:pt x="1943695" y="347315"/>
                      <a:pt x="1955367" y="338983"/>
                    </a:cubicBezTo>
                    <a:lnTo>
                      <a:pt x="1986760" y="315692"/>
                    </a:lnTo>
                    <a:cubicBezTo>
                      <a:pt x="1987666" y="314990"/>
                      <a:pt x="1995816" y="307761"/>
                      <a:pt x="1998331" y="305352"/>
                    </a:cubicBezTo>
                    <a:cubicBezTo>
                      <a:pt x="2036064" y="268509"/>
                      <a:pt x="2023788" y="258571"/>
                      <a:pt x="1984848" y="288587"/>
                    </a:cubicBezTo>
                    <a:cubicBezTo>
                      <a:pt x="1984446" y="288888"/>
                      <a:pt x="1983943" y="289290"/>
                      <a:pt x="1983641" y="289591"/>
                    </a:cubicBezTo>
                    <a:lnTo>
                      <a:pt x="1983641" y="289691"/>
                    </a:lnTo>
                    <a:cubicBezTo>
                      <a:pt x="1984345" y="290394"/>
                      <a:pt x="1983540" y="291499"/>
                      <a:pt x="1982131" y="292703"/>
                    </a:cubicBezTo>
                    <a:cubicBezTo>
                      <a:pt x="1982333" y="291900"/>
                      <a:pt x="1982534" y="291298"/>
                      <a:pt x="1982735" y="290996"/>
                    </a:cubicBezTo>
                    <a:cubicBezTo>
                      <a:pt x="1982735" y="290896"/>
                      <a:pt x="1982836" y="290695"/>
                      <a:pt x="1982936" y="290394"/>
                    </a:cubicBezTo>
                    <a:cubicBezTo>
                      <a:pt x="1982131" y="291298"/>
                      <a:pt x="1981629" y="292301"/>
                      <a:pt x="1981125" y="293406"/>
                    </a:cubicBezTo>
                    <a:cubicBezTo>
                      <a:pt x="1978308" y="295615"/>
                      <a:pt x="1974082" y="297722"/>
                      <a:pt x="1973579" y="298023"/>
                    </a:cubicBezTo>
                    <a:lnTo>
                      <a:pt x="1941783" y="319306"/>
                    </a:lnTo>
                    <a:cubicBezTo>
                      <a:pt x="1930111" y="326936"/>
                      <a:pt x="1918238" y="334163"/>
                      <a:pt x="1906163" y="341191"/>
                    </a:cubicBezTo>
                    <a:cubicBezTo>
                      <a:pt x="1887850" y="351832"/>
                      <a:pt x="1869336" y="362072"/>
                      <a:pt x="1850923" y="372412"/>
                    </a:cubicBezTo>
                    <a:cubicBezTo>
                      <a:pt x="1821844" y="389077"/>
                      <a:pt x="1792160" y="404034"/>
                      <a:pt x="1762176" y="417788"/>
                    </a:cubicBezTo>
                    <a:cubicBezTo>
                      <a:pt x="1742052" y="427024"/>
                      <a:pt x="1721827" y="435757"/>
                      <a:pt x="1701200" y="443789"/>
                    </a:cubicBezTo>
                    <a:cubicBezTo>
                      <a:pt x="1659644" y="459850"/>
                      <a:pt x="1616578" y="472198"/>
                      <a:pt x="1572104" y="481535"/>
                    </a:cubicBezTo>
                    <a:cubicBezTo>
                      <a:pt x="1484564" y="483442"/>
                      <a:pt x="1390485" y="485049"/>
                      <a:pt x="1367241" y="485551"/>
                    </a:cubicBezTo>
                    <a:cubicBezTo>
                      <a:pt x="1332930" y="486153"/>
                      <a:pt x="1298618" y="487056"/>
                      <a:pt x="1264307" y="488161"/>
                    </a:cubicBezTo>
                    <a:cubicBezTo>
                      <a:pt x="1262898" y="488161"/>
                      <a:pt x="1261490" y="488261"/>
                      <a:pt x="1260081" y="488261"/>
                    </a:cubicBezTo>
                    <a:cubicBezTo>
                      <a:pt x="1262596" y="487357"/>
                      <a:pt x="1264810" y="485852"/>
                      <a:pt x="1266219" y="483442"/>
                    </a:cubicBezTo>
                    <a:cubicBezTo>
                      <a:pt x="1282217" y="456237"/>
                      <a:pt x="1288456" y="415780"/>
                      <a:pt x="1300429" y="381447"/>
                    </a:cubicBezTo>
                    <a:cubicBezTo>
                      <a:pt x="1304957" y="368196"/>
                      <a:pt x="1310391" y="355848"/>
                      <a:pt x="1318541" y="346311"/>
                    </a:cubicBezTo>
                    <a:cubicBezTo>
                      <a:pt x="1328100" y="334465"/>
                      <a:pt x="1339973" y="324526"/>
                      <a:pt x="1352350" y="315391"/>
                    </a:cubicBezTo>
                    <a:cubicBezTo>
                      <a:pt x="1372574" y="300533"/>
                      <a:pt x="1394610" y="287784"/>
                      <a:pt x="1414432" y="274633"/>
                    </a:cubicBezTo>
                    <a:cubicBezTo>
                      <a:pt x="1423589" y="268409"/>
                      <a:pt x="1435361" y="256965"/>
                      <a:pt x="1446530" y="248432"/>
                    </a:cubicBezTo>
                    <a:cubicBezTo>
                      <a:pt x="1449649" y="246122"/>
                      <a:pt x="1452366" y="244617"/>
                      <a:pt x="1455083" y="243010"/>
                    </a:cubicBezTo>
                    <a:cubicBezTo>
                      <a:pt x="1461019" y="249837"/>
                      <a:pt x="1467862" y="255960"/>
                      <a:pt x="1475509" y="261382"/>
                    </a:cubicBezTo>
                    <a:cubicBezTo>
                      <a:pt x="1486174" y="268911"/>
                      <a:pt x="1508311" y="272926"/>
                      <a:pt x="1534573" y="272926"/>
                    </a:cubicBezTo>
                    <a:cubicBezTo>
                      <a:pt x="1587600" y="272826"/>
                      <a:pt x="1657933" y="260377"/>
                      <a:pt x="1657933" y="260377"/>
                    </a:cubicBezTo>
                    <a:cubicBezTo>
                      <a:pt x="1663769" y="259474"/>
                      <a:pt x="1667794" y="254053"/>
                      <a:pt x="1666888" y="248231"/>
                    </a:cubicBezTo>
                    <a:cubicBezTo>
                      <a:pt x="1665983" y="242408"/>
                      <a:pt x="1660549" y="238393"/>
                      <a:pt x="1654713" y="239296"/>
                    </a:cubicBezTo>
                    <a:cubicBezTo>
                      <a:pt x="1654713" y="239296"/>
                      <a:pt x="1600177" y="246122"/>
                      <a:pt x="1551980" y="246122"/>
                    </a:cubicBezTo>
                    <a:cubicBezTo>
                      <a:pt x="1534875" y="246122"/>
                      <a:pt x="1518574" y="245320"/>
                      <a:pt x="1506097" y="242810"/>
                    </a:cubicBezTo>
                    <a:cubicBezTo>
                      <a:pt x="1500362" y="241605"/>
                      <a:pt x="1495532" y="240200"/>
                      <a:pt x="1492514" y="237991"/>
                    </a:cubicBezTo>
                    <a:cubicBezTo>
                      <a:pt x="1481345" y="229658"/>
                      <a:pt x="1472390" y="219419"/>
                      <a:pt x="1467157" y="207071"/>
                    </a:cubicBezTo>
                    <a:cubicBezTo>
                      <a:pt x="1462328" y="195928"/>
                      <a:pt x="1460818" y="183078"/>
                      <a:pt x="1463736" y="168421"/>
                    </a:cubicBezTo>
                    <a:cubicBezTo>
                      <a:pt x="1465950" y="156575"/>
                      <a:pt x="1472088" y="144830"/>
                      <a:pt x="1474905" y="133185"/>
                    </a:cubicBezTo>
                    <a:cubicBezTo>
                      <a:pt x="1476716" y="126057"/>
                      <a:pt x="1477421" y="118930"/>
                      <a:pt x="1476515" y="111902"/>
                    </a:cubicBezTo>
                    <a:cubicBezTo>
                      <a:pt x="1474804" y="98651"/>
                      <a:pt x="1468968" y="84998"/>
                      <a:pt x="1460516" y="71747"/>
                    </a:cubicBezTo>
                    <a:cubicBezTo>
                      <a:pt x="1443914" y="45847"/>
                      <a:pt x="1417552" y="21452"/>
                      <a:pt x="1402056" y="3984"/>
                    </a:cubicBezTo>
                    <a:cubicBezTo>
                      <a:pt x="1398031" y="-734"/>
                      <a:pt x="1391088" y="-1336"/>
                      <a:pt x="1386359" y="2578"/>
                    </a:cubicBezTo>
                    <a:cubicBezTo>
                      <a:pt x="1381630" y="6493"/>
                      <a:pt x="1381026" y="13521"/>
                      <a:pt x="1384950" y="18239"/>
                    </a:cubicBezTo>
                    <a:cubicBezTo>
                      <a:pt x="1397126" y="33398"/>
                      <a:pt x="1416847" y="53977"/>
                      <a:pt x="1431538" y="75762"/>
                    </a:cubicBezTo>
                    <a:cubicBezTo>
                      <a:pt x="1440292" y="88712"/>
                      <a:pt x="1447335" y="102064"/>
                      <a:pt x="1448542" y="115014"/>
                    </a:cubicBezTo>
                    <a:cubicBezTo>
                      <a:pt x="1448844" y="118729"/>
                      <a:pt x="1448039" y="122342"/>
                      <a:pt x="1447033" y="125957"/>
                    </a:cubicBezTo>
                    <a:cubicBezTo>
                      <a:pt x="1443713" y="138104"/>
                      <a:pt x="1437172" y="150251"/>
                      <a:pt x="1434456" y="162599"/>
                    </a:cubicBezTo>
                    <a:cubicBezTo>
                      <a:pt x="1430129" y="183882"/>
                      <a:pt x="1432443" y="202654"/>
                      <a:pt x="1439487" y="218917"/>
                    </a:cubicBezTo>
                    <a:cubicBezTo>
                      <a:pt x="1440493" y="221125"/>
                      <a:pt x="1442203" y="222832"/>
                      <a:pt x="1443310" y="224940"/>
                    </a:cubicBezTo>
                    <a:cubicBezTo>
                      <a:pt x="1439990" y="226647"/>
                      <a:pt x="1436871" y="227852"/>
                      <a:pt x="1433349" y="230161"/>
                    </a:cubicBezTo>
                    <a:cubicBezTo>
                      <a:pt x="1422180" y="237690"/>
                      <a:pt x="1410106" y="247929"/>
                      <a:pt x="1400949" y="253350"/>
                    </a:cubicBezTo>
                    <a:cubicBezTo>
                      <a:pt x="1380121" y="265698"/>
                      <a:pt x="1356676" y="277142"/>
                      <a:pt x="1335546" y="291599"/>
                    </a:cubicBezTo>
                    <a:cubicBezTo>
                      <a:pt x="1320554" y="301738"/>
                      <a:pt x="1306769" y="313483"/>
                      <a:pt x="1295298" y="327237"/>
                    </a:cubicBezTo>
                    <a:cubicBezTo>
                      <a:pt x="1285236" y="339685"/>
                      <a:pt x="1278092" y="355345"/>
                      <a:pt x="1272960" y="372613"/>
                    </a:cubicBezTo>
                    <a:cubicBezTo>
                      <a:pt x="1267929" y="389378"/>
                      <a:pt x="1264508" y="407649"/>
                      <a:pt x="1260886" y="425117"/>
                    </a:cubicBezTo>
                    <a:cubicBezTo>
                      <a:pt x="1257163" y="442584"/>
                      <a:pt x="1253440" y="459248"/>
                      <a:pt x="1246698" y="472801"/>
                    </a:cubicBezTo>
                    <a:cubicBezTo>
                      <a:pt x="1243780" y="478222"/>
                      <a:pt x="1245692" y="484948"/>
                      <a:pt x="1251126" y="487860"/>
                    </a:cubicBezTo>
                    <a:cubicBezTo>
                      <a:pt x="1252836" y="488763"/>
                      <a:pt x="1254748" y="488462"/>
                      <a:pt x="1256559" y="488462"/>
                    </a:cubicBezTo>
                    <a:cubicBezTo>
                      <a:pt x="1179182" y="490972"/>
                      <a:pt x="1101805" y="494084"/>
                      <a:pt x="1024529" y="496393"/>
                    </a:cubicBezTo>
                    <a:cubicBezTo>
                      <a:pt x="995047" y="497396"/>
                      <a:pt x="965565" y="496995"/>
                      <a:pt x="936084" y="497698"/>
                    </a:cubicBezTo>
                    <a:cubicBezTo>
                      <a:pt x="983375" y="484747"/>
                      <a:pt x="1037509" y="461558"/>
                      <a:pt x="1078361" y="427325"/>
                    </a:cubicBezTo>
                    <a:cubicBezTo>
                      <a:pt x="1113578" y="397911"/>
                      <a:pt x="1138431" y="360968"/>
                      <a:pt x="1142255" y="317801"/>
                    </a:cubicBezTo>
                    <a:cubicBezTo>
                      <a:pt x="1146279" y="269513"/>
                      <a:pt x="1117301" y="229859"/>
                      <a:pt x="1078663" y="212994"/>
                    </a:cubicBezTo>
                    <a:cubicBezTo>
                      <a:pt x="1040628" y="196329"/>
                      <a:pt x="993337" y="201449"/>
                      <a:pt x="960233" y="241304"/>
                    </a:cubicBezTo>
                    <a:cubicBezTo>
                      <a:pt x="956107" y="246423"/>
                      <a:pt x="952183" y="252145"/>
                      <a:pt x="948963" y="258169"/>
                    </a:cubicBezTo>
                    <a:cubicBezTo>
                      <a:pt x="945643" y="264393"/>
                      <a:pt x="943026" y="270919"/>
                      <a:pt x="941517" y="277645"/>
                    </a:cubicBezTo>
                    <a:cubicBezTo>
                      <a:pt x="930650" y="324225"/>
                      <a:pt x="962547" y="350728"/>
                      <a:pt x="995651" y="355245"/>
                    </a:cubicBezTo>
                    <a:cubicBezTo>
                      <a:pt x="1019800" y="358558"/>
                      <a:pt x="1043848" y="349623"/>
                      <a:pt x="1053105" y="330349"/>
                    </a:cubicBezTo>
                    <a:cubicBezTo>
                      <a:pt x="1058237" y="319708"/>
                      <a:pt x="1059343" y="305453"/>
                      <a:pt x="1052300" y="287684"/>
                    </a:cubicBezTo>
                    <a:cubicBezTo>
                      <a:pt x="1050187" y="281961"/>
                      <a:pt x="1043747" y="279050"/>
                      <a:pt x="1038012" y="281258"/>
                    </a:cubicBezTo>
                    <a:cubicBezTo>
                      <a:pt x="1032277" y="283367"/>
                      <a:pt x="1029359" y="289791"/>
                      <a:pt x="1031572" y="295514"/>
                    </a:cubicBezTo>
                    <a:cubicBezTo>
                      <a:pt x="1036301" y="308665"/>
                      <a:pt x="1035094" y="318202"/>
                      <a:pt x="1029258" y="324125"/>
                    </a:cubicBezTo>
                    <a:cubicBezTo>
                      <a:pt x="1022416" y="331152"/>
                      <a:pt x="1010643" y="332758"/>
                      <a:pt x="999273" y="330951"/>
                    </a:cubicBezTo>
                    <a:cubicBezTo>
                      <a:pt x="979552" y="327739"/>
                      <a:pt x="960333" y="311777"/>
                      <a:pt x="967578" y="283969"/>
                    </a:cubicBezTo>
                    <a:cubicBezTo>
                      <a:pt x="968685" y="279552"/>
                      <a:pt x="970596" y="275235"/>
                      <a:pt x="972911" y="271019"/>
                    </a:cubicBezTo>
                    <a:cubicBezTo>
                      <a:pt x="975326" y="266702"/>
                      <a:pt x="978244" y="262687"/>
                      <a:pt x="981363" y="259072"/>
                    </a:cubicBezTo>
                    <a:cubicBezTo>
                      <a:pt x="1005612" y="230763"/>
                      <a:pt x="1039421" y="227651"/>
                      <a:pt x="1066689" y="239899"/>
                    </a:cubicBezTo>
                    <a:cubicBezTo>
                      <a:pt x="1094359" y="252347"/>
                      <a:pt x="1115389" y="280556"/>
                      <a:pt x="1112370" y="315291"/>
                    </a:cubicBezTo>
                    <a:cubicBezTo>
                      <a:pt x="1109553" y="350828"/>
                      <a:pt x="1088322" y="380845"/>
                      <a:pt x="1059746" y="405540"/>
                    </a:cubicBezTo>
                    <a:cubicBezTo>
                      <a:pt x="1015876" y="443387"/>
                      <a:pt x="954497" y="468886"/>
                      <a:pt x="906602" y="479828"/>
                    </a:cubicBezTo>
                    <a:cubicBezTo>
                      <a:pt x="891911" y="483141"/>
                      <a:pt x="877221" y="486253"/>
                      <a:pt x="862329" y="488963"/>
                    </a:cubicBezTo>
                    <a:cubicBezTo>
                      <a:pt x="847638" y="491674"/>
                      <a:pt x="832847" y="493983"/>
                      <a:pt x="817855" y="495790"/>
                    </a:cubicBezTo>
                    <a:cubicBezTo>
                      <a:pt x="817855" y="495790"/>
                      <a:pt x="812422" y="497396"/>
                      <a:pt x="805479" y="499505"/>
                    </a:cubicBezTo>
                    <a:cubicBezTo>
                      <a:pt x="678999" y="500709"/>
                      <a:pt x="552620" y="501814"/>
                      <a:pt x="426040" y="502516"/>
                    </a:cubicBezTo>
                    <a:cubicBezTo>
                      <a:pt x="438315" y="492076"/>
                      <a:pt x="450994" y="481936"/>
                      <a:pt x="461257" y="469388"/>
                    </a:cubicBezTo>
                    <a:cubicBezTo>
                      <a:pt x="476752" y="450515"/>
                      <a:pt x="488927" y="429433"/>
                      <a:pt x="496071" y="407147"/>
                    </a:cubicBezTo>
                    <a:cubicBezTo>
                      <a:pt x="498788" y="398312"/>
                      <a:pt x="500700" y="389378"/>
                      <a:pt x="502109" y="380443"/>
                    </a:cubicBezTo>
                    <a:cubicBezTo>
                      <a:pt x="505127" y="361068"/>
                      <a:pt x="505731" y="341291"/>
                      <a:pt x="509454" y="322017"/>
                    </a:cubicBezTo>
                    <a:cubicBezTo>
                      <a:pt x="511366" y="311074"/>
                      <a:pt x="514183" y="300533"/>
                      <a:pt x="517503" y="290093"/>
                    </a:cubicBezTo>
                    <a:cubicBezTo>
                      <a:pt x="521025" y="279552"/>
                      <a:pt x="525050" y="269212"/>
                      <a:pt x="529578" y="258771"/>
                    </a:cubicBezTo>
                    <a:cubicBezTo>
                      <a:pt x="530182" y="257466"/>
                      <a:pt x="535917" y="246423"/>
                      <a:pt x="538936" y="237489"/>
                    </a:cubicBezTo>
                    <a:cubicBezTo>
                      <a:pt x="540043" y="234076"/>
                      <a:pt x="539841" y="231968"/>
                      <a:pt x="540143" y="229257"/>
                    </a:cubicBezTo>
                    <a:cubicBezTo>
                      <a:pt x="540646" y="229357"/>
                      <a:pt x="541149" y="229558"/>
                      <a:pt x="541653" y="229658"/>
                    </a:cubicBezTo>
                    <a:cubicBezTo>
                      <a:pt x="576769" y="234076"/>
                      <a:pt x="611382" y="231466"/>
                      <a:pt x="645794" y="234879"/>
                    </a:cubicBezTo>
                    <a:cubicBezTo>
                      <a:pt x="659378" y="236184"/>
                      <a:pt x="672962" y="238393"/>
                      <a:pt x="686545" y="242709"/>
                    </a:cubicBezTo>
                    <a:cubicBezTo>
                      <a:pt x="696306" y="245821"/>
                      <a:pt x="706971" y="253451"/>
                      <a:pt x="717738" y="260579"/>
                    </a:cubicBezTo>
                    <a:cubicBezTo>
                      <a:pt x="731221" y="269413"/>
                      <a:pt x="744905" y="277645"/>
                      <a:pt x="757583" y="280054"/>
                    </a:cubicBezTo>
                    <a:cubicBezTo>
                      <a:pt x="772576" y="282865"/>
                      <a:pt x="786864" y="279452"/>
                      <a:pt x="798435" y="262285"/>
                    </a:cubicBezTo>
                    <a:cubicBezTo>
                      <a:pt x="801957" y="257266"/>
                      <a:pt x="800749" y="250339"/>
                      <a:pt x="795719" y="246825"/>
                    </a:cubicBezTo>
                    <a:cubicBezTo>
                      <a:pt x="790687" y="243211"/>
                      <a:pt x="783745" y="244416"/>
                      <a:pt x="780223" y="249436"/>
                    </a:cubicBezTo>
                    <a:cubicBezTo>
                      <a:pt x="772676" y="259575"/>
                      <a:pt x="763621" y="258169"/>
                      <a:pt x="754363" y="253652"/>
                    </a:cubicBezTo>
                    <a:cubicBezTo>
                      <a:pt x="743698" y="248532"/>
                      <a:pt x="732730" y="239798"/>
                      <a:pt x="722064" y="232269"/>
                    </a:cubicBezTo>
                    <a:cubicBezTo>
                      <a:pt x="712807" y="225744"/>
                      <a:pt x="703752" y="220122"/>
                      <a:pt x="695299" y="217110"/>
                    </a:cubicBezTo>
                    <a:cubicBezTo>
                      <a:pt x="679905" y="211689"/>
                      <a:pt x="664510" y="208476"/>
                      <a:pt x="649014" y="206569"/>
                    </a:cubicBezTo>
                    <a:cubicBezTo>
                      <a:pt x="614904" y="202353"/>
                      <a:pt x="580391" y="204762"/>
                      <a:pt x="545577" y="199943"/>
                    </a:cubicBezTo>
                    <a:cubicBezTo>
                      <a:pt x="528572" y="197836"/>
                      <a:pt x="511970" y="193318"/>
                      <a:pt x="496172" y="187094"/>
                    </a:cubicBezTo>
                    <a:cubicBezTo>
                      <a:pt x="480073" y="180769"/>
                      <a:pt x="464678" y="172637"/>
                      <a:pt x="450491" y="163001"/>
                    </a:cubicBezTo>
                    <a:cubicBezTo>
                      <a:pt x="433385" y="151455"/>
                      <a:pt x="407123" y="125656"/>
                      <a:pt x="395552" y="99755"/>
                    </a:cubicBezTo>
                    <a:cubicBezTo>
                      <a:pt x="388609" y="84195"/>
                      <a:pt x="386697" y="68434"/>
                      <a:pt x="400180" y="57291"/>
                    </a:cubicBezTo>
                    <a:cubicBezTo>
                      <a:pt x="404809" y="53676"/>
                      <a:pt x="405614" y="46950"/>
                      <a:pt x="401992" y="42333"/>
                    </a:cubicBezTo>
                    <a:cubicBezTo>
                      <a:pt x="398369" y="37715"/>
                      <a:pt x="391628" y="36912"/>
                      <a:pt x="386999" y="40526"/>
                    </a:cubicBezTo>
                    <a:cubicBezTo>
                      <a:pt x="364158" y="57692"/>
                      <a:pt x="363051" y="83191"/>
                      <a:pt x="373415" y="109091"/>
                    </a:cubicBezTo>
                    <a:cubicBezTo>
                      <a:pt x="385691" y="139911"/>
                      <a:pt x="415173" y="171132"/>
                      <a:pt x="434592" y="185387"/>
                    </a:cubicBezTo>
                    <a:cubicBezTo>
                      <a:pt x="450289" y="196731"/>
                      <a:pt x="467193" y="206469"/>
                      <a:pt x="485104" y="214098"/>
                    </a:cubicBezTo>
                    <a:cubicBezTo>
                      <a:pt x="495468" y="218415"/>
                      <a:pt x="506637" y="220222"/>
                      <a:pt x="517503" y="223033"/>
                    </a:cubicBezTo>
                    <a:cubicBezTo>
                      <a:pt x="517503" y="223134"/>
                      <a:pt x="517403" y="223234"/>
                      <a:pt x="517403" y="223334"/>
                    </a:cubicBezTo>
                    <a:cubicBezTo>
                      <a:pt x="517604" y="225041"/>
                      <a:pt x="518107" y="226547"/>
                      <a:pt x="518912" y="227952"/>
                    </a:cubicBezTo>
                    <a:cubicBezTo>
                      <a:pt x="516095" y="235783"/>
                      <a:pt x="508649" y="247227"/>
                      <a:pt x="508045" y="248432"/>
                    </a:cubicBezTo>
                    <a:cubicBezTo>
                      <a:pt x="502410" y="259274"/>
                      <a:pt x="497279" y="270115"/>
                      <a:pt x="492952" y="281258"/>
                    </a:cubicBezTo>
                    <a:cubicBezTo>
                      <a:pt x="488424" y="292602"/>
                      <a:pt x="484802" y="304248"/>
                      <a:pt x="481985" y="316294"/>
                    </a:cubicBezTo>
                    <a:cubicBezTo>
                      <a:pt x="477557" y="335871"/>
                      <a:pt x="475746" y="355848"/>
                      <a:pt x="472426" y="375624"/>
                    </a:cubicBezTo>
                    <a:cubicBezTo>
                      <a:pt x="471118" y="383355"/>
                      <a:pt x="469608" y="391084"/>
                      <a:pt x="467395" y="398614"/>
                    </a:cubicBezTo>
                    <a:cubicBezTo>
                      <a:pt x="462162" y="417888"/>
                      <a:pt x="452302" y="436159"/>
                      <a:pt x="440026" y="452924"/>
                    </a:cubicBezTo>
                    <a:cubicBezTo>
                      <a:pt x="427449" y="470191"/>
                      <a:pt x="412557" y="486052"/>
                      <a:pt x="396860" y="499505"/>
                    </a:cubicBezTo>
                    <a:cubicBezTo>
                      <a:pt x="395854" y="500307"/>
                      <a:pt x="395753" y="501612"/>
                      <a:pt x="395149" y="502616"/>
                    </a:cubicBezTo>
                    <a:cubicBezTo>
                      <a:pt x="368485" y="502817"/>
                      <a:pt x="341720" y="502616"/>
                      <a:pt x="315056" y="503018"/>
                    </a:cubicBezTo>
                    <a:cubicBezTo>
                      <a:pt x="213429" y="504423"/>
                      <a:pt x="112004" y="507335"/>
                      <a:pt x="10579" y="512856"/>
                    </a:cubicBezTo>
                    <a:cubicBezTo>
                      <a:pt x="4441" y="513158"/>
                      <a:pt x="-288" y="518377"/>
                      <a:pt x="14" y="524502"/>
                    </a:cubicBezTo>
                    <a:cubicBezTo>
                      <a:pt x="215" y="526911"/>
                      <a:pt x="1624" y="528919"/>
                      <a:pt x="3032" y="530725"/>
                    </a:cubicBezTo>
                    <a:close/>
                    <a:moveTo>
                      <a:pt x="1984848" y="305754"/>
                    </a:moveTo>
                    <a:cubicBezTo>
                      <a:pt x="1988370" y="308264"/>
                      <a:pt x="1993099" y="308464"/>
                      <a:pt x="1996822" y="306155"/>
                    </a:cubicBezTo>
                    <a:cubicBezTo>
                      <a:pt x="1990986" y="309970"/>
                      <a:pt x="1987162" y="308765"/>
                      <a:pt x="1984848" y="305754"/>
                    </a:cubicBezTo>
                    <a:close/>
                    <a:moveTo>
                      <a:pt x="2333095" y="418390"/>
                    </a:moveTo>
                    <a:cubicBezTo>
                      <a:pt x="2333598" y="420699"/>
                      <a:pt x="2334705" y="422707"/>
                      <a:pt x="2336919" y="424213"/>
                    </a:cubicBezTo>
                    <a:cubicBezTo>
                      <a:pt x="2336516" y="424012"/>
                      <a:pt x="2336214" y="423610"/>
                      <a:pt x="2335812" y="423309"/>
                    </a:cubicBezTo>
                    <a:cubicBezTo>
                      <a:pt x="2334403" y="421904"/>
                      <a:pt x="2333497" y="420197"/>
                      <a:pt x="2333095" y="418390"/>
                    </a:cubicBezTo>
                    <a:close/>
                    <a:moveTo>
                      <a:pt x="1060652" y="878975"/>
                    </a:moveTo>
                    <a:cubicBezTo>
                      <a:pt x="1060350" y="878674"/>
                      <a:pt x="1060853" y="877871"/>
                      <a:pt x="1061456" y="876968"/>
                    </a:cubicBezTo>
                    <a:lnTo>
                      <a:pt x="1061456" y="877068"/>
                    </a:lnTo>
                    <a:cubicBezTo>
                      <a:pt x="1061155" y="877670"/>
                      <a:pt x="1060853" y="878373"/>
                      <a:pt x="1060652" y="878975"/>
                    </a:cubicBezTo>
                    <a:close/>
                    <a:moveTo>
                      <a:pt x="1579852" y="158182"/>
                    </a:moveTo>
                    <a:cubicBezTo>
                      <a:pt x="1577437" y="158081"/>
                      <a:pt x="1575525" y="157680"/>
                      <a:pt x="1576632" y="156274"/>
                    </a:cubicBezTo>
                    <a:cubicBezTo>
                      <a:pt x="1577538" y="156977"/>
                      <a:pt x="1578544" y="157479"/>
                      <a:pt x="1579651" y="157780"/>
                    </a:cubicBezTo>
                    <a:lnTo>
                      <a:pt x="1579852" y="158182"/>
                    </a:lnTo>
                    <a:close/>
                    <a:moveTo>
                      <a:pt x="1587700" y="206168"/>
                    </a:moveTo>
                    <a:cubicBezTo>
                      <a:pt x="1573714" y="210384"/>
                      <a:pt x="1560432" y="210685"/>
                      <a:pt x="1547754" y="207874"/>
                    </a:cubicBezTo>
                    <a:cubicBezTo>
                      <a:pt x="1534170" y="204963"/>
                      <a:pt x="1521492" y="198739"/>
                      <a:pt x="1508814" y="192314"/>
                    </a:cubicBezTo>
                    <a:cubicBezTo>
                      <a:pt x="1497947" y="186793"/>
                      <a:pt x="1487382" y="180869"/>
                      <a:pt x="1475710" y="177958"/>
                    </a:cubicBezTo>
                    <a:cubicBezTo>
                      <a:pt x="1469673" y="176854"/>
                      <a:pt x="1465749" y="171031"/>
                      <a:pt x="1466755" y="165008"/>
                    </a:cubicBezTo>
                    <a:cubicBezTo>
                      <a:pt x="1467862" y="158985"/>
                      <a:pt x="1473698" y="154969"/>
                      <a:pt x="1479735" y="156074"/>
                    </a:cubicBezTo>
                    <a:cubicBezTo>
                      <a:pt x="1493419" y="157680"/>
                      <a:pt x="1506701" y="162298"/>
                      <a:pt x="1519983" y="167317"/>
                    </a:cubicBezTo>
                    <a:cubicBezTo>
                      <a:pt x="1531252" y="171634"/>
                      <a:pt x="1542421" y="176051"/>
                      <a:pt x="1554093" y="178461"/>
                    </a:cubicBezTo>
                    <a:cubicBezTo>
                      <a:pt x="1562344" y="180267"/>
                      <a:pt x="1570897" y="181271"/>
                      <a:pt x="1580254" y="178962"/>
                    </a:cubicBezTo>
                    <a:cubicBezTo>
                      <a:pt x="1582468" y="178461"/>
                      <a:pt x="1583977" y="177456"/>
                      <a:pt x="1584279" y="175549"/>
                    </a:cubicBezTo>
                    <a:cubicBezTo>
                      <a:pt x="1584682" y="173140"/>
                      <a:pt x="1584581" y="170530"/>
                      <a:pt x="1583977" y="168120"/>
                    </a:cubicBezTo>
                    <a:cubicBezTo>
                      <a:pt x="1584078" y="168120"/>
                      <a:pt x="1584179" y="168120"/>
                      <a:pt x="1584279" y="168020"/>
                    </a:cubicBezTo>
                    <a:cubicBezTo>
                      <a:pt x="1584480" y="168020"/>
                      <a:pt x="1584078" y="167618"/>
                      <a:pt x="1583977" y="167317"/>
                    </a:cubicBezTo>
                    <a:cubicBezTo>
                      <a:pt x="1582971" y="165610"/>
                      <a:pt x="1581361" y="160992"/>
                      <a:pt x="1579852" y="158182"/>
                    </a:cubicBezTo>
                    <a:lnTo>
                      <a:pt x="1580858" y="158182"/>
                    </a:lnTo>
                    <a:cubicBezTo>
                      <a:pt x="1580456" y="158081"/>
                      <a:pt x="1580053" y="157981"/>
                      <a:pt x="1579651" y="157780"/>
                    </a:cubicBezTo>
                    <a:cubicBezTo>
                      <a:pt x="1578745" y="156174"/>
                      <a:pt x="1577739" y="155270"/>
                      <a:pt x="1576934" y="155973"/>
                    </a:cubicBezTo>
                    <a:cubicBezTo>
                      <a:pt x="1576833" y="156074"/>
                      <a:pt x="1576733" y="156174"/>
                      <a:pt x="1576632" y="156274"/>
                    </a:cubicBezTo>
                    <a:cubicBezTo>
                      <a:pt x="1573613" y="154066"/>
                      <a:pt x="1571802" y="150150"/>
                      <a:pt x="1572507" y="146135"/>
                    </a:cubicBezTo>
                    <a:cubicBezTo>
                      <a:pt x="1573010" y="139710"/>
                      <a:pt x="1577437" y="137903"/>
                      <a:pt x="1581462" y="136899"/>
                    </a:cubicBezTo>
                    <a:cubicBezTo>
                      <a:pt x="1583273" y="136498"/>
                      <a:pt x="1587499" y="136799"/>
                      <a:pt x="1592027" y="140513"/>
                    </a:cubicBezTo>
                    <a:cubicBezTo>
                      <a:pt x="1596253" y="144127"/>
                      <a:pt x="1605510" y="156876"/>
                      <a:pt x="1606013" y="158081"/>
                    </a:cubicBezTo>
                    <a:cubicBezTo>
                      <a:pt x="1610843" y="168220"/>
                      <a:pt x="1611346" y="180368"/>
                      <a:pt x="1607221" y="189905"/>
                    </a:cubicBezTo>
                    <a:cubicBezTo>
                      <a:pt x="1604001" y="197233"/>
                      <a:pt x="1597561" y="202955"/>
                      <a:pt x="1587700" y="206168"/>
                    </a:cubicBezTo>
                    <a:close/>
                    <a:moveTo>
                      <a:pt x="1302341" y="848758"/>
                    </a:moveTo>
                    <a:cubicBezTo>
                      <a:pt x="1298015" y="853075"/>
                      <a:pt x="1297914" y="860103"/>
                      <a:pt x="1302241" y="864519"/>
                    </a:cubicBezTo>
                    <a:cubicBezTo>
                      <a:pt x="1306567" y="868836"/>
                      <a:pt x="1313611" y="868936"/>
                      <a:pt x="1317937" y="864620"/>
                    </a:cubicBezTo>
                    <a:cubicBezTo>
                      <a:pt x="1330515" y="853677"/>
                      <a:pt x="1349935" y="844441"/>
                      <a:pt x="1369958" y="837414"/>
                    </a:cubicBezTo>
                    <a:cubicBezTo>
                      <a:pt x="1377505" y="834703"/>
                      <a:pt x="1385051" y="832395"/>
                      <a:pt x="1392497" y="830487"/>
                    </a:cubicBezTo>
                    <a:cubicBezTo>
                      <a:pt x="1399540" y="828781"/>
                      <a:pt x="1406383" y="827275"/>
                      <a:pt x="1412923" y="826572"/>
                    </a:cubicBezTo>
                    <a:cubicBezTo>
                      <a:pt x="1410407" y="828179"/>
                      <a:pt x="1408596" y="830889"/>
                      <a:pt x="1408194" y="834101"/>
                    </a:cubicBezTo>
                    <a:cubicBezTo>
                      <a:pt x="1407590" y="836712"/>
                      <a:pt x="1408496" y="838920"/>
                      <a:pt x="1409502" y="840828"/>
                    </a:cubicBezTo>
                    <a:cubicBezTo>
                      <a:pt x="1410609" y="843136"/>
                      <a:pt x="1413426" y="846047"/>
                      <a:pt x="1419363" y="846249"/>
                    </a:cubicBezTo>
                    <a:cubicBezTo>
                      <a:pt x="1420268" y="846249"/>
                      <a:pt x="1422381" y="845847"/>
                      <a:pt x="1425299" y="844843"/>
                    </a:cubicBezTo>
                    <a:cubicBezTo>
                      <a:pt x="1429525" y="843438"/>
                      <a:pt x="1437172" y="839824"/>
                      <a:pt x="1442707" y="835708"/>
                    </a:cubicBezTo>
                    <a:cubicBezTo>
                      <a:pt x="1446731" y="832796"/>
                      <a:pt x="1449448" y="829282"/>
                      <a:pt x="1450957" y="826170"/>
                    </a:cubicBezTo>
                    <a:cubicBezTo>
                      <a:pt x="1453272" y="821553"/>
                      <a:pt x="1452769" y="817036"/>
                      <a:pt x="1451058" y="812618"/>
                    </a:cubicBezTo>
                    <a:cubicBezTo>
                      <a:pt x="1449348" y="808301"/>
                      <a:pt x="1443612" y="802378"/>
                      <a:pt x="1428922" y="799668"/>
                    </a:cubicBezTo>
                    <a:cubicBezTo>
                      <a:pt x="1416042" y="797560"/>
                      <a:pt x="1400949" y="798062"/>
                      <a:pt x="1385655" y="801475"/>
                    </a:cubicBezTo>
                    <a:cubicBezTo>
                      <a:pt x="1376800" y="803382"/>
                      <a:pt x="1367845" y="806294"/>
                      <a:pt x="1359292" y="809908"/>
                    </a:cubicBezTo>
                    <a:cubicBezTo>
                      <a:pt x="1336351" y="819746"/>
                      <a:pt x="1315523" y="834302"/>
                      <a:pt x="1302341" y="848758"/>
                    </a:cubicBezTo>
                    <a:close/>
                    <a:moveTo>
                      <a:pt x="1423891" y="826170"/>
                    </a:moveTo>
                    <a:lnTo>
                      <a:pt x="1423891" y="826170"/>
                    </a:lnTo>
                    <a:lnTo>
                      <a:pt x="1424796" y="826673"/>
                    </a:lnTo>
                    <a:lnTo>
                      <a:pt x="1423891" y="826170"/>
                    </a:lnTo>
                    <a:close/>
                    <a:moveTo>
                      <a:pt x="1416746" y="824966"/>
                    </a:moveTo>
                    <a:cubicBezTo>
                      <a:pt x="1416344" y="824163"/>
                      <a:pt x="1417954" y="824665"/>
                      <a:pt x="1418759" y="824865"/>
                    </a:cubicBezTo>
                    <a:cubicBezTo>
                      <a:pt x="1418055" y="824865"/>
                      <a:pt x="1417451" y="824865"/>
                      <a:pt x="1416746" y="824966"/>
                    </a:cubicBezTo>
                    <a:lnTo>
                      <a:pt x="1416746" y="824966"/>
                    </a:lnTo>
                    <a:close/>
                    <a:moveTo>
                      <a:pt x="750943" y="890319"/>
                    </a:moveTo>
                    <a:cubicBezTo>
                      <a:pt x="766740" y="892528"/>
                      <a:pt x="787065" y="898350"/>
                      <a:pt x="808497" y="904273"/>
                    </a:cubicBezTo>
                    <a:cubicBezTo>
                      <a:pt x="826408" y="909193"/>
                      <a:pt x="845123" y="913911"/>
                      <a:pt x="862430" y="916119"/>
                    </a:cubicBezTo>
                    <a:cubicBezTo>
                      <a:pt x="877321" y="918027"/>
                      <a:pt x="891207" y="918629"/>
                      <a:pt x="902275" y="912906"/>
                    </a:cubicBezTo>
                    <a:cubicBezTo>
                      <a:pt x="906501" y="910899"/>
                      <a:pt x="906803" y="906783"/>
                      <a:pt x="906099" y="902767"/>
                    </a:cubicBezTo>
                    <a:cubicBezTo>
                      <a:pt x="904791" y="894736"/>
                      <a:pt x="900565" y="886404"/>
                      <a:pt x="896842" y="880882"/>
                    </a:cubicBezTo>
                    <a:cubicBezTo>
                      <a:pt x="895936" y="879678"/>
                      <a:pt x="891308" y="874157"/>
                      <a:pt x="890000" y="872651"/>
                    </a:cubicBezTo>
                    <a:cubicBezTo>
                      <a:pt x="886075" y="872952"/>
                      <a:pt x="882151" y="871145"/>
                      <a:pt x="879938" y="867531"/>
                    </a:cubicBezTo>
                    <a:cubicBezTo>
                      <a:pt x="876919" y="862511"/>
                      <a:pt x="878529" y="855987"/>
                      <a:pt x="883560" y="852974"/>
                    </a:cubicBezTo>
                    <a:cubicBezTo>
                      <a:pt x="887484" y="850264"/>
                      <a:pt x="892113" y="850163"/>
                      <a:pt x="897043" y="851669"/>
                    </a:cubicBezTo>
                    <a:cubicBezTo>
                      <a:pt x="904288" y="853878"/>
                      <a:pt x="913142" y="863917"/>
                      <a:pt x="915557" y="866828"/>
                    </a:cubicBezTo>
                    <a:cubicBezTo>
                      <a:pt x="923204" y="876064"/>
                      <a:pt x="931656" y="891524"/>
                      <a:pt x="932864" y="905378"/>
                    </a:cubicBezTo>
                    <a:cubicBezTo>
                      <a:pt x="933870" y="918227"/>
                      <a:pt x="929040" y="929772"/>
                      <a:pt x="915658" y="937602"/>
                    </a:cubicBezTo>
                    <a:cubicBezTo>
                      <a:pt x="900062" y="946436"/>
                      <a:pt x="880139" y="948746"/>
                      <a:pt x="858606" y="945935"/>
                    </a:cubicBezTo>
                    <a:cubicBezTo>
                      <a:pt x="839589" y="943525"/>
                      <a:pt x="819465" y="937101"/>
                      <a:pt x="800347" y="930375"/>
                    </a:cubicBezTo>
                    <a:cubicBezTo>
                      <a:pt x="780324" y="923347"/>
                      <a:pt x="761709" y="915617"/>
                      <a:pt x="746918" y="912204"/>
                    </a:cubicBezTo>
                    <a:cubicBezTo>
                      <a:pt x="740881" y="910999"/>
                      <a:pt x="736856" y="905277"/>
                      <a:pt x="737962" y="899254"/>
                    </a:cubicBezTo>
                    <a:cubicBezTo>
                      <a:pt x="739069" y="893230"/>
                      <a:pt x="744905" y="889215"/>
                      <a:pt x="750943" y="890319"/>
                    </a:cubicBezTo>
                    <a:close/>
                    <a:moveTo>
                      <a:pt x="702846" y="205666"/>
                    </a:moveTo>
                    <a:cubicBezTo>
                      <a:pt x="701135" y="206268"/>
                      <a:pt x="698620" y="206268"/>
                      <a:pt x="695601" y="205565"/>
                    </a:cubicBezTo>
                    <a:cubicBezTo>
                      <a:pt x="692080" y="204661"/>
                      <a:pt x="685036" y="200144"/>
                      <a:pt x="683426" y="199341"/>
                    </a:cubicBezTo>
                    <a:cubicBezTo>
                      <a:pt x="676282" y="195827"/>
                      <a:pt x="669440" y="191912"/>
                      <a:pt x="662799" y="187696"/>
                    </a:cubicBezTo>
                    <a:cubicBezTo>
                      <a:pt x="656158" y="183480"/>
                      <a:pt x="649719" y="179063"/>
                      <a:pt x="643380" y="174545"/>
                    </a:cubicBezTo>
                    <a:cubicBezTo>
                      <a:pt x="628890" y="163703"/>
                      <a:pt x="613093" y="146537"/>
                      <a:pt x="596792" y="128768"/>
                    </a:cubicBezTo>
                    <a:cubicBezTo>
                      <a:pt x="591258" y="122745"/>
                      <a:pt x="585825" y="116721"/>
                      <a:pt x="580190" y="110898"/>
                    </a:cubicBezTo>
                    <a:cubicBezTo>
                      <a:pt x="571838" y="102265"/>
                      <a:pt x="563386" y="94033"/>
                      <a:pt x="554230" y="87709"/>
                    </a:cubicBezTo>
                    <a:cubicBezTo>
                      <a:pt x="541552" y="78874"/>
                      <a:pt x="527968" y="73052"/>
                      <a:pt x="512674" y="75762"/>
                    </a:cubicBezTo>
                    <a:cubicBezTo>
                      <a:pt x="506737" y="77067"/>
                      <a:pt x="500700" y="73353"/>
                      <a:pt x="499392" y="67330"/>
                    </a:cubicBezTo>
                    <a:cubicBezTo>
                      <a:pt x="498084" y="61306"/>
                      <a:pt x="501807" y="55383"/>
                      <a:pt x="507844" y="54078"/>
                    </a:cubicBezTo>
                    <a:cubicBezTo>
                      <a:pt x="529377" y="48255"/>
                      <a:pt x="549803" y="53476"/>
                      <a:pt x="569021" y="64820"/>
                    </a:cubicBezTo>
                    <a:cubicBezTo>
                      <a:pt x="586931" y="75461"/>
                      <a:pt x="603936" y="91724"/>
                      <a:pt x="619130" y="108690"/>
                    </a:cubicBezTo>
                    <a:cubicBezTo>
                      <a:pt x="634122" y="125355"/>
                      <a:pt x="647002" y="142822"/>
                      <a:pt x="659881" y="153564"/>
                    </a:cubicBezTo>
                    <a:cubicBezTo>
                      <a:pt x="665415" y="158382"/>
                      <a:pt x="671050" y="163001"/>
                      <a:pt x="676785" y="167418"/>
                    </a:cubicBezTo>
                    <a:cubicBezTo>
                      <a:pt x="682521" y="171734"/>
                      <a:pt x="702645" y="183781"/>
                      <a:pt x="702041" y="184985"/>
                    </a:cubicBezTo>
                    <a:cubicBezTo>
                      <a:pt x="705764" y="185789"/>
                      <a:pt x="708984" y="188499"/>
                      <a:pt x="710091" y="192515"/>
                    </a:cubicBezTo>
                    <a:cubicBezTo>
                      <a:pt x="711801" y="198137"/>
                      <a:pt x="708481" y="204059"/>
                      <a:pt x="702846" y="205666"/>
                    </a:cubicBezTo>
                    <a:close/>
                    <a:moveTo>
                      <a:pt x="18327" y="543274"/>
                    </a:moveTo>
                    <a:lnTo>
                      <a:pt x="18628" y="543274"/>
                    </a:lnTo>
                    <a:cubicBezTo>
                      <a:pt x="17119" y="545985"/>
                      <a:pt x="15409" y="548193"/>
                      <a:pt x="14704" y="545784"/>
                    </a:cubicBezTo>
                    <a:cubicBezTo>
                      <a:pt x="15509" y="545483"/>
                      <a:pt x="16314" y="544981"/>
                      <a:pt x="17019" y="544479"/>
                    </a:cubicBezTo>
                    <a:cubicBezTo>
                      <a:pt x="17522" y="544077"/>
                      <a:pt x="17924" y="543676"/>
                      <a:pt x="18327" y="54327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7" name="Google Shape;337;p3"/>
              <p:cNvSpPr/>
              <p:nvPr/>
            </p:nvSpPr>
            <p:spPr>
              <a:xfrm rot="10800000" flipH="1">
                <a:off x="1827967" y="730969"/>
                <a:ext cx="518378" cy="173893"/>
              </a:xfrm>
              <a:custGeom>
                <a:avLst/>
                <a:gdLst/>
                <a:ahLst/>
                <a:cxnLst/>
                <a:rect l="l" t="t" r="r" b="b"/>
                <a:pathLst>
                  <a:path w="1036755" h="347787" extrusionOk="0">
                    <a:moveTo>
                      <a:pt x="160507" y="55756"/>
                    </a:moveTo>
                    <a:cubicBezTo>
                      <a:pt x="173688" y="-26964"/>
                      <a:pt x="283364" y="101935"/>
                      <a:pt x="296043" y="121410"/>
                    </a:cubicBezTo>
                    <a:cubicBezTo>
                      <a:pt x="314154" y="149018"/>
                      <a:pt x="329348" y="177327"/>
                      <a:pt x="342127" y="207645"/>
                    </a:cubicBezTo>
                    <a:cubicBezTo>
                      <a:pt x="362653" y="256334"/>
                      <a:pt x="378954" y="299300"/>
                      <a:pt x="399782" y="347788"/>
                    </a:cubicBezTo>
                    <a:cubicBezTo>
                      <a:pt x="376136" y="344274"/>
                      <a:pt x="339008" y="310644"/>
                      <a:pt x="321500" y="297593"/>
                    </a:cubicBezTo>
                    <a:cubicBezTo>
                      <a:pt x="254084" y="247499"/>
                      <a:pt x="145917" y="148114"/>
                      <a:pt x="160507" y="55756"/>
                    </a:cubicBezTo>
                    <a:close/>
                    <a:moveTo>
                      <a:pt x="783548" y="346985"/>
                    </a:moveTo>
                    <a:cubicBezTo>
                      <a:pt x="778315" y="355719"/>
                      <a:pt x="962149" y="221398"/>
                      <a:pt x="983480" y="205637"/>
                    </a:cubicBezTo>
                    <a:cubicBezTo>
                      <a:pt x="1061058" y="148616"/>
                      <a:pt x="1053512" y="41802"/>
                      <a:pt x="963456" y="107958"/>
                    </a:cubicBezTo>
                    <a:cubicBezTo>
                      <a:pt x="903789" y="151828"/>
                      <a:pt x="820274" y="285246"/>
                      <a:pt x="783548" y="346985"/>
                    </a:cubicBezTo>
                    <a:close/>
                    <a:moveTo>
                      <a:pt x="844322" y="39895"/>
                    </a:moveTo>
                    <a:lnTo>
                      <a:pt x="844121" y="40397"/>
                    </a:lnTo>
                    <a:cubicBezTo>
                      <a:pt x="846033" y="40096"/>
                      <a:pt x="847643" y="39392"/>
                      <a:pt x="846636" y="38489"/>
                    </a:cubicBezTo>
                    <a:cubicBezTo>
                      <a:pt x="845932" y="39091"/>
                      <a:pt x="845127" y="39593"/>
                      <a:pt x="844322" y="39895"/>
                    </a:cubicBezTo>
                    <a:close/>
                    <a:moveTo>
                      <a:pt x="686550" y="300706"/>
                    </a:moveTo>
                    <a:cubicBezTo>
                      <a:pt x="683632" y="306127"/>
                      <a:pt x="685544" y="312852"/>
                      <a:pt x="690977" y="315763"/>
                    </a:cubicBezTo>
                    <a:cubicBezTo>
                      <a:pt x="696310" y="318776"/>
                      <a:pt x="703052" y="316768"/>
                      <a:pt x="706070" y="311447"/>
                    </a:cubicBezTo>
                    <a:cubicBezTo>
                      <a:pt x="725993" y="277716"/>
                      <a:pt x="746016" y="244186"/>
                      <a:pt x="764832" y="209853"/>
                    </a:cubicBezTo>
                    <a:cubicBezTo>
                      <a:pt x="772379" y="196201"/>
                      <a:pt x="779623" y="182347"/>
                      <a:pt x="786667" y="168393"/>
                    </a:cubicBezTo>
                    <a:cubicBezTo>
                      <a:pt x="797333" y="147512"/>
                      <a:pt x="807294" y="126330"/>
                      <a:pt x="817557" y="105247"/>
                    </a:cubicBezTo>
                    <a:lnTo>
                      <a:pt x="841807" y="50736"/>
                    </a:lnTo>
                    <a:cubicBezTo>
                      <a:pt x="842109" y="50034"/>
                      <a:pt x="842914" y="43910"/>
                      <a:pt x="844121" y="40397"/>
                    </a:cubicBezTo>
                    <a:lnTo>
                      <a:pt x="843618" y="40497"/>
                    </a:lnTo>
                    <a:cubicBezTo>
                      <a:pt x="843215" y="40597"/>
                      <a:pt x="842712" y="40597"/>
                      <a:pt x="842310" y="40698"/>
                    </a:cubicBezTo>
                    <a:lnTo>
                      <a:pt x="841404" y="40798"/>
                    </a:lnTo>
                    <a:cubicBezTo>
                      <a:pt x="842410" y="40698"/>
                      <a:pt x="843417" y="40397"/>
                      <a:pt x="844322" y="39895"/>
                    </a:cubicBezTo>
                    <a:cubicBezTo>
                      <a:pt x="844926" y="38389"/>
                      <a:pt x="845630" y="37586"/>
                      <a:pt x="846435" y="38288"/>
                    </a:cubicBezTo>
                    <a:cubicBezTo>
                      <a:pt x="846536" y="38389"/>
                      <a:pt x="846636" y="38389"/>
                      <a:pt x="846636" y="38489"/>
                    </a:cubicBezTo>
                    <a:cubicBezTo>
                      <a:pt x="849152" y="36381"/>
                      <a:pt x="850661" y="33269"/>
                      <a:pt x="850561" y="29855"/>
                    </a:cubicBezTo>
                    <a:cubicBezTo>
                      <a:pt x="850259" y="23933"/>
                      <a:pt x="845328" y="19415"/>
                      <a:pt x="839392" y="19616"/>
                    </a:cubicBezTo>
                    <a:cubicBezTo>
                      <a:pt x="836776" y="19616"/>
                      <a:pt x="833455" y="20921"/>
                      <a:pt x="830336" y="24234"/>
                    </a:cubicBezTo>
                    <a:cubicBezTo>
                      <a:pt x="826814" y="27948"/>
                      <a:pt x="821985" y="39795"/>
                      <a:pt x="821180" y="41300"/>
                    </a:cubicBezTo>
                    <a:lnTo>
                      <a:pt x="793710" y="93101"/>
                    </a:lnTo>
                    <a:cubicBezTo>
                      <a:pt x="786264" y="106754"/>
                      <a:pt x="778617" y="120406"/>
                      <a:pt x="771272" y="134059"/>
                    </a:cubicBezTo>
                    <a:cubicBezTo>
                      <a:pt x="763826" y="147813"/>
                      <a:pt x="756481" y="161466"/>
                      <a:pt x="749236" y="175320"/>
                    </a:cubicBezTo>
                    <a:cubicBezTo>
                      <a:pt x="740684" y="191984"/>
                      <a:pt x="732332" y="208649"/>
                      <a:pt x="723981" y="225414"/>
                    </a:cubicBezTo>
                    <a:cubicBezTo>
                      <a:pt x="711504" y="250511"/>
                      <a:pt x="699228" y="275709"/>
                      <a:pt x="686550" y="300706"/>
                    </a:cubicBezTo>
                    <a:close/>
                    <a:moveTo>
                      <a:pt x="398071" y="125627"/>
                    </a:moveTo>
                    <a:cubicBezTo>
                      <a:pt x="405920" y="149319"/>
                      <a:pt x="413567" y="173211"/>
                      <a:pt x="421818" y="196903"/>
                    </a:cubicBezTo>
                    <a:cubicBezTo>
                      <a:pt x="430069" y="220494"/>
                      <a:pt x="438722" y="243785"/>
                      <a:pt x="446671" y="267376"/>
                    </a:cubicBezTo>
                    <a:cubicBezTo>
                      <a:pt x="453412" y="287655"/>
                      <a:pt x="460054" y="307833"/>
                      <a:pt x="465688" y="328212"/>
                    </a:cubicBezTo>
                    <a:cubicBezTo>
                      <a:pt x="467097" y="334236"/>
                      <a:pt x="473034" y="337849"/>
                      <a:pt x="479071" y="336444"/>
                    </a:cubicBezTo>
                    <a:cubicBezTo>
                      <a:pt x="485008" y="335038"/>
                      <a:pt x="488730" y="329115"/>
                      <a:pt x="487322" y="323092"/>
                    </a:cubicBezTo>
                    <a:cubicBezTo>
                      <a:pt x="480077" y="287855"/>
                      <a:pt x="470921" y="252719"/>
                      <a:pt x="460255" y="217985"/>
                    </a:cubicBezTo>
                    <a:cubicBezTo>
                      <a:pt x="456029" y="204231"/>
                      <a:pt x="451501" y="190579"/>
                      <a:pt x="446772" y="177026"/>
                    </a:cubicBezTo>
                    <a:cubicBezTo>
                      <a:pt x="439728" y="156647"/>
                      <a:pt x="431981" y="136569"/>
                      <a:pt x="424635" y="116492"/>
                    </a:cubicBezTo>
                    <a:cubicBezTo>
                      <a:pt x="416787" y="95611"/>
                      <a:pt x="404209" y="71718"/>
                      <a:pt x="395858" y="48428"/>
                    </a:cubicBezTo>
                    <a:cubicBezTo>
                      <a:pt x="392336" y="38790"/>
                      <a:pt x="389418" y="29354"/>
                      <a:pt x="388211" y="20218"/>
                    </a:cubicBezTo>
                    <a:cubicBezTo>
                      <a:pt x="387707" y="14395"/>
                      <a:pt x="382475" y="10079"/>
                      <a:pt x="376640" y="10581"/>
                    </a:cubicBezTo>
                    <a:cubicBezTo>
                      <a:pt x="370803" y="11183"/>
                      <a:pt x="366477" y="16303"/>
                      <a:pt x="366980" y="22226"/>
                    </a:cubicBezTo>
                    <a:cubicBezTo>
                      <a:pt x="367584" y="32868"/>
                      <a:pt x="369998" y="44212"/>
                      <a:pt x="373319" y="55756"/>
                    </a:cubicBezTo>
                    <a:cubicBezTo>
                      <a:pt x="380161" y="79548"/>
                      <a:pt x="391431" y="104144"/>
                      <a:pt x="398071" y="125627"/>
                    </a:cubicBezTo>
                    <a:close/>
                    <a:moveTo>
                      <a:pt x="3037" y="120306"/>
                    </a:moveTo>
                    <a:cubicBezTo>
                      <a:pt x="27588" y="147813"/>
                      <a:pt x="51636" y="178030"/>
                      <a:pt x="77395" y="207444"/>
                    </a:cubicBezTo>
                    <a:cubicBezTo>
                      <a:pt x="85746" y="217182"/>
                      <a:pt x="94400" y="226719"/>
                      <a:pt x="103254" y="236055"/>
                    </a:cubicBezTo>
                    <a:cubicBezTo>
                      <a:pt x="112109" y="245391"/>
                      <a:pt x="121265" y="254627"/>
                      <a:pt x="130623" y="263461"/>
                    </a:cubicBezTo>
                    <a:cubicBezTo>
                      <a:pt x="162821" y="293879"/>
                      <a:pt x="197234" y="321084"/>
                      <a:pt x="234262" y="342266"/>
                    </a:cubicBezTo>
                    <a:cubicBezTo>
                      <a:pt x="239192" y="345379"/>
                      <a:pt x="245833" y="343773"/>
                      <a:pt x="248852" y="338853"/>
                    </a:cubicBezTo>
                    <a:cubicBezTo>
                      <a:pt x="251971" y="333833"/>
                      <a:pt x="250361" y="327208"/>
                      <a:pt x="245431" y="324197"/>
                    </a:cubicBezTo>
                    <a:cubicBezTo>
                      <a:pt x="219772" y="307230"/>
                      <a:pt x="196127" y="286852"/>
                      <a:pt x="173386" y="264867"/>
                    </a:cubicBezTo>
                    <a:cubicBezTo>
                      <a:pt x="160809" y="252719"/>
                      <a:pt x="148533" y="240070"/>
                      <a:pt x="136459" y="227321"/>
                    </a:cubicBezTo>
                    <a:lnTo>
                      <a:pt x="75584" y="162771"/>
                    </a:lnTo>
                    <a:cubicBezTo>
                      <a:pt x="56667" y="142793"/>
                      <a:pt x="37851" y="123419"/>
                      <a:pt x="19236" y="105047"/>
                    </a:cubicBezTo>
                    <a:cubicBezTo>
                      <a:pt x="15010" y="100529"/>
                      <a:pt x="7967" y="100329"/>
                      <a:pt x="3540" y="104545"/>
                    </a:cubicBezTo>
                    <a:cubicBezTo>
                      <a:pt x="-988" y="108761"/>
                      <a:pt x="-1189" y="115789"/>
                      <a:pt x="3037" y="120306"/>
                    </a:cubicBezTo>
                    <a:close/>
                    <a:moveTo>
                      <a:pt x="545782" y="80150"/>
                    </a:moveTo>
                    <a:cubicBezTo>
                      <a:pt x="525255" y="170701"/>
                      <a:pt x="551920" y="246696"/>
                      <a:pt x="573251" y="329517"/>
                    </a:cubicBezTo>
                    <a:cubicBezTo>
                      <a:pt x="595388" y="243885"/>
                      <a:pt x="637749" y="185158"/>
                      <a:pt x="633724" y="95309"/>
                    </a:cubicBezTo>
                    <a:cubicBezTo>
                      <a:pt x="632818" y="72521"/>
                      <a:pt x="631510" y="11183"/>
                      <a:pt x="602331" y="1245"/>
                    </a:cubicBezTo>
                    <a:cubicBezTo>
                      <a:pt x="568321" y="-10300"/>
                      <a:pt x="550008" y="61779"/>
                      <a:pt x="545782" y="80150"/>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338" name="Google Shape;338;p3"/>
            <p:cNvGrpSpPr/>
            <p:nvPr/>
          </p:nvGrpSpPr>
          <p:grpSpPr>
            <a:xfrm rot="10800000">
              <a:off x="6774441" y="2929286"/>
              <a:ext cx="2022991" cy="1885033"/>
              <a:chOff x="323353" y="262286"/>
              <a:chExt cx="2022991" cy="1885033"/>
            </a:xfrm>
          </p:grpSpPr>
          <p:sp>
            <p:nvSpPr>
              <p:cNvPr id="339" name="Google Shape;339;p3"/>
              <p:cNvSpPr/>
              <p:nvPr/>
            </p:nvSpPr>
            <p:spPr>
              <a:xfrm rot="10800000" flipH="1">
                <a:off x="845282" y="811330"/>
                <a:ext cx="812478" cy="773435"/>
              </a:xfrm>
              <a:custGeom>
                <a:avLst/>
                <a:gdLst/>
                <a:ahLst/>
                <a:cxnLst/>
                <a:rect l="l" t="t" r="r" b="b"/>
                <a:pathLst>
                  <a:path w="1624955" h="1546869" extrusionOk="0">
                    <a:moveTo>
                      <a:pt x="1209026" y="1151837"/>
                    </a:moveTo>
                    <a:cubicBezTo>
                      <a:pt x="1720982" y="1241384"/>
                      <a:pt x="1660107" y="1377713"/>
                      <a:pt x="1547814" y="1451599"/>
                    </a:cubicBezTo>
                    <a:cubicBezTo>
                      <a:pt x="1464098" y="1506612"/>
                      <a:pt x="851925" y="1687313"/>
                      <a:pt x="520884" y="1334445"/>
                    </a:cubicBezTo>
                    <a:cubicBezTo>
                      <a:pt x="520884" y="1334445"/>
                      <a:pt x="671412" y="1057873"/>
                      <a:pt x="1209026" y="1151837"/>
                    </a:cubicBezTo>
                    <a:close/>
                    <a:moveTo>
                      <a:pt x="220030" y="1058676"/>
                    </a:moveTo>
                    <a:cubicBezTo>
                      <a:pt x="581659" y="734520"/>
                      <a:pt x="381525" y="151159"/>
                      <a:pt x="322461" y="71952"/>
                    </a:cubicBezTo>
                    <a:cubicBezTo>
                      <a:pt x="243173" y="-34260"/>
                      <a:pt x="99889" y="-89976"/>
                      <a:pt x="16475" y="402433"/>
                    </a:cubicBezTo>
                    <a:cubicBezTo>
                      <a:pt x="-71266" y="919738"/>
                      <a:pt x="220030" y="1058676"/>
                      <a:pt x="220030" y="1058676"/>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0" name="Google Shape;340;p3"/>
              <p:cNvSpPr/>
              <p:nvPr/>
            </p:nvSpPr>
            <p:spPr>
              <a:xfrm rot="10800000" flipH="1">
                <a:off x="803060" y="748758"/>
                <a:ext cx="738345" cy="706053"/>
              </a:xfrm>
              <a:custGeom>
                <a:avLst/>
                <a:gdLst/>
                <a:ahLst/>
                <a:cxnLst/>
                <a:rect l="l" t="t" r="r" b="b"/>
                <a:pathLst>
                  <a:path w="1476691" h="1412106" extrusionOk="0">
                    <a:moveTo>
                      <a:pt x="9657" y="1099535"/>
                    </a:moveTo>
                    <a:cubicBezTo>
                      <a:pt x="46182" y="1093913"/>
                      <a:pt x="101222" y="1089295"/>
                      <a:pt x="162600" y="1085380"/>
                    </a:cubicBezTo>
                    <a:cubicBezTo>
                      <a:pt x="227097" y="1081365"/>
                      <a:pt x="298538" y="1078051"/>
                      <a:pt x="363237" y="1075241"/>
                    </a:cubicBezTo>
                    <a:cubicBezTo>
                      <a:pt x="362633" y="1072129"/>
                      <a:pt x="362029" y="1068916"/>
                      <a:pt x="361526" y="1065905"/>
                    </a:cubicBezTo>
                    <a:cubicBezTo>
                      <a:pt x="350860" y="1007076"/>
                      <a:pt x="342408" y="954272"/>
                      <a:pt x="339390" y="918834"/>
                    </a:cubicBezTo>
                    <a:cubicBezTo>
                      <a:pt x="332044" y="829589"/>
                      <a:pt x="323592" y="738737"/>
                      <a:pt x="317052" y="647081"/>
                    </a:cubicBezTo>
                    <a:cubicBezTo>
                      <a:pt x="310713" y="556531"/>
                      <a:pt x="305984" y="465176"/>
                      <a:pt x="304374" y="374224"/>
                    </a:cubicBezTo>
                    <a:cubicBezTo>
                      <a:pt x="302261" y="251448"/>
                      <a:pt x="306386" y="129174"/>
                      <a:pt x="320574" y="9912"/>
                    </a:cubicBezTo>
                    <a:cubicBezTo>
                      <a:pt x="321278" y="3788"/>
                      <a:pt x="326812" y="-629"/>
                      <a:pt x="332849" y="73"/>
                    </a:cubicBezTo>
                    <a:cubicBezTo>
                      <a:pt x="338987" y="776"/>
                      <a:pt x="343414" y="6197"/>
                      <a:pt x="342710" y="12321"/>
                    </a:cubicBezTo>
                    <a:cubicBezTo>
                      <a:pt x="330434" y="130780"/>
                      <a:pt x="328825" y="251950"/>
                      <a:pt x="332346" y="373621"/>
                    </a:cubicBezTo>
                    <a:cubicBezTo>
                      <a:pt x="334962" y="464072"/>
                      <a:pt x="340597" y="554824"/>
                      <a:pt x="347137" y="644973"/>
                    </a:cubicBezTo>
                    <a:cubicBezTo>
                      <a:pt x="353678" y="736528"/>
                      <a:pt x="360922" y="827380"/>
                      <a:pt x="367765" y="916626"/>
                    </a:cubicBezTo>
                    <a:cubicBezTo>
                      <a:pt x="370381" y="951461"/>
                      <a:pt x="378128" y="1003362"/>
                      <a:pt x="387889" y="1061286"/>
                    </a:cubicBezTo>
                    <a:cubicBezTo>
                      <a:pt x="388593" y="1065402"/>
                      <a:pt x="389398" y="1069819"/>
                      <a:pt x="390102" y="1074036"/>
                    </a:cubicBezTo>
                    <a:cubicBezTo>
                      <a:pt x="441217" y="1071828"/>
                      <a:pt x="486698" y="1069819"/>
                      <a:pt x="518393" y="1067812"/>
                    </a:cubicBezTo>
                    <a:cubicBezTo>
                      <a:pt x="611567" y="1062491"/>
                      <a:pt x="706553" y="1056067"/>
                      <a:pt x="802142" y="1051649"/>
                    </a:cubicBezTo>
                    <a:cubicBezTo>
                      <a:pt x="896725" y="1047232"/>
                      <a:pt x="992012" y="1044421"/>
                      <a:pt x="1086897" y="1044822"/>
                    </a:cubicBezTo>
                    <a:cubicBezTo>
                      <a:pt x="1214987" y="1045225"/>
                      <a:pt x="1342372" y="1051549"/>
                      <a:pt x="1466437" y="1067611"/>
                    </a:cubicBezTo>
                    <a:cubicBezTo>
                      <a:pt x="1472877" y="1068314"/>
                      <a:pt x="1477404" y="1074137"/>
                      <a:pt x="1476599" y="1080561"/>
                    </a:cubicBezTo>
                    <a:cubicBezTo>
                      <a:pt x="1475895" y="1086987"/>
                      <a:pt x="1470059" y="1091504"/>
                      <a:pt x="1463619" y="1090700"/>
                    </a:cubicBezTo>
                    <a:cubicBezTo>
                      <a:pt x="1340360" y="1076746"/>
                      <a:pt x="1213981" y="1072932"/>
                      <a:pt x="1086998" y="1074036"/>
                    </a:cubicBezTo>
                    <a:cubicBezTo>
                      <a:pt x="992516" y="1074839"/>
                      <a:pt x="897832" y="1078654"/>
                      <a:pt x="803651" y="1083071"/>
                    </a:cubicBezTo>
                    <a:cubicBezTo>
                      <a:pt x="708163" y="1087689"/>
                      <a:pt x="613177" y="1092809"/>
                      <a:pt x="520003" y="1097627"/>
                    </a:cubicBezTo>
                    <a:cubicBezTo>
                      <a:pt x="489012" y="1099133"/>
                      <a:pt x="444739" y="1100538"/>
                      <a:pt x="394932" y="1102045"/>
                    </a:cubicBezTo>
                    <a:cubicBezTo>
                      <a:pt x="414553" y="1213175"/>
                      <a:pt x="438802" y="1335550"/>
                      <a:pt x="449669" y="1399598"/>
                    </a:cubicBezTo>
                    <a:cubicBezTo>
                      <a:pt x="450676" y="1405420"/>
                      <a:pt x="446751" y="1410942"/>
                      <a:pt x="441016" y="1411946"/>
                    </a:cubicBezTo>
                    <a:cubicBezTo>
                      <a:pt x="435180" y="1412950"/>
                      <a:pt x="429646" y="1409135"/>
                      <a:pt x="428640" y="1403313"/>
                    </a:cubicBezTo>
                    <a:cubicBezTo>
                      <a:pt x="416666" y="1338762"/>
                      <a:pt x="389800" y="1214581"/>
                      <a:pt x="368469" y="1102848"/>
                    </a:cubicBezTo>
                    <a:cubicBezTo>
                      <a:pt x="302764" y="1104856"/>
                      <a:pt x="229714" y="1107164"/>
                      <a:pt x="164009" y="1110276"/>
                    </a:cubicBezTo>
                    <a:cubicBezTo>
                      <a:pt x="103335" y="1113188"/>
                      <a:pt x="49000" y="1116701"/>
                      <a:pt x="12776" y="1121621"/>
                    </a:cubicBezTo>
                    <a:cubicBezTo>
                      <a:pt x="6739" y="1122524"/>
                      <a:pt x="1004" y="1118308"/>
                      <a:pt x="98" y="1112184"/>
                    </a:cubicBezTo>
                    <a:cubicBezTo>
                      <a:pt x="-707" y="1106060"/>
                      <a:pt x="3519" y="1100438"/>
                      <a:pt x="9657" y="109953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1" name="Google Shape;341;p3"/>
              <p:cNvSpPr/>
              <p:nvPr/>
            </p:nvSpPr>
            <p:spPr>
              <a:xfrm rot="10800000" flipH="1">
                <a:off x="621548" y="554680"/>
                <a:ext cx="353472" cy="355018"/>
              </a:xfrm>
              <a:custGeom>
                <a:avLst/>
                <a:gdLst/>
                <a:ahLst/>
                <a:cxnLst/>
                <a:rect l="l" t="t" r="r" b="b"/>
                <a:pathLst>
                  <a:path w="706944" h="710037" extrusionOk="0">
                    <a:moveTo>
                      <a:pt x="102615" y="587048"/>
                    </a:moveTo>
                    <a:cubicBezTo>
                      <a:pt x="96880" y="599597"/>
                      <a:pt x="49287" y="400224"/>
                      <a:pt x="28659" y="304955"/>
                    </a:cubicBezTo>
                    <a:cubicBezTo>
                      <a:pt x="-3539" y="156078"/>
                      <a:pt x="-20141" y="5895"/>
                      <a:pt x="42444" y="173"/>
                    </a:cubicBezTo>
                    <a:cubicBezTo>
                      <a:pt x="99395" y="-5047"/>
                      <a:pt x="119318" y="108493"/>
                      <a:pt x="123645" y="238296"/>
                    </a:cubicBezTo>
                    <a:cubicBezTo>
                      <a:pt x="143266" y="114015"/>
                      <a:pt x="175464" y="8807"/>
                      <a:pt x="228089" y="20151"/>
                    </a:cubicBezTo>
                    <a:cubicBezTo>
                      <a:pt x="278499" y="30993"/>
                      <a:pt x="268941" y="123049"/>
                      <a:pt x="238553" y="231169"/>
                    </a:cubicBezTo>
                    <a:cubicBezTo>
                      <a:pt x="293190" y="133390"/>
                      <a:pt x="350946" y="60708"/>
                      <a:pt x="393609" y="84601"/>
                    </a:cubicBezTo>
                    <a:cubicBezTo>
                      <a:pt x="446032" y="114015"/>
                      <a:pt x="383547" y="224342"/>
                      <a:pt x="300435" y="335473"/>
                    </a:cubicBezTo>
                    <a:cubicBezTo>
                      <a:pt x="396225" y="233578"/>
                      <a:pt x="495940" y="150055"/>
                      <a:pt x="536590" y="190109"/>
                    </a:cubicBezTo>
                    <a:cubicBezTo>
                      <a:pt x="577945" y="230868"/>
                      <a:pt x="491211" y="317001"/>
                      <a:pt x="382742" y="399822"/>
                    </a:cubicBezTo>
                    <a:cubicBezTo>
                      <a:pt x="506505" y="338083"/>
                      <a:pt x="625438" y="295719"/>
                      <a:pt x="649084" y="345009"/>
                    </a:cubicBezTo>
                    <a:cubicBezTo>
                      <a:pt x="671824" y="392192"/>
                      <a:pt x="578448" y="440279"/>
                      <a:pt x="460622" y="480636"/>
                    </a:cubicBezTo>
                    <a:cubicBezTo>
                      <a:pt x="585995" y="455438"/>
                      <a:pt x="696476" y="448109"/>
                      <a:pt x="705834" y="497601"/>
                    </a:cubicBezTo>
                    <a:cubicBezTo>
                      <a:pt x="716197" y="552614"/>
                      <a:pt x="594145" y="576206"/>
                      <a:pt x="455289" y="585442"/>
                    </a:cubicBezTo>
                    <a:cubicBezTo>
                      <a:pt x="593340" y="599697"/>
                      <a:pt x="714889" y="627103"/>
                      <a:pt x="706538" y="679406"/>
                    </a:cubicBezTo>
                    <a:cubicBezTo>
                      <a:pt x="690237" y="781602"/>
                      <a:pt x="107043" y="596083"/>
                      <a:pt x="104225" y="587148"/>
                    </a:cubicBezTo>
                    <a:lnTo>
                      <a:pt x="102615" y="587048"/>
                    </a:lnTo>
                    <a:lnTo>
                      <a:pt x="102615" y="587048"/>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2" name="Google Shape;342;p3"/>
              <p:cNvSpPr/>
              <p:nvPr/>
            </p:nvSpPr>
            <p:spPr>
              <a:xfrm rot="10800000" flipH="1">
                <a:off x="558884" y="530525"/>
                <a:ext cx="163801" cy="150057"/>
              </a:xfrm>
              <a:custGeom>
                <a:avLst/>
                <a:gdLst/>
                <a:ahLst/>
                <a:cxnLst/>
                <a:rect l="l" t="t" r="r" b="b"/>
                <a:pathLst>
                  <a:path w="327602" h="300114" extrusionOk="0">
                    <a:moveTo>
                      <a:pt x="5069" y="294558"/>
                    </a:moveTo>
                    <a:cubicBezTo>
                      <a:pt x="-23104" y="268758"/>
                      <a:pt x="73994" y="95085"/>
                      <a:pt x="103778" y="49910"/>
                    </a:cubicBezTo>
                    <a:cubicBezTo>
                      <a:pt x="117563" y="28828"/>
                      <a:pt x="141007" y="1121"/>
                      <a:pt x="170187" y="17"/>
                    </a:cubicBezTo>
                    <a:cubicBezTo>
                      <a:pt x="197858" y="-1088"/>
                      <a:pt x="216674" y="52319"/>
                      <a:pt x="215265" y="72196"/>
                    </a:cubicBezTo>
                    <a:cubicBezTo>
                      <a:pt x="214963" y="75409"/>
                      <a:pt x="207316" y="104823"/>
                      <a:pt x="208121" y="105325"/>
                    </a:cubicBezTo>
                    <a:cubicBezTo>
                      <a:pt x="212045" y="107634"/>
                      <a:pt x="231465" y="100506"/>
                      <a:pt x="236295" y="100104"/>
                    </a:cubicBezTo>
                    <a:cubicBezTo>
                      <a:pt x="263965" y="97695"/>
                      <a:pt x="299887" y="97896"/>
                      <a:pt x="319407" y="120483"/>
                    </a:cubicBezTo>
                    <a:cubicBezTo>
                      <a:pt x="347077" y="152508"/>
                      <a:pt x="297874" y="189853"/>
                      <a:pt x="272618" y="204509"/>
                    </a:cubicBezTo>
                    <a:cubicBezTo>
                      <a:pt x="193632" y="250487"/>
                      <a:pt x="33243" y="320358"/>
                      <a:pt x="5069" y="294558"/>
                    </a:cubicBezTo>
                    <a:lnTo>
                      <a:pt x="5069" y="294558"/>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3" name="Google Shape;343;p3"/>
              <p:cNvSpPr/>
              <p:nvPr/>
            </p:nvSpPr>
            <p:spPr>
              <a:xfrm rot="10800000" flipH="1">
                <a:off x="669837" y="609157"/>
                <a:ext cx="179409" cy="173664"/>
              </a:xfrm>
              <a:custGeom>
                <a:avLst/>
                <a:gdLst/>
                <a:ahLst/>
                <a:cxnLst/>
                <a:rect l="l" t="t" r="r" b="b"/>
                <a:pathLst>
                  <a:path w="358817" h="347328" extrusionOk="0">
                    <a:moveTo>
                      <a:pt x="168941" y="325362"/>
                    </a:moveTo>
                    <a:cubicBezTo>
                      <a:pt x="172161" y="324359"/>
                      <a:pt x="185443" y="322753"/>
                      <a:pt x="190776" y="321849"/>
                    </a:cubicBezTo>
                    <a:lnTo>
                      <a:pt x="227100" y="316328"/>
                    </a:lnTo>
                    <a:cubicBezTo>
                      <a:pt x="238973" y="315023"/>
                      <a:pt x="250846" y="313216"/>
                      <a:pt x="262820" y="312212"/>
                    </a:cubicBezTo>
                    <a:cubicBezTo>
                      <a:pt x="270769" y="311509"/>
                      <a:pt x="278819" y="311107"/>
                      <a:pt x="286868" y="310806"/>
                    </a:cubicBezTo>
                    <a:cubicBezTo>
                      <a:pt x="306992" y="310003"/>
                      <a:pt x="327116" y="310305"/>
                      <a:pt x="347442" y="310907"/>
                    </a:cubicBezTo>
                    <a:cubicBezTo>
                      <a:pt x="353579" y="310806"/>
                      <a:pt x="358711" y="315625"/>
                      <a:pt x="358812" y="321749"/>
                    </a:cubicBezTo>
                    <a:cubicBezTo>
                      <a:pt x="359013" y="327872"/>
                      <a:pt x="354083" y="332992"/>
                      <a:pt x="347945" y="333093"/>
                    </a:cubicBezTo>
                    <a:cubicBezTo>
                      <a:pt x="331342" y="334598"/>
                      <a:pt x="315042" y="336707"/>
                      <a:pt x="298540" y="338614"/>
                    </a:cubicBezTo>
                    <a:cubicBezTo>
                      <a:pt x="287472" y="339919"/>
                      <a:pt x="276404" y="341224"/>
                      <a:pt x="265336" y="342228"/>
                    </a:cubicBezTo>
                    <a:cubicBezTo>
                      <a:pt x="253462" y="343232"/>
                      <a:pt x="241489" y="343634"/>
                      <a:pt x="229615" y="344336"/>
                    </a:cubicBezTo>
                    <a:lnTo>
                      <a:pt x="193493" y="345942"/>
                    </a:lnTo>
                    <a:cubicBezTo>
                      <a:pt x="190575" y="346043"/>
                      <a:pt x="183531" y="345039"/>
                      <a:pt x="178802" y="344938"/>
                    </a:cubicBezTo>
                    <a:cubicBezTo>
                      <a:pt x="177796" y="345742"/>
                      <a:pt x="176689" y="346344"/>
                      <a:pt x="175482" y="346746"/>
                    </a:cubicBezTo>
                    <a:cubicBezTo>
                      <a:pt x="176085" y="346344"/>
                      <a:pt x="176790" y="345641"/>
                      <a:pt x="177293" y="344938"/>
                    </a:cubicBezTo>
                    <a:cubicBezTo>
                      <a:pt x="175280" y="345039"/>
                      <a:pt x="173872" y="345441"/>
                      <a:pt x="174073" y="346344"/>
                    </a:cubicBezTo>
                    <a:cubicBezTo>
                      <a:pt x="174174" y="346746"/>
                      <a:pt x="174274" y="346946"/>
                      <a:pt x="174475" y="347047"/>
                    </a:cubicBezTo>
                    <a:cubicBezTo>
                      <a:pt x="173167" y="347348"/>
                      <a:pt x="171759" y="347448"/>
                      <a:pt x="170350" y="347147"/>
                    </a:cubicBezTo>
                    <a:cubicBezTo>
                      <a:pt x="165520" y="346746"/>
                      <a:pt x="163608" y="344236"/>
                      <a:pt x="162904" y="343533"/>
                    </a:cubicBezTo>
                    <a:cubicBezTo>
                      <a:pt x="159483" y="340421"/>
                      <a:pt x="155861" y="329478"/>
                      <a:pt x="168941" y="325362"/>
                    </a:cubicBezTo>
                    <a:close/>
                    <a:moveTo>
                      <a:pt x="129398" y="292736"/>
                    </a:moveTo>
                    <a:cubicBezTo>
                      <a:pt x="128693" y="296149"/>
                      <a:pt x="130303" y="305586"/>
                      <a:pt x="141975" y="305084"/>
                    </a:cubicBezTo>
                    <a:cubicBezTo>
                      <a:pt x="145597" y="304984"/>
                      <a:pt x="159081" y="301670"/>
                      <a:pt x="164715" y="300667"/>
                    </a:cubicBezTo>
                    <a:lnTo>
                      <a:pt x="208083" y="291531"/>
                    </a:lnTo>
                    <a:cubicBezTo>
                      <a:pt x="220962" y="288319"/>
                      <a:pt x="234043" y="285609"/>
                      <a:pt x="246922" y="282296"/>
                    </a:cubicBezTo>
                    <a:cubicBezTo>
                      <a:pt x="255575" y="280087"/>
                      <a:pt x="264128" y="277577"/>
                      <a:pt x="272681" y="274967"/>
                    </a:cubicBezTo>
                    <a:cubicBezTo>
                      <a:pt x="294415" y="268442"/>
                      <a:pt x="315646" y="261013"/>
                      <a:pt x="336675" y="252681"/>
                    </a:cubicBezTo>
                    <a:cubicBezTo>
                      <a:pt x="342511" y="250774"/>
                      <a:pt x="345630" y="244449"/>
                      <a:pt x="343618" y="238626"/>
                    </a:cubicBezTo>
                    <a:cubicBezTo>
                      <a:pt x="341706" y="232804"/>
                      <a:pt x="335367" y="229692"/>
                      <a:pt x="329531" y="231699"/>
                    </a:cubicBezTo>
                    <a:cubicBezTo>
                      <a:pt x="311721" y="236619"/>
                      <a:pt x="293710" y="240534"/>
                      <a:pt x="275699" y="244650"/>
                    </a:cubicBezTo>
                    <a:cubicBezTo>
                      <a:pt x="263524" y="247360"/>
                      <a:pt x="251349" y="250070"/>
                      <a:pt x="239375" y="253183"/>
                    </a:cubicBezTo>
                    <a:cubicBezTo>
                      <a:pt x="226295" y="256496"/>
                      <a:pt x="213516" y="260511"/>
                      <a:pt x="200637" y="264326"/>
                    </a:cubicBezTo>
                    <a:lnTo>
                      <a:pt x="158879" y="277377"/>
                    </a:lnTo>
                    <a:cubicBezTo>
                      <a:pt x="155961" y="278280"/>
                      <a:pt x="149522" y="281693"/>
                      <a:pt x="144893" y="283400"/>
                    </a:cubicBezTo>
                    <a:cubicBezTo>
                      <a:pt x="144189" y="283099"/>
                      <a:pt x="143384" y="282898"/>
                      <a:pt x="142579" y="282798"/>
                    </a:cubicBezTo>
                    <a:lnTo>
                      <a:pt x="143283" y="283199"/>
                    </a:lnTo>
                    <a:lnTo>
                      <a:pt x="143988" y="283702"/>
                    </a:lnTo>
                    <a:cubicBezTo>
                      <a:pt x="141673" y="284504"/>
                      <a:pt x="139963" y="284705"/>
                      <a:pt x="139862" y="283702"/>
                    </a:cubicBezTo>
                    <a:cubicBezTo>
                      <a:pt x="139761" y="283299"/>
                      <a:pt x="139761" y="282998"/>
                      <a:pt x="139761" y="282798"/>
                    </a:cubicBezTo>
                    <a:cubicBezTo>
                      <a:pt x="138353" y="282998"/>
                      <a:pt x="137045" y="283400"/>
                      <a:pt x="135737" y="284203"/>
                    </a:cubicBezTo>
                    <a:cubicBezTo>
                      <a:pt x="130001" y="287114"/>
                      <a:pt x="129699" y="291431"/>
                      <a:pt x="129398" y="292736"/>
                    </a:cubicBezTo>
                    <a:close/>
                    <a:moveTo>
                      <a:pt x="118229" y="243947"/>
                    </a:moveTo>
                    <a:lnTo>
                      <a:pt x="151333" y="214734"/>
                    </a:lnTo>
                    <a:cubicBezTo>
                      <a:pt x="159282" y="208108"/>
                      <a:pt x="167231" y="201583"/>
                      <a:pt x="175582" y="195459"/>
                    </a:cubicBezTo>
                    <a:cubicBezTo>
                      <a:pt x="181116" y="191343"/>
                      <a:pt x="186650" y="187428"/>
                      <a:pt x="192386" y="183714"/>
                    </a:cubicBezTo>
                    <a:cubicBezTo>
                      <a:pt x="213617" y="169860"/>
                      <a:pt x="235753" y="157512"/>
                      <a:pt x="257387" y="144261"/>
                    </a:cubicBezTo>
                    <a:cubicBezTo>
                      <a:pt x="262418" y="140847"/>
                      <a:pt x="269360" y="142052"/>
                      <a:pt x="272882" y="147172"/>
                    </a:cubicBezTo>
                    <a:cubicBezTo>
                      <a:pt x="276303" y="152191"/>
                      <a:pt x="274995" y="159118"/>
                      <a:pt x="269964" y="162532"/>
                    </a:cubicBezTo>
                    <a:cubicBezTo>
                      <a:pt x="253160" y="175381"/>
                      <a:pt x="236458" y="188131"/>
                      <a:pt x="219453" y="200579"/>
                    </a:cubicBezTo>
                    <a:cubicBezTo>
                      <a:pt x="211101" y="206803"/>
                      <a:pt x="202750" y="212927"/>
                      <a:pt x="194298" y="219050"/>
                    </a:cubicBezTo>
                    <a:cubicBezTo>
                      <a:pt x="185946" y="225074"/>
                      <a:pt x="177393" y="230796"/>
                      <a:pt x="169143" y="237020"/>
                    </a:cubicBezTo>
                    <a:lnTo>
                      <a:pt x="133523" y="262921"/>
                    </a:lnTo>
                    <a:cubicBezTo>
                      <a:pt x="131008" y="264728"/>
                      <a:pt x="123461" y="266434"/>
                      <a:pt x="118631" y="268543"/>
                    </a:cubicBezTo>
                    <a:cubicBezTo>
                      <a:pt x="118028" y="274365"/>
                      <a:pt x="112795" y="278682"/>
                      <a:pt x="106959" y="278079"/>
                    </a:cubicBezTo>
                    <a:cubicBezTo>
                      <a:pt x="101425" y="277878"/>
                      <a:pt x="99010" y="274967"/>
                      <a:pt x="97602" y="273261"/>
                    </a:cubicBezTo>
                    <a:cubicBezTo>
                      <a:pt x="94985" y="270149"/>
                      <a:pt x="94583" y="266233"/>
                      <a:pt x="96595" y="261415"/>
                    </a:cubicBezTo>
                    <a:cubicBezTo>
                      <a:pt x="97300" y="259708"/>
                      <a:pt x="99815" y="256797"/>
                      <a:pt x="103840" y="253885"/>
                    </a:cubicBezTo>
                    <a:cubicBezTo>
                      <a:pt x="108066" y="250774"/>
                      <a:pt x="115210" y="246658"/>
                      <a:pt x="118229" y="243947"/>
                    </a:cubicBezTo>
                    <a:close/>
                    <a:moveTo>
                      <a:pt x="116518" y="269546"/>
                    </a:moveTo>
                    <a:cubicBezTo>
                      <a:pt x="114808" y="270650"/>
                      <a:pt x="113902" y="271855"/>
                      <a:pt x="114707" y="273160"/>
                    </a:cubicBezTo>
                    <a:cubicBezTo>
                      <a:pt x="115814" y="274666"/>
                      <a:pt x="116216" y="270851"/>
                      <a:pt x="116518" y="269546"/>
                    </a:cubicBezTo>
                    <a:close/>
                    <a:moveTo>
                      <a:pt x="56146" y="225977"/>
                    </a:moveTo>
                    <a:cubicBezTo>
                      <a:pt x="52021" y="230194"/>
                      <a:pt x="52021" y="236920"/>
                      <a:pt x="56146" y="241036"/>
                    </a:cubicBezTo>
                    <a:cubicBezTo>
                      <a:pt x="60372" y="245152"/>
                      <a:pt x="67114" y="245152"/>
                      <a:pt x="71239" y="240936"/>
                    </a:cubicBezTo>
                    <a:cubicBezTo>
                      <a:pt x="82810" y="230696"/>
                      <a:pt x="94382" y="220657"/>
                      <a:pt x="105752" y="210216"/>
                    </a:cubicBezTo>
                    <a:cubicBezTo>
                      <a:pt x="117223" y="199876"/>
                      <a:pt x="128593" y="189436"/>
                      <a:pt x="139460" y="178493"/>
                    </a:cubicBezTo>
                    <a:cubicBezTo>
                      <a:pt x="148214" y="169760"/>
                      <a:pt x="156666" y="160724"/>
                      <a:pt x="164816" y="151489"/>
                    </a:cubicBezTo>
                    <a:cubicBezTo>
                      <a:pt x="177293" y="137535"/>
                      <a:pt x="188965" y="123179"/>
                      <a:pt x="200737" y="108723"/>
                    </a:cubicBezTo>
                    <a:cubicBezTo>
                      <a:pt x="204863" y="104206"/>
                      <a:pt x="204561" y="97178"/>
                      <a:pt x="200033" y="93062"/>
                    </a:cubicBezTo>
                    <a:cubicBezTo>
                      <a:pt x="195505" y="88946"/>
                      <a:pt x="188462" y="89247"/>
                      <a:pt x="184336" y="93765"/>
                    </a:cubicBezTo>
                    <a:cubicBezTo>
                      <a:pt x="171155" y="106615"/>
                      <a:pt x="157571" y="118962"/>
                      <a:pt x="144289" y="131712"/>
                    </a:cubicBezTo>
                    <a:cubicBezTo>
                      <a:pt x="135435" y="140245"/>
                      <a:pt x="126580" y="148678"/>
                      <a:pt x="118028" y="157512"/>
                    </a:cubicBezTo>
                    <a:cubicBezTo>
                      <a:pt x="107362" y="168555"/>
                      <a:pt x="97099" y="179999"/>
                      <a:pt x="86735" y="191343"/>
                    </a:cubicBezTo>
                    <a:cubicBezTo>
                      <a:pt x="76371" y="202787"/>
                      <a:pt x="66309" y="214433"/>
                      <a:pt x="56146" y="225977"/>
                    </a:cubicBezTo>
                    <a:close/>
                    <a:moveTo>
                      <a:pt x="25658" y="190540"/>
                    </a:moveTo>
                    <a:cubicBezTo>
                      <a:pt x="24249" y="193853"/>
                      <a:pt x="23344" y="196262"/>
                      <a:pt x="23042" y="197467"/>
                    </a:cubicBezTo>
                    <a:cubicBezTo>
                      <a:pt x="20124" y="207406"/>
                      <a:pt x="28174" y="211421"/>
                      <a:pt x="29683" y="211823"/>
                    </a:cubicBezTo>
                    <a:cubicBezTo>
                      <a:pt x="35318" y="213629"/>
                      <a:pt x="41355" y="210517"/>
                      <a:pt x="43166" y="204996"/>
                    </a:cubicBezTo>
                    <a:lnTo>
                      <a:pt x="43267" y="204595"/>
                    </a:lnTo>
                    <a:lnTo>
                      <a:pt x="43166" y="204595"/>
                    </a:lnTo>
                    <a:cubicBezTo>
                      <a:pt x="42864" y="204394"/>
                      <a:pt x="43065" y="203992"/>
                      <a:pt x="43468" y="203290"/>
                    </a:cubicBezTo>
                    <a:cubicBezTo>
                      <a:pt x="43569" y="202586"/>
                      <a:pt x="43669" y="201984"/>
                      <a:pt x="43669" y="201382"/>
                    </a:cubicBezTo>
                    <a:cubicBezTo>
                      <a:pt x="43669" y="201683"/>
                      <a:pt x="43770" y="202185"/>
                      <a:pt x="43870" y="202687"/>
                    </a:cubicBezTo>
                    <a:cubicBezTo>
                      <a:pt x="44474" y="201884"/>
                      <a:pt x="45178" y="200880"/>
                      <a:pt x="45682" y="199876"/>
                    </a:cubicBezTo>
                    <a:cubicBezTo>
                      <a:pt x="53832" y="184818"/>
                      <a:pt x="75163" y="147774"/>
                      <a:pt x="76874" y="144863"/>
                    </a:cubicBezTo>
                    <a:cubicBezTo>
                      <a:pt x="81905" y="135727"/>
                      <a:pt x="86735" y="126492"/>
                      <a:pt x="90961" y="116955"/>
                    </a:cubicBezTo>
                    <a:cubicBezTo>
                      <a:pt x="93778" y="110730"/>
                      <a:pt x="96294" y="104406"/>
                      <a:pt x="98708" y="97981"/>
                    </a:cubicBezTo>
                    <a:cubicBezTo>
                      <a:pt x="107563" y="74390"/>
                      <a:pt x="114707" y="50397"/>
                      <a:pt x="123863" y="26906"/>
                    </a:cubicBezTo>
                    <a:cubicBezTo>
                      <a:pt x="126278" y="21284"/>
                      <a:pt x="123763" y="14759"/>
                      <a:pt x="118229" y="12249"/>
                    </a:cubicBezTo>
                    <a:cubicBezTo>
                      <a:pt x="112594" y="9739"/>
                      <a:pt x="105953" y="12249"/>
                      <a:pt x="103538" y="17871"/>
                    </a:cubicBezTo>
                    <a:cubicBezTo>
                      <a:pt x="97602" y="29215"/>
                      <a:pt x="91967" y="40659"/>
                      <a:pt x="86735" y="52305"/>
                    </a:cubicBezTo>
                    <a:cubicBezTo>
                      <a:pt x="80597" y="65656"/>
                      <a:pt x="74560" y="79008"/>
                      <a:pt x="68824" y="92460"/>
                    </a:cubicBezTo>
                    <a:cubicBezTo>
                      <a:pt x="63089" y="105611"/>
                      <a:pt x="57857" y="118862"/>
                      <a:pt x="51518" y="131712"/>
                    </a:cubicBezTo>
                    <a:cubicBezTo>
                      <a:pt x="50109" y="134824"/>
                      <a:pt x="32198" y="174377"/>
                      <a:pt x="25658" y="190540"/>
                    </a:cubicBezTo>
                    <a:close/>
                    <a:moveTo>
                      <a:pt x="43468" y="203290"/>
                    </a:moveTo>
                    <a:cubicBezTo>
                      <a:pt x="43468" y="203691"/>
                      <a:pt x="43367" y="204193"/>
                      <a:pt x="43267" y="204595"/>
                    </a:cubicBezTo>
                    <a:cubicBezTo>
                      <a:pt x="44273" y="204996"/>
                      <a:pt x="44072" y="203791"/>
                      <a:pt x="43870" y="202687"/>
                    </a:cubicBezTo>
                    <a:lnTo>
                      <a:pt x="43468" y="203290"/>
                    </a:lnTo>
                    <a:close/>
                    <a:moveTo>
                      <a:pt x="0" y="183312"/>
                    </a:moveTo>
                    <a:cubicBezTo>
                      <a:pt x="0" y="184115"/>
                      <a:pt x="0" y="185019"/>
                      <a:pt x="101" y="185822"/>
                    </a:cubicBezTo>
                    <a:cubicBezTo>
                      <a:pt x="503" y="191243"/>
                      <a:pt x="3320" y="193151"/>
                      <a:pt x="3924" y="193652"/>
                    </a:cubicBezTo>
                    <a:cubicBezTo>
                      <a:pt x="6138" y="195861"/>
                      <a:pt x="8754" y="196162"/>
                      <a:pt x="10968" y="196262"/>
                    </a:cubicBezTo>
                    <a:cubicBezTo>
                      <a:pt x="13684" y="196463"/>
                      <a:pt x="16602" y="195258"/>
                      <a:pt x="19420" y="192146"/>
                    </a:cubicBezTo>
                    <a:cubicBezTo>
                      <a:pt x="20023" y="191544"/>
                      <a:pt x="21231" y="189637"/>
                      <a:pt x="21835" y="186224"/>
                    </a:cubicBezTo>
                    <a:cubicBezTo>
                      <a:pt x="22438" y="183211"/>
                      <a:pt x="23344" y="171867"/>
                      <a:pt x="24249" y="167450"/>
                    </a:cubicBezTo>
                    <a:lnTo>
                      <a:pt x="31695" y="130809"/>
                    </a:lnTo>
                    <a:cubicBezTo>
                      <a:pt x="33808" y="119264"/>
                      <a:pt x="36425" y="107719"/>
                      <a:pt x="38336" y="95974"/>
                    </a:cubicBezTo>
                    <a:cubicBezTo>
                      <a:pt x="39644" y="88043"/>
                      <a:pt x="40751" y="80112"/>
                      <a:pt x="41556" y="72181"/>
                    </a:cubicBezTo>
                    <a:cubicBezTo>
                      <a:pt x="43569" y="51702"/>
                      <a:pt x="44172" y="31222"/>
                      <a:pt x="42562" y="10844"/>
                    </a:cubicBezTo>
                    <a:cubicBezTo>
                      <a:pt x="42462" y="4720"/>
                      <a:pt x="37330" y="-99"/>
                      <a:pt x="31192" y="2"/>
                    </a:cubicBezTo>
                    <a:cubicBezTo>
                      <a:pt x="25054" y="102"/>
                      <a:pt x="20225" y="5122"/>
                      <a:pt x="20325" y="11345"/>
                    </a:cubicBezTo>
                    <a:cubicBezTo>
                      <a:pt x="19822" y="22689"/>
                      <a:pt x="18212" y="33933"/>
                      <a:pt x="16602" y="45378"/>
                    </a:cubicBezTo>
                    <a:cubicBezTo>
                      <a:pt x="14590" y="58729"/>
                      <a:pt x="11873" y="71981"/>
                      <a:pt x="9660" y="85332"/>
                    </a:cubicBezTo>
                    <a:cubicBezTo>
                      <a:pt x="7245" y="99086"/>
                      <a:pt x="5635" y="112939"/>
                      <a:pt x="3824" y="126592"/>
                    </a:cubicBezTo>
                    <a:lnTo>
                      <a:pt x="302" y="164439"/>
                    </a:lnTo>
                    <a:cubicBezTo>
                      <a:pt x="201" y="167250"/>
                      <a:pt x="1409" y="173976"/>
                      <a:pt x="1711" y="178594"/>
                    </a:cubicBezTo>
                    <a:cubicBezTo>
                      <a:pt x="1207" y="179397"/>
                      <a:pt x="704" y="180300"/>
                      <a:pt x="503" y="181204"/>
                    </a:cubicBezTo>
                    <a:cubicBezTo>
                      <a:pt x="906" y="180702"/>
                      <a:pt x="1308" y="180200"/>
                      <a:pt x="1711" y="179798"/>
                    </a:cubicBezTo>
                    <a:cubicBezTo>
                      <a:pt x="1811" y="182007"/>
                      <a:pt x="1509" y="183513"/>
                      <a:pt x="503" y="183413"/>
                    </a:cubicBezTo>
                    <a:cubicBezTo>
                      <a:pt x="302" y="183413"/>
                      <a:pt x="101" y="183413"/>
                      <a:pt x="0" y="18331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4" name="Google Shape;344;p3"/>
              <p:cNvSpPr/>
              <p:nvPr/>
            </p:nvSpPr>
            <p:spPr>
              <a:xfrm rot="10800000" flipH="1">
                <a:off x="380502" y="628974"/>
                <a:ext cx="192332" cy="409280"/>
              </a:xfrm>
              <a:custGeom>
                <a:avLst/>
                <a:gdLst/>
                <a:ahLst/>
                <a:cxnLst/>
                <a:rect l="l" t="t" r="r" b="b"/>
                <a:pathLst>
                  <a:path w="384663" h="818560" extrusionOk="0">
                    <a:moveTo>
                      <a:pt x="16403" y="418912"/>
                    </a:moveTo>
                    <a:cubicBezTo>
                      <a:pt x="45281" y="404857"/>
                      <a:pt x="81705" y="442403"/>
                      <a:pt x="97402" y="460473"/>
                    </a:cubicBezTo>
                    <a:cubicBezTo>
                      <a:pt x="146807" y="516891"/>
                      <a:pt x="169346" y="590376"/>
                      <a:pt x="176892" y="662556"/>
                    </a:cubicBezTo>
                    <a:lnTo>
                      <a:pt x="165421" y="678518"/>
                    </a:lnTo>
                    <a:cubicBezTo>
                      <a:pt x="171660" y="685545"/>
                      <a:pt x="147612" y="671089"/>
                      <a:pt x="139864" y="665568"/>
                    </a:cubicBezTo>
                    <a:cubicBezTo>
                      <a:pt x="124872" y="654726"/>
                      <a:pt x="110986" y="642378"/>
                      <a:pt x="98308" y="629227"/>
                    </a:cubicBezTo>
                    <a:cubicBezTo>
                      <a:pt x="58865" y="588269"/>
                      <a:pt x="19522" y="537973"/>
                      <a:pt x="4731" y="483261"/>
                    </a:cubicBezTo>
                    <a:cubicBezTo>
                      <a:pt x="-401" y="464489"/>
                      <a:pt x="-6337" y="430055"/>
                      <a:pt x="16403" y="418912"/>
                    </a:cubicBezTo>
                    <a:close/>
                    <a:moveTo>
                      <a:pt x="44878" y="243834"/>
                    </a:moveTo>
                    <a:cubicBezTo>
                      <a:pt x="-11771" y="292723"/>
                      <a:pt x="102232" y="416001"/>
                      <a:pt x="133022" y="449330"/>
                    </a:cubicBezTo>
                    <a:cubicBezTo>
                      <a:pt x="146605" y="463986"/>
                      <a:pt x="161195" y="477840"/>
                      <a:pt x="176490" y="490891"/>
                    </a:cubicBezTo>
                    <a:cubicBezTo>
                      <a:pt x="181521" y="495208"/>
                      <a:pt x="195909" y="500930"/>
                      <a:pt x="200739" y="503440"/>
                    </a:cubicBezTo>
                    <a:lnTo>
                      <a:pt x="201745" y="467801"/>
                    </a:lnTo>
                    <a:cubicBezTo>
                      <a:pt x="181923" y="402648"/>
                      <a:pt x="159887" y="330770"/>
                      <a:pt x="119337" y="274351"/>
                    </a:cubicBezTo>
                    <a:cubicBezTo>
                      <a:pt x="105251" y="254876"/>
                      <a:pt x="71543" y="220844"/>
                      <a:pt x="44878" y="243834"/>
                    </a:cubicBezTo>
                    <a:close/>
                    <a:moveTo>
                      <a:pt x="219555" y="351952"/>
                    </a:moveTo>
                    <a:cubicBezTo>
                      <a:pt x="215530" y="310090"/>
                      <a:pt x="208185" y="268629"/>
                      <a:pt x="196413" y="228172"/>
                    </a:cubicBezTo>
                    <a:cubicBezTo>
                      <a:pt x="189369" y="203979"/>
                      <a:pt x="180615" y="180086"/>
                      <a:pt x="169849" y="157197"/>
                    </a:cubicBezTo>
                    <a:cubicBezTo>
                      <a:pt x="153045" y="121358"/>
                      <a:pt x="69933" y="41349"/>
                      <a:pt x="81504" y="132602"/>
                    </a:cubicBezTo>
                    <a:cubicBezTo>
                      <a:pt x="89353" y="193739"/>
                      <a:pt x="127790" y="255579"/>
                      <a:pt x="159384" y="307881"/>
                    </a:cubicBezTo>
                    <a:cubicBezTo>
                      <a:pt x="165220" y="317619"/>
                      <a:pt x="204965" y="386888"/>
                      <a:pt x="216537" y="376447"/>
                    </a:cubicBezTo>
                    <a:lnTo>
                      <a:pt x="219555" y="351952"/>
                    </a:lnTo>
                    <a:close/>
                    <a:moveTo>
                      <a:pt x="234648" y="354763"/>
                    </a:moveTo>
                    <a:cubicBezTo>
                      <a:pt x="283147" y="277062"/>
                      <a:pt x="321182" y="190225"/>
                      <a:pt x="317861" y="97968"/>
                    </a:cubicBezTo>
                    <a:cubicBezTo>
                      <a:pt x="316956" y="71967"/>
                      <a:pt x="312931" y="8521"/>
                      <a:pt x="277311" y="490"/>
                    </a:cubicBezTo>
                    <a:cubicBezTo>
                      <a:pt x="254169" y="-4831"/>
                      <a:pt x="242899" y="34622"/>
                      <a:pt x="238572" y="48677"/>
                    </a:cubicBezTo>
                    <a:cubicBezTo>
                      <a:pt x="218851" y="112725"/>
                      <a:pt x="213820" y="183198"/>
                      <a:pt x="214424" y="249656"/>
                    </a:cubicBezTo>
                    <a:cubicBezTo>
                      <a:pt x="214625" y="269132"/>
                      <a:pt x="215832" y="288607"/>
                      <a:pt x="218951" y="307881"/>
                    </a:cubicBezTo>
                    <a:cubicBezTo>
                      <a:pt x="220561" y="317720"/>
                      <a:pt x="239075" y="334987"/>
                      <a:pt x="228812" y="336292"/>
                    </a:cubicBezTo>
                    <a:lnTo>
                      <a:pt x="234648" y="354763"/>
                    </a:lnTo>
                    <a:close/>
                    <a:moveTo>
                      <a:pt x="381353" y="285193"/>
                    </a:moveTo>
                    <a:cubicBezTo>
                      <a:pt x="384371" y="272745"/>
                      <a:pt x="390207" y="240821"/>
                      <a:pt x="371693" y="235501"/>
                    </a:cubicBezTo>
                    <a:cubicBezTo>
                      <a:pt x="350462" y="229277"/>
                      <a:pt x="323798" y="261301"/>
                      <a:pt x="312327" y="273749"/>
                    </a:cubicBezTo>
                    <a:cubicBezTo>
                      <a:pt x="273387" y="316013"/>
                      <a:pt x="215631" y="387892"/>
                      <a:pt x="213115" y="446419"/>
                    </a:cubicBezTo>
                    <a:cubicBezTo>
                      <a:pt x="243503" y="428950"/>
                      <a:pt x="279625" y="415097"/>
                      <a:pt x="305988" y="392610"/>
                    </a:cubicBezTo>
                    <a:cubicBezTo>
                      <a:pt x="339696" y="363999"/>
                      <a:pt x="370989" y="328260"/>
                      <a:pt x="381353" y="285193"/>
                    </a:cubicBezTo>
                    <a:close/>
                    <a:moveTo>
                      <a:pt x="358814" y="476033"/>
                    </a:moveTo>
                    <a:cubicBezTo>
                      <a:pt x="370083" y="463083"/>
                      <a:pt x="393528" y="431260"/>
                      <a:pt x="378535" y="413591"/>
                    </a:cubicBezTo>
                    <a:cubicBezTo>
                      <a:pt x="367869" y="401143"/>
                      <a:pt x="344727" y="408070"/>
                      <a:pt x="332149" y="412989"/>
                    </a:cubicBezTo>
                    <a:cubicBezTo>
                      <a:pt x="290191" y="429353"/>
                      <a:pt x="256382" y="463585"/>
                      <a:pt x="231227" y="498721"/>
                    </a:cubicBezTo>
                    <a:cubicBezTo>
                      <a:pt x="221668" y="512073"/>
                      <a:pt x="212814" y="526127"/>
                      <a:pt x="206575" y="541186"/>
                    </a:cubicBezTo>
                    <a:cubicBezTo>
                      <a:pt x="204764" y="545402"/>
                      <a:pt x="203255" y="549619"/>
                      <a:pt x="202248" y="554036"/>
                    </a:cubicBezTo>
                    <a:cubicBezTo>
                      <a:pt x="201745" y="556445"/>
                      <a:pt x="202953" y="563773"/>
                      <a:pt x="202047" y="561464"/>
                    </a:cubicBezTo>
                    <a:lnTo>
                      <a:pt x="198425" y="566584"/>
                    </a:lnTo>
                    <a:cubicBezTo>
                      <a:pt x="258093" y="547812"/>
                      <a:pt x="317358" y="523617"/>
                      <a:pt x="358814" y="476033"/>
                    </a:cubicBezTo>
                    <a:close/>
                    <a:moveTo>
                      <a:pt x="359719" y="549016"/>
                    </a:moveTo>
                    <a:cubicBezTo>
                      <a:pt x="349355" y="537471"/>
                      <a:pt x="327219" y="544498"/>
                      <a:pt x="315245" y="549116"/>
                    </a:cubicBezTo>
                    <a:cubicBezTo>
                      <a:pt x="275903" y="564375"/>
                      <a:pt x="242597" y="594191"/>
                      <a:pt x="215430" y="624810"/>
                    </a:cubicBezTo>
                    <a:cubicBezTo>
                      <a:pt x="204060" y="637660"/>
                      <a:pt x="193092" y="651413"/>
                      <a:pt x="184942" y="666472"/>
                    </a:cubicBezTo>
                    <a:cubicBezTo>
                      <a:pt x="184841" y="666773"/>
                      <a:pt x="179106" y="678116"/>
                      <a:pt x="180615" y="678417"/>
                    </a:cubicBezTo>
                    <a:lnTo>
                      <a:pt x="182628" y="689862"/>
                    </a:lnTo>
                    <a:cubicBezTo>
                      <a:pt x="231227" y="657235"/>
                      <a:pt x="291901" y="641575"/>
                      <a:pt x="336576" y="603728"/>
                    </a:cubicBezTo>
                    <a:cubicBezTo>
                      <a:pt x="349154" y="593087"/>
                      <a:pt x="375517" y="566484"/>
                      <a:pt x="359719" y="549016"/>
                    </a:cubicBezTo>
                    <a:close/>
                    <a:moveTo>
                      <a:pt x="26163" y="650108"/>
                    </a:moveTo>
                    <a:cubicBezTo>
                      <a:pt x="9963" y="662857"/>
                      <a:pt x="13787" y="685344"/>
                      <a:pt x="22440" y="701005"/>
                    </a:cubicBezTo>
                    <a:cubicBezTo>
                      <a:pt x="39646" y="732026"/>
                      <a:pt x="72147" y="754914"/>
                      <a:pt x="101729" y="774390"/>
                    </a:cubicBezTo>
                    <a:cubicBezTo>
                      <a:pt x="113401" y="782120"/>
                      <a:pt x="125475" y="789448"/>
                      <a:pt x="137751" y="796475"/>
                    </a:cubicBezTo>
                    <a:cubicBezTo>
                      <a:pt x="141675" y="798683"/>
                      <a:pt x="145599" y="800993"/>
                      <a:pt x="149624" y="803101"/>
                    </a:cubicBezTo>
                    <a:cubicBezTo>
                      <a:pt x="151335" y="804004"/>
                      <a:pt x="156869" y="805510"/>
                      <a:pt x="154957" y="805309"/>
                    </a:cubicBezTo>
                    <a:lnTo>
                      <a:pt x="159887" y="794568"/>
                    </a:lnTo>
                    <a:cubicBezTo>
                      <a:pt x="146505" y="748188"/>
                      <a:pt x="125878" y="699801"/>
                      <a:pt x="90459" y="664764"/>
                    </a:cubicBezTo>
                    <a:cubicBezTo>
                      <a:pt x="74863" y="649305"/>
                      <a:pt x="47293" y="633544"/>
                      <a:pt x="26163" y="650108"/>
                    </a:cubicBezTo>
                    <a:close/>
                    <a:moveTo>
                      <a:pt x="173572" y="805610"/>
                    </a:moveTo>
                    <a:lnTo>
                      <a:pt x="172264" y="818561"/>
                    </a:lnTo>
                    <a:cubicBezTo>
                      <a:pt x="200437" y="797780"/>
                      <a:pt x="232938" y="784027"/>
                      <a:pt x="263627" y="767262"/>
                    </a:cubicBezTo>
                    <a:cubicBezTo>
                      <a:pt x="279122" y="758829"/>
                      <a:pt x="294215" y="749894"/>
                      <a:pt x="308101" y="739153"/>
                    </a:cubicBezTo>
                    <a:cubicBezTo>
                      <a:pt x="325508" y="725500"/>
                      <a:pt x="344928" y="706928"/>
                      <a:pt x="349355" y="684843"/>
                    </a:cubicBezTo>
                    <a:cubicBezTo>
                      <a:pt x="352072" y="671089"/>
                      <a:pt x="346538" y="657637"/>
                      <a:pt x="330237" y="657737"/>
                    </a:cubicBezTo>
                    <a:cubicBezTo>
                      <a:pt x="276204" y="658340"/>
                      <a:pt x="224486" y="717469"/>
                      <a:pt x="197318" y="756119"/>
                    </a:cubicBezTo>
                    <a:cubicBezTo>
                      <a:pt x="187055" y="770575"/>
                      <a:pt x="175182" y="788043"/>
                      <a:pt x="173572" y="80561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5" name="Google Shape;345;p3"/>
              <p:cNvSpPr/>
              <p:nvPr/>
            </p:nvSpPr>
            <p:spPr>
              <a:xfrm rot="10800000" flipH="1">
                <a:off x="671246" y="299020"/>
                <a:ext cx="430183" cy="194678"/>
              </a:xfrm>
              <a:custGeom>
                <a:avLst/>
                <a:gdLst/>
                <a:ahLst/>
                <a:cxnLst/>
                <a:rect l="l" t="t" r="r" b="b"/>
                <a:pathLst>
                  <a:path w="860366" h="389355" extrusionOk="0">
                    <a:moveTo>
                      <a:pt x="144793" y="198364"/>
                    </a:moveTo>
                    <a:lnTo>
                      <a:pt x="162502" y="188124"/>
                    </a:lnTo>
                    <a:cubicBezTo>
                      <a:pt x="236659" y="202881"/>
                      <a:pt x="310615" y="232998"/>
                      <a:pt x="364145" y="288814"/>
                    </a:cubicBezTo>
                    <a:cubicBezTo>
                      <a:pt x="381149" y="306684"/>
                      <a:pt x="416467" y="347442"/>
                      <a:pt x="398859" y="375450"/>
                    </a:cubicBezTo>
                    <a:cubicBezTo>
                      <a:pt x="384973" y="397636"/>
                      <a:pt x="349756" y="388300"/>
                      <a:pt x="330839" y="381273"/>
                    </a:cubicBezTo>
                    <a:cubicBezTo>
                      <a:pt x="275599" y="360794"/>
                      <a:pt x="227502" y="315819"/>
                      <a:pt x="189065" y="271648"/>
                    </a:cubicBezTo>
                    <a:cubicBezTo>
                      <a:pt x="176589" y="257392"/>
                      <a:pt x="165218" y="242033"/>
                      <a:pt x="155559" y="225670"/>
                    </a:cubicBezTo>
                    <a:cubicBezTo>
                      <a:pt x="150628" y="217237"/>
                      <a:pt x="138051" y="191337"/>
                      <a:pt x="144793" y="198364"/>
                    </a:cubicBezTo>
                    <a:close/>
                    <a:moveTo>
                      <a:pt x="379338" y="253578"/>
                    </a:moveTo>
                    <a:cubicBezTo>
                      <a:pt x="410732" y="288212"/>
                      <a:pt x="526948" y="416509"/>
                      <a:pt x="583497" y="363403"/>
                    </a:cubicBezTo>
                    <a:cubicBezTo>
                      <a:pt x="610060" y="338406"/>
                      <a:pt x="578365" y="300660"/>
                      <a:pt x="559549" y="284397"/>
                    </a:cubicBezTo>
                    <a:cubicBezTo>
                      <a:pt x="505214" y="237616"/>
                      <a:pt x="432868" y="208102"/>
                      <a:pt x="367264" y="181599"/>
                    </a:cubicBezTo>
                    <a:lnTo>
                      <a:pt x="330135" y="179189"/>
                    </a:lnTo>
                    <a:cubicBezTo>
                      <a:pt x="332248" y="184309"/>
                      <a:pt x="336776" y="199669"/>
                      <a:pt x="340700" y="205190"/>
                    </a:cubicBezTo>
                    <a:cubicBezTo>
                      <a:pt x="352674" y="222056"/>
                      <a:pt x="365553" y="238319"/>
                      <a:pt x="379338" y="253578"/>
                    </a:cubicBezTo>
                    <a:close/>
                    <a:moveTo>
                      <a:pt x="528860" y="240326"/>
                    </a:moveTo>
                    <a:cubicBezTo>
                      <a:pt x="579874" y="277671"/>
                      <a:pt x="640146" y="322846"/>
                      <a:pt x="702732" y="336700"/>
                    </a:cubicBezTo>
                    <a:cubicBezTo>
                      <a:pt x="796309" y="357480"/>
                      <a:pt x="721849" y="264822"/>
                      <a:pt x="686331" y="244242"/>
                    </a:cubicBezTo>
                    <a:cubicBezTo>
                      <a:pt x="663691" y="231091"/>
                      <a:pt x="639844" y="219746"/>
                      <a:pt x="615494" y="210210"/>
                    </a:cubicBezTo>
                    <a:cubicBezTo>
                      <a:pt x="574642" y="194248"/>
                      <a:pt x="532382" y="182804"/>
                      <a:pt x="489316" y="174672"/>
                    </a:cubicBezTo>
                    <a:lnTo>
                      <a:pt x="463658" y="175375"/>
                    </a:lnTo>
                    <a:cubicBezTo>
                      <a:pt x="451584" y="186217"/>
                      <a:pt x="519402" y="233399"/>
                      <a:pt x="528860" y="240326"/>
                    </a:cubicBezTo>
                    <a:close/>
                    <a:moveTo>
                      <a:pt x="806069" y="184610"/>
                    </a:moveTo>
                    <a:cubicBezTo>
                      <a:pt x="821162" y="181499"/>
                      <a:pt x="863322" y="173869"/>
                      <a:pt x="860202" y="149675"/>
                    </a:cubicBezTo>
                    <a:cubicBezTo>
                      <a:pt x="855473" y="112531"/>
                      <a:pt x="790070" y="102291"/>
                      <a:pt x="763204" y="98878"/>
                    </a:cubicBezTo>
                    <a:cubicBezTo>
                      <a:pt x="667816" y="86531"/>
                      <a:pt x="573636" y="116949"/>
                      <a:pt x="487907" y="159011"/>
                    </a:cubicBezTo>
                    <a:lnTo>
                      <a:pt x="506623" y="166741"/>
                    </a:lnTo>
                    <a:cubicBezTo>
                      <a:pt x="508937" y="156401"/>
                      <a:pt x="524936" y="176881"/>
                      <a:pt x="534998" y="179491"/>
                    </a:cubicBezTo>
                    <a:cubicBezTo>
                      <a:pt x="554719" y="184510"/>
                      <a:pt x="574743" y="187622"/>
                      <a:pt x="595068" y="189730"/>
                    </a:cubicBezTo>
                    <a:cubicBezTo>
                      <a:pt x="663892" y="196858"/>
                      <a:pt x="737647" y="198564"/>
                      <a:pt x="806069" y="184610"/>
                    </a:cubicBezTo>
                    <a:close/>
                    <a:moveTo>
                      <a:pt x="625958" y="30614"/>
                    </a:moveTo>
                    <a:cubicBezTo>
                      <a:pt x="622336" y="11239"/>
                      <a:pt x="588628" y="14150"/>
                      <a:pt x="575447" y="15957"/>
                    </a:cubicBezTo>
                    <a:cubicBezTo>
                      <a:pt x="529564" y="22382"/>
                      <a:pt x="489316" y="50892"/>
                      <a:pt x="456011" y="82515"/>
                    </a:cubicBezTo>
                    <a:cubicBezTo>
                      <a:pt x="429950" y="107311"/>
                      <a:pt x="411939" y="142848"/>
                      <a:pt x="390608" y="172062"/>
                    </a:cubicBezTo>
                    <a:cubicBezTo>
                      <a:pt x="451684" y="175274"/>
                      <a:pt x="532281" y="123273"/>
                      <a:pt x="580176" y="87535"/>
                    </a:cubicBezTo>
                    <a:cubicBezTo>
                      <a:pt x="594263" y="77094"/>
                      <a:pt x="630185" y="52900"/>
                      <a:pt x="625958" y="30614"/>
                    </a:cubicBezTo>
                    <a:close/>
                    <a:moveTo>
                      <a:pt x="437597" y="53904"/>
                    </a:moveTo>
                    <a:cubicBezTo>
                      <a:pt x="444037" y="41556"/>
                      <a:pt x="453596" y="18467"/>
                      <a:pt x="441723" y="6420"/>
                    </a:cubicBezTo>
                    <a:cubicBezTo>
                      <a:pt x="425020" y="-10546"/>
                      <a:pt x="389601" y="10335"/>
                      <a:pt x="374911" y="20575"/>
                    </a:cubicBezTo>
                    <a:cubicBezTo>
                      <a:pt x="321280" y="58221"/>
                      <a:pt x="289987" y="116346"/>
                      <a:pt x="264329" y="175475"/>
                    </a:cubicBezTo>
                    <a:lnTo>
                      <a:pt x="270065" y="172262"/>
                    </a:lnTo>
                    <a:cubicBezTo>
                      <a:pt x="267750" y="171159"/>
                      <a:pt x="275196" y="173066"/>
                      <a:pt x="277812" y="172765"/>
                    </a:cubicBezTo>
                    <a:cubicBezTo>
                      <a:pt x="282441" y="172162"/>
                      <a:pt x="287069" y="171058"/>
                      <a:pt x="291597" y="169652"/>
                    </a:cubicBezTo>
                    <a:cubicBezTo>
                      <a:pt x="307898" y="164734"/>
                      <a:pt x="323293" y="157003"/>
                      <a:pt x="338185" y="148571"/>
                    </a:cubicBezTo>
                    <a:cubicBezTo>
                      <a:pt x="377225" y="126385"/>
                      <a:pt x="416266" y="95063"/>
                      <a:pt x="437597" y="53904"/>
                    </a:cubicBezTo>
                    <a:close/>
                    <a:moveTo>
                      <a:pt x="294616" y="57919"/>
                    </a:moveTo>
                    <a:cubicBezTo>
                      <a:pt x="300553" y="46174"/>
                      <a:pt x="310212" y="24289"/>
                      <a:pt x="299345" y="12544"/>
                    </a:cubicBezTo>
                    <a:cubicBezTo>
                      <a:pt x="282743" y="-5225"/>
                      <a:pt x="252456" y="19069"/>
                      <a:pt x="240080" y="30915"/>
                    </a:cubicBezTo>
                    <a:cubicBezTo>
                      <a:pt x="196209" y="72877"/>
                      <a:pt x="173670" y="133311"/>
                      <a:pt x="134730" y="179692"/>
                    </a:cubicBezTo>
                    <a:lnTo>
                      <a:pt x="146402" y="182904"/>
                    </a:lnTo>
                    <a:cubicBezTo>
                      <a:pt x="146604" y="184410"/>
                      <a:pt x="158980" y="179692"/>
                      <a:pt x="159382" y="179591"/>
                    </a:cubicBezTo>
                    <a:cubicBezTo>
                      <a:pt x="175784" y="172765"/>
                      <a:pt x="191178" y="162927"/>
                      <a:pt x="205668" y="152486"/>
                    </a:cubicBezTo>
                    <a:cubicBezTo>
                      <a:pt x="240180" y="127790"/>
                      <a:pt x="274693" y="96670"/>
                      <a:pt x="294616" y="57919"/>
                    </a:cubicBezTo>
                    <a:close/>
                    <a:moveTo>
                      <a:pt x="23746" y="192742"/>
                    </a:moveTo>
                    <a:lnTo>
                      <a:pt x="12074" y="196758"/>
                    </a:lnTo>
                    <a:cubicBezTo>
                      <a:pt x="12074" y="194851"/>
                      <a:pt x="13081" y="200573"/>
                      <a:pt x="13785" y="202480"/>
                    </a:cubicBezTo>
                    <a:cubicBezTo>
                      <a:pt x="15495" y="206796"/>
                      <a:pt x="17508" y="211013"/>
                      <a:pt x="19520" y="215229"/>
                    </a:cubicBezTo>
                    <a:cubicBezTo>
                      <a:pt x="25457" y="228380"/>
                      <a:pt x="31796" y="241431"/>
                      <a:pt x="38638" y="254080"/>
                    </a:cubicBezTo>
                    <a:cubicBezTo>
                      <a:pt x="55744" y="286204"/>
                      <a:pt x="76170" y="321541"/>
                      <a:pt x="106657" y="342121"/>
                    </a:cubicBezTo>
                    <a:cubicBezTo>
                      <a:pt x="121952" y="352461"/>
                      <a:pt x="144994" y="358485"/>
                      <a:pt x="159886" y="343225"/>
                    </a:cubicBezTo>
                    <a:cubicBezTo>
                      <a:pt x="179205" y="323348"/>
                      <a:pt x="165722" y="293633"/>
                      <a:pt x="151232" y="276166"/>
                    </a:cubicBezTo>
                    <a:cubicBezTo>
                      <a:pt x="118531" y="236612"/>
                      <a:pt x="70434" y="210912"/>
                      <a:pt x="23746" y="192742"/>
                    </a:cubicBezTo>
                    <a:close/>
                    <a:moveTo>
                      <a:pt x="183330" y="32120"/>
                    </a:moveTo>
                    <a:cubicBezTo>
                      <a:pt x="185242" y="15555"/>
                      <a:pt x="171759" y="8528"/>
                      <a:pt x="157269" y="10034"/>
                    </a:cubicBezTo>
                    <a:cubicBezTo>
                      <a:pt x="133825" y="12443"/>
                      <a:pt x="112594" y="30413"/>
                      <a:pt x="96595" y="46876"/>
                    </a:cubicBezTo>
                    <a:cubicBezTo>
                      <a:pt x="84018" y="60028"/>
                      <a:pt x="73151" y="74584"/>
                      <a:pt x="62787" y="89542"/>
                    </a:cubicBezTo>
                    <a:cubicBezTo>
                      <a:pt x="42160" y="119257"/>
                      <a:pt x="24551" y="151080"/>
                      <a:pt x="0" y="177884"/>
                    </a:cubicBezTo>
                    <a:lnTo>
                      <a:pt x="13684" y="177784"/>
                    </a:lnTo>
                    <a:cubicBezTo>
                      <a:pt x="31997" y="177784"/>
                      <a:pt x="51417" y="167344"/>
                      <a:pt x="67516" y="158308"/>
                    </a:cubicBezTo>
                    <a:cubicBezTo>
                      <a:pt x="110481" y="134316"/>
                      <a:pt x="177192" y="87233"/>
                      <a:pt x="183330" y="3212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6" name="Google Shape;346;p3"/>
              <p:cNvSpPr/>
              <p:nvPr/>
            </p:nvSpPr>
            <p:spPr>
              <a:xfrm rot="10800000" flipH="1">
                <a:off x="455752" y="392226"/>
                <a:ext cx="481232" cy="488174"/>
              </a:xfrm>
              <a:custGeom>
                <a:avLst/>
                <a:gdLst/>
                <a:ahLst/>
                <a:cxnLst/>
                <a:rect l="l" t="t" r="r" b="b"/>
                <a:pathLst>
                  <a:path w="962464" h="976347" extrusionOk="0">
                    <a:moveTo>
                      <a:pt x="8484" y="379172"/>
                    </a:moveTo>
                    <a:cubicBezTo>
                      <a:pt x="21163" y="254890"/>
                      <a:pt x="45311" y="132415"/>
                      <a:pt x="60002" y="63046"/>
                    </a:cubicBezTo>
                    <a:cubicBezTo>
                      <a:pt x="65335" y="37849"/>
                      <a:pt x="69561" y="19578"/>
                      <a:pt x="71573" y="10945"/>
                    </a:cubicBezTo>
                    <a:lnTo>
                      <a:pt x="72781" y="5624"/>
                    </a:lnTo>
                    <a:cubicBezTo>
                      <a:pt x="73083" y="4018"/>
                      <a:pt x="73686" y="2412"/>
                      <a:pt x="74693" y="1006"/>
                    </a:cubicBezTo>
                    <a:cubicBezTo>
                      <a:pt x="75095" y="605"/>
                      <a:pt x="96426" y="-3913"/>
                      <a:pt x="93609" y="10141"/>
                    </a:cubicBezTo>
                    <a:cubicBezTo>
                      <a:pt x="93408" y="11045"/>
                      <a:pt x="93106" y="12852"/>
                      <a:pt x="92502" y="15462"/>
                    </a:cubicBezTo>
                    <a:cubicBezTo>
                      <a:pt x="90792" y="24095"/>
                      <a:pt x="87069" y="42266"/>
                      <a:pt x="82340" y="67463"/>
                    </a:cubicBezTo>
                    <a:cubicBezTo>
                      <a:pt x="69259" y="136632"/>
                      <a:pt x="48531" y="258605"/>
                      <a:pt x="37463" y="381983"/>
                    </a:cubicBezTo>
                    <a:cubicBezTo>
                      <a:pt x="30822" y="455065"/>
                      <a:pt x="27602" y="528651"/>
                      <a:pt x="31828" y="591997"/>
                    </a:cubicBezTo>
                    <a:cubicBezTo>
                      <a:pt x="34948" y="638878"/>
                      <a:pt x="41890" y="680038"/>
                      <a:pt x="55172" y="710857"/>
                    </a:cubicBezTo>
                    <a:cubicBezTo>
                      <a:pt x="71674" y="748804"/>
                      <a:pt x="98137" y="769886"/>
                      <a:pt x="139794" y="761654"/>
                    </a:cubicBezTo>
                    <a:cubicBezTo>
                      <a:pt x="149755" y="759646"/>
                      <a:pt x="166659" y="750210"/>
                      <a:pt x="184268" y="739468"/>
                    </a:cubicBezTo>
                    <a:cubicBezTo>
                      <a:pt x="187991" y="737159"/>
                      <a:pt x="191513" y="734850"/>
                      <a:pt x="195236" y="732441"/>
                    </a:cubicBezTo>
                    <a:cubicBezTo>
                      <a:pt x="217271" y="706340"/>
                      <a:pt x="239307" y="683350"/>
                      <a:pt x="239307" y="683350"/>
                    </a:cubicBezTo>
                    <a:cubicBezTo>
                      <a:pt x="243433" y="678833"/>
                      <a:pt x="250577" y="678633"/>
                      <a:pt x="255004" y="682849"/>
                    </a:cubicBezTo>
                    <a:cubicBezTo>
                      <a:pt x="257922" y="685459"/>
                      <a:pt x="258425" y="689073"/>
                      <a:pt x="257721" y="692687"/>
                    </a:cubicBezTo>
                    <a:cubicBezTo>
                      <a:pt x="261142" y="692687"/>
                      <a:pt x="264462" y="693691"/>
                      <a:pt x="266777" y="696602"/>
                    </a:cubicBezTo>
                    <a:cubicBezTo>
                      <a:pt x="270399" y="701421"/>
                      <a:pt x="269493" y="708448"/>
                      <a:pt x="264563" y="712162"/>
                    </a:cubicBezTo>
                    <a:cubicBezTo>
                      <a:pt x="264563" y="712162"/>
                      <a:pt x="239307" y="731538"/>
                      <a:pt x="211435" y="750511"/>
                    </a:cubicBezTo>
                    <a:cubicBezTo>
                      <a:pt x="208216" y="754526"/>
                      <a:pt x="204996" y="758341"/>
                      <a:pt x="201876" y="762357"/>
                    </a:cubicBezTo>
                    <a:cubicBezTo>
                      <a:pt x="188796" y="779323"/>
                      <a:pt x="177225" y="795787"/>
                      <a:pt x="174105" y="805825"/>
                    </a:cubicBezTo>
                    <a:cubicBezTo>
                      <a:pt x="163540" y="839757"/>
                      <a:pt x="174105" y="865557"/>
                      <a:pt x="198959" y="884932"/>
                    </a:cubicBezTo>
                    <a:cubicBezTo>
                      <a:pt x="229748" y="908825"/>
                      <a:pt x="280260" y="923381"/>
                      <a:pt x="340531" y="932918"/>
                    </a:cubicBezTo>
                    <a:cubicBezTo>
                      <a:pt x="405934" y="943258"/>
                      <a:pt x="482506" y="947073"/>
                      <a:pt x="558978" y="947374"/>
                    </a:cubicBezTo>
                    <a:cubicBezTo>
                      <a:pt x="688073" y="947876"/>
                      <a:pt x="816465" y="938540"/>
                      <a:pt x="889414" y="931813"/>
                    </a:cubicBezTo>
                    <a:cubicBezTo>
                      <a:pt x="915978" y="929405"/>
                      <a:pt x="935197" y="927396"/>
                      <a:pt x="944353" y="926392"/>
                    </a:cubicBezTo>
                    <a:lnTo>
                      <a:pt x="952302" y="925690"/>
                    </a:lnTo>
                    <a:cubicBezTo>
                      <a:pt x="957233" y="925991"/>
                      <a:pt x="959346" y="928802"/>
                      <a:pt x="959949" y="929605"/>
                    </a:cubicBezTo>
                    <a:cubicBezTo>
                      <a:pt x="961660" y="931613"/>
                      <a:pt x="962364" y="933822"/>
                      <a:pt x="962465" y="936130"/>
                    </a:cubicBezTo>
                    <a:cubicBezTo>
                      <a:pt x="962465" y="938339"/>
                      <a:pt x="962163" y="942555"/>
                      <a:pt x="957233" y="945466"/>
                    </a:cubicBezTo>
                    <a:cubicBezTo>
                      <a:pt x="955723" y="946370"/>
                      <a:pt x="954013" y="946872"/>
                      <a:pt x="952302" y="946972"/>
                    </a:cubicBezTo>
                    <a:cubicBezTo>
                      <a:pt x="952302" y="946571"/>
                      <a:pt x="951799" y="946571"/>
                      <a:pt x="950994" y="946772"/>
                    </a:cubicBezTo>
                    <a:lnTo>
                      <a:pt x="951095" y="946972"/>
                    </a:lnTo>
                    <a:lnTo>
                      <a:pt x="950491" y="946872"/>
                    </a:lnTo>
                    <a:cubicBezTo>
                      <a:pt x="949485" y="947173"/>
                      <a:pt x="948177" y="947475"/>
                      <a:pt x="946869" y="947675"/>
                    </a:cubicBezTo>
                    <a:cubicBezTo>
                      <a:pt x="937712" y="948880"/>
                      <a:pt x="918393" y="951389"/>
                      <a:pt x="891729" y="954401"/>
                    </a:cubicBezTo>
                    <a:cubicBezTo>
                      <a:pt x="818377" y="962633"/>
                      <a:pt x="689080" y="975383"/>
                      <a:pt x="558978" y="976286"/>
                    </a:cubicBezTo>
                    <a:cubicBezTo>
                      <a:pt x="480896" y="976889"/>
                      <a:pt x="402513" y="973174"/>
                      <a:pt x="335802" y="962332"/>
                    </a:cubicBezTo>
                    <a:cubicBezTo>
                      <a:pt x="283681" y="953799"/>
                      <a:pt x="238603" y="940648"/>
                      <a:pt x="205700" y="922377"/>
                    </a:cubicBezTo>
                    <a:cubicBezTo>
                      <a:pt x="154987" y="894067"/>
                      <a:pt x="131342" y="853811"/>
                      <a:pt x="149856" y="798095"/>
                    </a:cubicBezTo>
                    <a:cubicBezTo>
                      <a:pt x="151365" y="793578"/>
                      <a:pt x="154384" y="787856"/>
                      <a:pt x="158207" y="781531"/>
                    </a:cubicBezTo>
                    <a:cubicBezTo>
                      <a:pt x="153378" y="783639"/>
                      <a:pt x="148548" y="785748"/>
                      <a:pt x="145026" y="786550"/>
                    </a:cubicBezTo>
                    <a:cubicBezTo>
                      <a:pt x="89484" y="798798"/>
                      <a:pt x="52556" y="772697"/>
                      <a:pt x="29615" y="722201"/>
                    </a:cubicBezTo>
                    <a:cubicBezTo>
                      <a:pt x="14522" y="689073"/>
                      <a:pt x="5768" y="644700"/>
                      <a:pt x="2145" y="594105"/>
                    </a:cubicBezTo>
                    <a:cubicBezTo>
                      <a:pt x="-2584" y="529254"/>
                      <a:pt x="938" y="453861"/>
                      <a:pt x="8484" y="379172"/>
                    </a:cubicBezTo>
                    <a:close/>
                    <a:moveTo>
                      <a:pt x="952302" y="946972"/>
                    </a:moveTo>
                    <a:cubicBezTo>
                      <a:pt x="951900" y="946972"/>
                      <a:pt x="951497" y="946972"/>
                      <a:pt x="951095" y="946972"/>
                    </a:cubicBezTo>
                    <a:cubicBezTo>
                      <a:pt x="952202" y="950887"/>
                      <a:pt x="953006" y="952293"/>
                      <a:pt x="952302" y="9469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7" name="Google Shape;347;p3"/>
              <p:cNvSpPr/>
              <p:nvPr/>
            </p:nvSpPr>
            <p:spPr>
              <a:xfrm rot="10800000" flipH="1">
                <a:off x="1107825" y="1041611"/>
                <a:ext cx="245740" cy="229708"/>
              </a:xfrm>
              <a:custGeom>
                <a:avLst/>
                <a:gdLst/>
                <a:ahLst/>
                <a:cxnLst/>
                <a:rect l="l" t="t" r="r" b="b"/>
                <a:pathLst>
                  <a:path w="491479" h="459415" extrusionOk="0">
                    <a:moveTo>
                      <a:pt x="80923" y="10"/>
                    </a:moveTo>
                    <a:cubicBezTo>
                      <a:pt x="198850" y="2319"/>
                      <a:pt x="23771" y="338622"/>
                      <a:pt x="8779" y="427667"/>
                    </a:cubicBezTo>
                    <a:cubicBezTo>
                      <a:pt x="8779" y="427667"/>
                      <a:pt x="-37104" y="-2399"/>
                      <a:pt x="80923" y="10"/>
                    </a:cubicBezTo>
                    <a:close/>
                    <a:moveTo>
                      <a:pt x="45706" y="455576"/>
                    </a:moveTo>
                    <a:cubicBezTo>
                      <a:pt x="45706" y="455576"/>
                      <a:pt x="495378" y="488102"/>
                      <a:pt x="491454" y="363820"/>
                    </a:cubicBezTo>
                    <a:cubicBezTo>
                      <a:pt x="487530" y="239639"/>
                      <a:pt x="138579" y="436502"/>
                      <a:pt x="45706" y="455576"/>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8" name="Google Shape;348;p3"/>
              <p:cNvSpPr/>
              <p:nvPr/>
            </p:nvSpPr>
            <p:spPr>
              <a:xfrm rot="10800000" flipH="1">
                <a:off x="850400" y="764750"/>
                <a:ext cx="426277" cy="435940"/>
              </a:xfrm>
              <a:custGeom>
                <a:avLst/>
                <a:gdLst/>
                <a:ahLst/>
                <a:cxnLst/>
                <a:rect l="l" t="t" r="r" b="b"/>
                <a:pathLst>
                  <a:path w="852555" h="871879" extrusionOk="0">
                    <a:moveTo>
                      <a:pt x="781215" y="0"/>
                    </a:moveTo>
                    <a:cubicBezTo>
                      <a:pt x="820659" y="0"/>
                      <a:pt x="852555" y="30418"/>
                      <a:pt x="852555" y="67863"/>
                    </a:cubicBezTo>
                    <a:cubicBezTo>
                      <a:pt x="852555" y="105308"/>
                      <a:pt x="820659" y="135726"/>
                      <a:pt x="781215" y="135726"/>
                    </a:cubicBezTo>
                    <a:cubicBezTo>
                      <a:pt x="741873" y="135726"/>
                      <a:pt x="709876" y="105308"/>
                      <a:pt x="709876" y="67863"/>
                    </a:cubicBezTo>
                    <a:cubicBezTo>
                      <a:pt x="709876" y="30418"/>
                      <a:pt x="741873" y="0"/>
                      <a:pt x="781215" y="0"/>
                    </a:cubicBezTo>
                    <a:close/>
                    <a:moveTo>
                      <a:pt x="497265" y="804016"/>
                    </a:moveTo>
                    <a:cubicBezTo>
                      <a:pt x="497265" y="841461"/>
                      <a:pt x="529262" y="871879"/>
                      <a:pt x="568605" y="871879"/>
                    </a:cubicBezTo>
                    <a:cubicBezTo>
                      <a:pt x="608048" y="871879"/>
                      <a:pt x="640045" y="841461"/>
                      <a:pt x="640045" y="804016"/>
                    </a:cubicBezTo>
                    <a:cubicBezTo>
                      <a:pt x="640045" y="766471"/>
                      <a:pt x="608048" y="736053"/>
                      <a:pt x="568605" y="736053"/>
                    </a:cubicBezTo>
                    <a:cubicBezTo>
                      <a:pt x="529262" y="736053"/>
                      <a:pt x="497265" y="766471"/>
                      <a:pt x="497265" y="804016"/>
                    </a:cubicBezTo>
                    <a:close/>
                    <a:moveTo>
                      <a:pt x="0" y="350258"/>
                    </a:moveTo>
                    <a:cubicBezTo>
                      <a:pt x="0" y="387703"/>
                      <a:pt x="31997" y="418121"/>
                      <a:pt x="71340" y="418121"/>
                    </a:cubicBezTo>
                    <a:cubicBezTo>
                      <a:pt x="110783" y="418121"/>
                      <a:pt x="142780" y="387703"/>
                      <a:pt x="142780" y="350258"/>
                    </a:cubicBezTo>
                    <a:cubicBezTo>
                      <a:pt x="142780" y="312813"/>
                      <a:pt x="110783" y="282394"/>
                      <a:pt x="71340" y="282394"/>
                    </a:cubicBezTo>
                    <a:cubicBezTo>
                      <a:pt x="31997" y="282394"/>
                      <a:pt x="0" y="312813"/>
                      <a:pt x="0" y="350258"/>
                    </a:cubicBezTo>
                    <a:close/>
                    <a:moveTo>
                      <a:pt x="363843" y="419325"/>
                    </a:moveTo>
                    <a:cubicBezTo>
                      <a:pt x="363843" y="456770"/>
                      <a:pt x="395840" y="487188"/>
                      <a:pt x="435283" y="487188"/>
                    </a:cubicBezTo>
                    <a:cubicBezTo>
                      <a:pt x="474626" y="487188"/>
                      <a:pt x="506623" y="456770"/>
                      <a:pt x="506623" y="419325"/>
                    </a:cubicBezTo>
                    <a:cubicBezTo>
                      <a:pt x="506623" y="381880"/>
                      <a:pt x="474626" y="351462"/>
                      <a:pt x="435283" y="351462"/>
                    </a:cubicBezTo>
                    <a:cubicBezTo>
                      <a:pt x="395840" y="351462"/>
                      <a:pt x="363843" y="381880"/>
                      <a:pt x="363843" y="419325"/>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9" name="Google Shape;349;p3"/>
              <p:cNvSpPr/>
              <p:nvPr/>
            </p:nvSpPr>
            <p:spPr>
              <a:xfrm rot="10800000" flipH="1">
                <a:off x="323353" y="1133013"/>
                <a:ext cx="528350" cy="1014306"/>
              </a:xfrm>
              <a:custGeom>
                <a:avLst/>
                <a:gdLst/>
                <a:ahLst/>
                <a:cxnLst/>
                <a:rect l="l" t="t" r="r" b="b"/>
                <a:pathLst>
                  <a:path w="1056700" h="2028612" extrusionOk="0">
                    <a:moveTo>
                      <a:pt x="13883" y="1847180"/>
                    </a:moveTo>
                    <a:cubicBezTo>
                      <a:pt x="39239" y="1802206"/>
                      <a:pt x="90253" y="1772491"/>
                      <a:pt x="124565" y="1734243"/>
                    </a:cubicBezTo>
                    <a:cubicBezTo>
                      <a:pt x="160889" y="1693485"/>
                      <a:pt x="189465" y="1615784"/>
                      <a:pt x="249837" y="1603135"/>
                    </a:cubicBezTo>
                    <a:cubicBezTo>
                      <a:pt x="287871" y="1595104"/>
                      <a:pt x="331440" y="1561072"/>
                      <a:pt x="388190" y="1654835"/>
                    </a:cubicBezTo>
                    <a:cubicBezTo>
                      <a:pt x="410125" y="1690875"/>
                      <a:pt x="507626" y="1831520"/>
                      <a:pt x="529762" y="1888440"/>
                    </a:cubicBezTo>
                    <a:cubicBezTo>
                      <a:pt x="561860" y="1970358"/>
                      <a:pt x="536907" y="1963933"/>
                      <a:pt x="527448" y="1982104"/>
                    </a:cubicBezTo>
                    <a:cubicBezTo>
                      <a:pt x="518996" y="1998266"/>
                      <a:pt x="488609" y="1997563"/>
                      <a:pt x="472912" y="1997061"/>
                    </a:cubicBezTo>
                    <a:cubicBezTo>
                      <a:pt x="424816" y="1995455"/>
                      <a:pt x="379335" y="1988829"/>
                      <a:pt x="331239" y="1996359"/>
                    </a:cubicBezTo>
                    <a:cubicBezTo>
                      <a:pt x="278916" y="2004591"/>
                      <a:pt x="230015" y="2027479"/>
                      <a:pt x="176485" y="2028583"/>
                    </a:cubicBezTo>
                    <a:cubicBezTo>
                      <a:pt x="83512" y="2030391"/>
                      <a:pt x="-42163" y="1946766"/>
                      <a:pt x="13883" y="1847180"/>
                    </a:cubicBezTo>
                    <a:close/>
                    <a:moveTo>
                      <a:pt x="591443" y="1634255"/>
                    </a:moveTo>
                    <a:cubicBezTo>
                      <a:pt x="573331" y="1677423"/>
                      <a:pt x="556729" y="1723602"/>
                      <a:pt x="552201" y="1770182"/>
                    </a:cubicBezTo>
                    <a:cubicBezTo>
                      <a:pt x="552201" y="1770684"/>
                      <a:pt x="553408" y="1824292"/>
                      <a:pt x="561458" y="1818871"/>
                    </a:cubicBezTo>
                    <a:cubicBezTo>
                      <a:pt x="642558" y="1864648"/>
                      <a:pt x="907390" y="1795480"/>
                      <a:pt x="933451" y="1743478"/>
                    </a:cubicBezTo>
                    <a:cubicBezTo>
                      <a:pt x="958807" y="1692883"/>
                      <a:pt x="1010928" y="1663067"/>
                      <a:pt x="1038096" y="1614680"/>
                    </a:cubicBezTo>
                    <a:cubicBezTo>
                      <a:pt x="1088708" y="1525032"/>
                      <a:pt x="1028034" y="1401553"/>
                      <a:pt x="952267" y="1344733"/>
                    </a:cubicBezTo>
                    <a:cubicBezTo>
                      <a:pt x="831523" y="1254082"/>
                      <a:pt x="684416" y="1465100"/>
                      <a:pt x="636319" y="1545712"/>
                    </a:cubicBezTo>
                    <a:cubicBezTo>
                      <a:pt x="619214" y="1574323"/>
                      <a:pt x="604322" y="1603737"/>
                      <a:pt x="591443" y="1634255"/>
                    </a:cubicBezTo>
                    <a:close/>
                    <a:moveTo>
                      <a:pt x="545660" y="1335698"/>
                    </a:moveTo>
                    <a:cubicBezTo>
                      <a:pt x="560452" y="1388503"/>
                      <a:pt x="593254" y="1356880"/>
                      <a:pt x="684718" y="1333188"/>
                    </a:cubicBezTo>
                    <a:cubicBezTo>
                      <a:pt x="728387" y="1321945"/>
                      <a:pt x="756862" y="1286708"/>
                      <a:pt x="794595" y="1262414"/>
                    </a:cubicBezTo>
                    <a:cubicBezTo>
                      <a:pt x="839975" y="1233100"/>
                      <a:pt x="894511" y="1216034"/>
                      <a:pt x="934860" y="1179995"/>
                    </a:cubicBezTo>
                    <a:cubicBezTo>
                      <a:pt x="966756" y="1151584"/>
                      <a:pt x="1000665" y="1110526"/>
                      <a:pt x="986981" y="1066354"/>
                    </a:cubicBezTo>
                    <a:cubicBezTo>
                      <a:pt x="972290" y="1018970"/>
                      <a:pt x="929426" y="981927"/>
                      <a:pt x="894611" y="947795"/>
                    </a:cubicBezTo>
                    <a:cubicBezTo>
                      <a:pt x="821259" y="875816"/>
                      <a:pt x="755856" y="811265"/>
                      <a:pt x="657047" y="899206"/>
                    </a:cubicBezTo>
                    <a:cubicBezTo>
                      <a:pt x="602410" y="947795"/>
                      <a:pt x="592449" y="1031921"/>
                      <a:pt x="576148" y="1097575"/>
                    </a:cubicBezTo>
                    <a:cubicBezTo>
                      <a:pt x="569004" y="1126086"/>
                      <a:pt x="532681" y="1306284"/>
                      <a:pt x="545660" y="1335698"/>
                    </a:cubicBezTo>
                    <a:close/>
                    <a:moveTo>
                      <a:pt x="532681" y="1132611"/>
                    </a:moveTo>
                    <a:cubicBezTo>
                      <a:pt x="532379" y="1119159"/>
                      <a:pt x="530165" y="1105305"/>
                      <a:pt x="527951" y="1091753"/>
                    </a:cubicBezTo>
                    <a:cubicBezTo>
                      <a:pt x="521813" y="1055010"/>
                      <a:pt x="512959" y="1017866"/>
                      <a:pt x="496457" y="981626"/>
                    </a:cubicBezTo>
                    <a:cubicBezTo>
                      <a:pt x="458725" y="898805"/>
                      <a:pt x="376719" y="823111"/>
                      <a:pt x="293406" y="773419"/>
                    </a:cubicBezTo>
                    <a:cubicBezTo>
                      <a:pt x="255975" y="751132"/>
                      <a:pt x="258289" y="713487"/>
                      <a:pt x="223273" y="731657"/>
                    </a:cubicBezTo>
                    <a:cubicBezTo>
                      <a:pt x="175982" y="756252"/>
                      <a:pt x="122452" y="842989"/>
                      <a:pt x="102127" y="886357"/>
                    </a:cubicBezTo>
                    <a:cubicBezTo>
                      <a:pt x="83512" y="926010"/>
                      <a:pt x="34711" y="946289"/>
                      <a:pt x="19316" y="985340"/>
                    </a:cubicBezTo>
                    <a:cubicBezTo>
                      <a:pt x="-4128" y="1045072"/>
                      <a:pt x="60168" y="1119761"/>
                      <a:pt x="127382" y="1141546"/>
                    </a:cubicBezTo>
                    <a:cubicBezTo>
                      <a:pt x="175982" y="1157307"/>
                      <a:pt x="238769" y="1153291"/>
                      <a:pt x="301153" y="1159816"/>
                    </a:cubicBezTo>
                    <a:cubicBezTo>
                      <a:pt x="403685" y="1170558"/>
                      <a:pt x="504306" y="1182103"/>
                      <a:pt x="531976" y="1150882"/>
                    </a:cubicBezTo>
                    <a:cubicBezTo>
                      <a:pt x="530366" y="1156503"/>
                      <a:pt x="532882" y="1138735"/>
                      <a:pt x="532681" y="1132611"/>
                    </a:cubicBezTo>
                    <a:close/>
                    <a:moveTo>
                      <a:pt x="848226" y="254307"/>
                    </a:moveTo>
                    <a:cubicBezTo>
                      <a:pt x="868249" y="209333"/>
                      <a:pt x="865331" y="113662"/>
                      <a:pt x="788055" y="147091"/>
                    </a:cubicBezTo>
                    <a:cubicBezTo>
                      <a:pt x="705747" y="182629"/>
                      <a:pt x="670530" y="296771"/>
                      <a:pt x="649098" y="372766"/>
                    </a:cubicBezTo>
                    <a:cubicBezTo>
                      <a:pt x="647991" y="376581"/>
                      <a:pt x="625452" y="460004"/>
                      <a:pt x="630282" y="460205"/>
                    </a:cubicBezTo>
                    <a:lnTo>
                      <a:pt x="647287" y="446652"/>
                    </a:lnTo>
                    <a:cubicBezTo>
                      <a:pt x="722350" y="409408"/>
                      <a:pt x="815323" y="328193"/>
                      <a:pt x="848226" y="254307"/>
                    </a:cubicBezTo>
                    <a:close/>
                    <a:moveTo>
                      <a:pt x="357199" y="365538"/>
                    </a:moveTo>
                    <a:cubicBezTo>
                      <a:pt x="349954" y="349978"/>
                      <a:pt x="297129" y="264848"/>
                      <a:pt x="272778" y="284122"/>
                    </a:cubicBezTo>
                    <a:cubicBezTo>
                      <a:pt x="257384" y="296370"/>
                      <a:pt x="260100" y="329900"/>
                      <a:pt x="260503" y="346364"/>
                    </a:cubicBezTo>
                    <a:cubicBezTo>
                      <a:pt x="261308" y="389431"/>
                      <a:pt x="277004" y="503974"/>
                      <a:pt x="344722" y="498855"/>
                    </a:cubicBezTo>
                    <a:cubicBezTo>
                      <a:pt x="416665" y="493333"/>
                      <a:pt x="360419" y="372666"/>
                      <a:pt x="357199" y="365538"/>
                    </a:cubicBezTo>
                    <a:close/>
                    <a:moveTo>
                      <a:pt x="484584" y="118882"/>
                    </a:moveTo>
                    <a:cubicBezTo>
                      <a:pt x="495753" y="75514"/>
                      <a:pt x="470900" y="-12226"/>
                      <a:pt x="429444" y="1427"/>
                    </a:cubicBezTo>
                    <a:cubicBezTo>
                      <a:pt x="385876" y="15782"/>
                      <a:pt x="381348" y="154319"/>
                      <a:pt x="450977" y="159038"/>
                    </a:cubicBezTo>
                    <a:cubicBezTo>
                      <a:pt x="470900" y="160443"/>
                      <a:pt x="480760" y="133238"/>
                      <a:pt x="484584" y="118882"/>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0" name="Google Shape;350;p3"/>
              <p:cNvSpPr/>
              <p:nvPr/>
            </p:nvSpPr>
            <p:spPr>
              <a:xfrm rot="10800000" flipH="1">
                <a:off x="329503" y="965974"/>
                <a:ext cx="492271" cy="1129201"/>
              </a:xfrm>
              <a:custGeom>
                <a:avLst/>
                <a:gdLst/>
                <a:ahLst/>
                <a:cxnLst/>
                <a:rect l="l" t="t" r="r" b="b"/>
                <a:pathLst>
                  <a:path w="984542" h="2258401" extrusionOk="0">
                    <a:moveTo>
                      <a:pt x="39416" y="1870385"/>
                    </a:moveTo>
                    <a:cubicBezTo>
                      <a:pt x="34988" y="1874200"/>
                      <a:pt x="34385" y="1880925"/>
                      <a:pt x="38208" y="1885443"/>
                    </a:cubicBezTo>
                    <a:cubicBezTo>
                      <a:pt x="55616" y="1906926"/>
                      <a:pt x="81374" y="1908332"/>
                      <a:pt x="107737" y="1898995"/>
                    </a:cubicBezTo>
                    <a:cubicBezTo>
                      <a:pt x="140137" y="1887652"/>
                      <a:pt x="173140" y="1859241"/>
                      <a:pt x="188132" y="1840569"/>
                    </a:cubicBezTo>
                    <a:cubicBezTo>
                      <a:pt x="200006" y="1825712"/>
                      <a:pt x="210168" y="1809549"/>
                      <a:pt x="218117" y="1792483"/>
                    </a:cubicBezTo>
                    <a:cubicBezTo>
                      <a:pt x="222746" y="1782344"/>
                      <a:pt x="224758" y="1771401"/>
                      <a:pt x="227777" y="1760660"/>
                    </a:cubicBezTo>
                    <a:cubicBezTo>
                      <a:pt x="228179" y="1760660"/>
                      <a:pt x="228380" y="1760961"/>
                      <a:pt x="228783" y="1760961"/>
                    </a:cubicBezTo>
                    <a:cubicBezTo>
                      <a:pt x="230493" y="1760860"/>
                      <a:pt x="232003" y="1760258"/>
                      <a:pt x="233411" y="1759455"/>
                    </a:cubicBezTo>
                    <a:cubicBezTo>
                      <a:pt x="241662" y="1762065"/>
                      <a:pt x="254139" y="1769594"/>
                      <a:pt x="255447" y="1770297"/>
                    </a:cubicBezTo>
                    <a:cubicBezTo>
                      <a:pt x="266817" y="1775718"/>
                      <a:pt x="278087" y="1780637"/>
                      <a:pt x="289658" y="1784954"/>
                    </a:cubicBezTo>
                    <a:cubicBezTo>
                      <a:pt x="301431" y="1789270"/>
                      <a:pt x="313405" y="1792784"/>
                      <a:pt x="325982" y="1795595"/>
                    </a:cubicBezTo>
                    <a:cubicBezTo>
                      <a:pt x="346207" y="1799912"/>
                      <a:pt x="367136" y="1801719"/>
                      <a:pt x="387662" y="1805031"/>
                    </a:cubicBezTo>
                    <a:cubicBezTo>
                      <a:pt x="395813" y="1806336"/>
                      <a:pt x="403862" y="1807742"/>
                      <a:pt x="411912" y="1809950"/>
                    </a:cubicBezTo>
                    <a:cubicBezTo>
                      <a:pt x="431835" y="1814970"/>
                      <a:pt x="450751" y="1824406"/>
                      <a:pt x="468158" y="1836152"/>
                    </a:cubicBezTo>
                    <a:cubicBezTo>
                      <a:pt x="486270" y="1848299"/>
                      <a:pt x="502872" y="1862755"/>
                      <a:pt x="516959" y="1878014"/>
                    </a:cubicBezTo>
                    <a:cubicBezTo>
                      <a:pt x="517764" y="1879018"/>
                      <a:pt x="519072" y="1879018"/>
                      <a:pt x="520179" y="1879620"/>
                    </a:cubicBezTo>
                    <a:cubicBezTo>
                      <a:pt x="520280" y="1905019"/>
                      <a:pt x="519978" y="1930417"/>
                      <a:pt x="520179" y="1955816"/>
                    </a:cubicBezTo>
                    <a:cubicBezTo>
                      <a:pt x="521185" y="2053293"/>
                      <a:pt x="523701" y="2150571"/>
                      <a:pt x="529034" y="2247848"/>
                    </a:cubicBezTo>
                    <a:cubicBezTo>
                      <a:pt x="529336" y="2253971"/>
                      <a:pt x="534568" y="2258690"/>
                      <a:pt x="540706" y="2258388"/>
                    </a:cubicBezTo>
                    <a:cubicBezTo>
                      <a:pt x="543221" y="2258288"/>
                      <a:pt x="545234" y="2256883"/>
                      <a:pt x="547045" y="2255377"/>
                    </a:cubicBezTo>
                    <a:cubicBezTo>
                      <a:pt x="551371" y="2258087"/>
                      <a:pt x="556201" y="2258388"/>
                      <a:pt x="558717" y="2256682"/>
                    </a:cubicBezTo>
                    <a:cubicBezTo>
                      <a:pt x="562943" y="2253771"/>
                      <a:pt x="564351" y="2248350"/>
                      <a:pt x="562440" y="2243832"/>
                    </a:cubicBezTo>
                    <a:lnTo>
                      <a:pt x="562037" y="2243933"/>
                    </a:lnTo>
                    <a:cubicBezTo>
                      <a:pt x="560729" y="2244234"/>
                      <a:pt x="560226" y="2242627"/>
                      <a:pt x="560125" y="2240319"/>
                    </a:cubicBezTo>
                    <a:cubicBezTo>
                      <a:pt x="559723" y="2240017"/>
                      <a:pt x="559320" y="2239616"/>
                      <a:pt x="558918" y="2239415"/>
                    </a:cubicBezTo>
                    <a:lnTo>
                      <a:pt x="560025" y="2239917"/>
                    </a:lnTo>
                    <a:cubicBezTo>
                      <a:pt x="559823" y="2235500"/>
                      <a:pt x="561031" y="2229075"/>
                      <a:pt x="561031" y="2228673"/>
                    </a:cubicBezTo>
                    <a:cubicBezTo>
                      <a:pt x="560930" y="2222751"/>
                      <a:pt x="561031" y="2216928"/>
                      <a:pt x="561232" y="2211005"/>
                    </a:cubicBezTo>
                    <a:cubicBezTo>
                      <a:pt x="561433" y="2205182"/>
                      <a:pt x="561735" y="2199360"/>
                      <a:pt x="562238" y="2193537"/>
                    </a:cubicBezTo>
                    <a:cubicBezTo>
                      <a:pt x="563748" y="2175869"/>
                      <a:pt x="566062" y="2158100"/>
                      <a:pt x="568980" y="2140532"/>
                    </a:cubicBezTo>
                    <a:cubicBezTo>
                      <a:pt x="571999" y="2122863"/>
                      <a:pt x="575520" y="2105395"/>
                      <a:pt x="579746" y="2088128"/>
                    </a:cubicBezTo>
                    <a:cubicBezTo>
                      <a:pt x="593129" y="2032011"/>
                      <a:pt x="621604" y="1975492"/>
                      <a:pt x="662557" y="1931020"/>
                    </a:cubicBezTo>
                    <a:cubicBezTo>
                      <a:pt x="701899" y="1888254"/>
                      <a:pt x="753115" y="1856631"/>
                      <a:pt x="814091" y="1848400"/>
                    </a:cubicBezTo>
                    <a:cubicBezTo>
                      <a:pt x="832404" y="1845890"/>
                      <a:pt x="852930" y="1845689"/>
                      <a:pt x="872551" y="1849002"/>
                    </a:cubicBezTo>
                    <a:cubicBezTo>
                      <a:pt x="891266" y="1852114"/>
                      <a:pt x="909278" y="1858438"/>
                      <a:pt x="923364" y="1869682"/>
                    </a:cubicBezTo>
                    <a:cubicBezTo>
                      <a:pt x="946507" y="1888053"/>
                      <a:pt x="955764" y="1919575"/>
                      <a:pt x="954758" y="1950997"/>
                    </a:cubicBezTo>
                    <a:cubicBezTo>
                      <a:pt x="953752" y="1982921"/>
                      <a:pt x="942080" y="2015246"/>
                      <a:pt x="920648" y="2034521"/>
                    </a:cubicBezTo>
                    <a:cubicBezTo>
                      <a:pt x="914711" y="2039841"/>
                      <a:pt x="908070" y="2044158"/>
                      <a:pt x="900825" y="2047270"/>
                    </a:cubicBezTo>
                    <a:cubicBezTo>
                      <a:pt x="893782" y="2050282"/>
                      <a:pt x="886135" y="2052189"/>
                      <a:pt x="878085" y="2052792"/>
                    </a:cubicBezTo>
                    <a:cubicBezTo>
                      <a:pt x="871243" y="2053193"/>
                      <a:pt x="864200" y="2053394"/>
                      <a:pt x="857156" y="2052892"/>
                    </a:cubicBezTo>
                    <a:cubicBezTo>
                      <a:pt x="850515" y="2052390"/>
                      <a:pt x="843774" y="2051386"/>
                      <a:pt x="837435" y="2049479"/>
                    </a:cubicBezTo>
                    <a:cubicBezTo>
                      <a:pt x="832806" y="2048174"/>
                      <a:pt x="828278" y="2046367"/>
                      <a:pt x="824253" y="2043957"/>
                    </a:cubicBezTo>
                    <a:cubicBezTo>
                      <a:pt x="820229" y="2041649"/>
                      <a:pt x="816606" y="2038737"/>
                      <a:pt x="813387" y="2035324"/>
                    </a:cubicBezTo>
                    <a:cubicBezTo>
                      <a:pt x="793866" y="2014242"/>
                      <a:pt x="798595" y="1991655"/>
                      <a:pt x="811676" y="1978704"/>
                    </a:cubicBezTo>
                    <a:cubicBezTo>
                      <a:pt x="819323" y="1971276"/>
                      <a:pt x="829385" y="1966658"/>
                      <a:pt x="838843" y="1968365"/>
                    </a:cubicBezTo>
                    <a:cubicBezTo>
                      <a:pt x="846994" y="1969770"/>
                      <a:pt x="853936" y="1976195"/>
                      <a:pt x="858162" y="1988342"/>
                    </a:cubicBezTo>
                    <a:cubicBezTo>
                      <a:pt x="860074" y="1994064"/>
                      <a:pt x="866413" y="1997276"/>
                      <a:pt x="872249" y="1995269"/>
                    </a:cubicBezTo>
                    <a:cubicBezTo>
                      <a:pt x="878085" y="1993361"/>
                      <a:pt x="881205" y="1987037"/>
                      <a:pt x="879192" y="1981214"/>
                    </a:cubicBezTo>
                    <a:cubicBezTo>
                      <a:pt x="873759" y="1964449"/>
                      <a:pt x="864300" y="1954511"/>
                      <a:pt x="853735" y="1949290"/>
                    </a:cubicBezTo>
                    <a:cubicBezTo>
                      <a:pt x="835120" y="1939954"/>
                      <a:pt x="811575" y="1945978"/>
                      <a:pt x="795074" y="1961538"/>
                    </a:cubicBezTo>
                    <a:cubicBezTo>
                      <a:pt x="773541" y="1981817"/>
                      <a:pt x="763781" y="2017957"/>
                      <a:pt x="794470" y="2052390"/>
                    </a:cubicBezTo>
                    <a:cubicBezTo>
                      <a:pt x="799199" y="2057811"/>
                      <a:pt x="804834" y="2062328"/>
                      <a:pt x="810871" y="2066043"/>
                    </a:cubicBezTo>
                    <a:cubicBezTo>
                      <a:pt x="816707" y="2069657"/>
                      <a:pt x="823147" y="2072468"/>
                      <a:pt x="829989" y="2074576"/>
                    </a:cubicBezTo>
                    <a:cubicBezTo>
                      <a:pt x="838038" y="2077086"/>
                      <a:pt x="846491" y="2078592"/>
                      <a:pt x="855043" y="2079294"/>
                    </a:cubicBezTo>
                    <a:cubicBezTo>
                      <a:pt x="863294" y="2079997"/>
                      <a:pt x="871646" y="2080097"/>
                      <a:pt x="879695" y="2079595"/>
                    </a:cubicBezTo>
                    <a:cubicBezTo>
                      <a:pt x="890864" y="2079093"/>
                      <a:pt x="901530" y="2076584"/>
                      <a:pt x="911491" y="2072468"/>
                    </a:cubicBezTo>
                    <a:cubicBezTo>
                      <a:pt x="921553" y="2068352"/>
                      <a:pt x="930810" y="2062529"/>
                      <a:pt x="939162" y="2055301"/>
                    </a:cubicBezTo>
                    <a:cubicBezTo>
                      <a:pt x="966229" y="2031609"/>
                      <a:pt x="982328" y="1991956"/>
                      <a:pt x="984038" y="1952001"/>
                    </a:cubicBezTo>
                    <a:cubicBezTo>
                      <a:pt x="985749" y="1911143"/>
                      <a:pt x="972165" y="1870485"/>
                      <a:pt x="942180" y="1846392"/>
                    </a:cubicBezTo>
                    <a:cubicBezTo>
                      <a:pt x="927590" y="1834747"/>
                      <a:pt x="909982" y="1826816"/>
                      <a:pt x="891065" y="1822098"/>
                    </a:cubicBezTo>
                    <a:cubicBezTo>
                      <a:pt x="864401" y="1815572"/>
                      <a:pt x="835322" y="1815371"/>
                      <a:pt x="809965" y="1818985"/>
                    </a:cubicBezTo>
                    <a:cubicBezTo>
                      <a:pt x="742147" y="1828924"/>
                      <a:pt x="685297" y="1864261"/>
                      <a:pt x="642030" y="1912548"/>
                    </a:cubicBezTo>
                    <a:cubicBezTo>
                      <a:pt x="598764" y="1960936"/>
                      <a:pt x="569181" y="2022173"/>
                      <a:pt x="555799" y="2082607"/>
                    </a:cubicBezTo>
                    <a:cubicBezTo>
                      <a:pt x="553082" y="2095156"/>
                      <a:pt x="550969" y="2107905"/>
                      <a:pt x="548755" y="2120655"/>
                    </a:cubicBezTo>
                    <a:cubicBezTo>
                      <a:pt x="547548" y="2065641"/>
                      <a:pt x="545535" y="2010728"/>
                      <a:pt x="545435" y="1955715"/>
                    </a:cubicBezTo>
                    <a:cubicBezTo>
                      <a:pt x="545334" y="1884740"/>
                      <a:pt x="546240" y="1813765"/>
                      <a:pt x="546944" y="1742690"/>
                    </a:cubicBezTo>
                    <a:cubicBezTo>
                      <a:pt x="555497" y="1716488"/>
                      <a:pt x="568376" y="1691190"/>
                      <a:pt x="585280" y="1667398"/>
                    </a:cubicBezTo>
                    <a:cubicBezTo>
                      <a:pt x="603996" y="1641297"/>
                      <a:pt x="626837" y="1617304"/>
                      <a:pt x="651287" y="1595720"/>
                    </a:cubicBezTo>
                    <a:cubicBezTo>
                      <a:pt x="676442" y="1573434"/>
                      <a:pt x="703409" y="1553657"/>
                      <a:pt x="730274" y="1537896"/>
                    </a:cubicBezTo>
                    <a:cubicBezTo>
                      <a:pt x="758247" y="1521633"/>
                      <a:pt x="785615" y="1510188"/>
                      <a:pt x="810770" y="1503964"/>
                    </a:cubicBezTo>
                    <a:cubicBezTo>
                      <a:pt x="817512" y="1520127"/>
                      <a:pt x="824555" y="1536390"/>
                      <a:pt x="829888" y="1553557"/>
                    </a:cubicBezTo>
                    <a:cubicBezTo>
                      <a:pt x="833611" y="1565804"/>
                      <a:pt x="836127" y="1573434"/>
                      <a:pt x="837535" y="1578754"/>
                    </a:cubicBezTo>
                    <a:cubicBezTo>
                      <a:pt x="838441" y="1581766"/>
                      <a:pt x="838944" y="1583573"/>
                      <a:pt x="838843" y="1585280"/>
                    </a:cubicBezTo>
                    <a:cubicBezTo>
                      <a:pt x="838441" y="1591403"/>
                      <a:pt x="835020" y="1597326"/>
                      <a:pt x="830995" y="1621319"/>
                    </a:cubicBezTo>
                    <a:cubicBezTo>
                      <a:pt x="829486" y="1630153"/>
                      <a:pt x="831398" y="1638687"/>
                      <a:pt x="836429" y="1646015"/>
                    </a:cubicBezTo>
                    <a:cubicBezTo>
                      <a:pt x="844478" y="1657761"/>
                      <a:pt x="860477" y="1666896"/>
                      <a:pt x="878186" y="1668101"/>
                    </a:cubicBezTo>
                    <a:cubicBezTo>
                      <a:pt x="898511" y="1669506"/>
                      <a:pt x="920748" y="1661475"/>
                      <a:pt x="932923" y="1636880"/>
                    </a:cubicBezTo>
                    <a:cubicBezTo>
                      <a:pt x="935841" y="1631458"/>
                      <a:pt x="933728" y="1624733"/>
                      <a:pt x="928295" y="1621922"/>
                    </a:cubicBezTo>
                    <a:cubicBezTo>
                      <a:pt x="922761" y="1619111"/>
                      <a:pt x="916120" y="1621219"/>
                      <a:pt x="913202" y="1626640"/>
                    </a:cubicBezTo>
                    <a:cubicBezTo>
                      <a:pt x="905454" y="1640695"/>
                      <a:pt x="892273" y="1645011"/>
                      <a:pt x="880299" y="1643706"/>
                    </a:cubicBezTo>
                    <a:cubicBezTo>
                      <a:pt x="873557" y="1643003"/>
                      <a:pt x="867118" y="1640293"/>
                      <a:pt x="862489" y="1636579"/>
                    </a:cubicBezTo>
                    <a:cubicBezTo>
                      <a:pt x="858967" y="1633667"/>
                      <a:pt x="856251" y="1630153"/>
                      <a:pt x="857056" y="1626138"/>
                    </a:cubicBezTo>
                    <a:cubicBezTo>
                      <a:pt x="862288" y="1600539"/>
                      <a:pt x="865910" y="1594214"/>
                      <a:pt x="866615" y="1587789"/>
                    </a:cubicBezTo>
                    <a:cubicBezTo>
                      <a:pt x="867319" y="1580762"/>
                      <a:pt x="865407" y="1573434"/>
                      <a:pt x="857659" y="1545526"/>
                    </a:cubicBezTo>
                    <a:cubicBezTo>
                      <a:pt x="852025" y="1525649"/>
                      <a:pt x="844377" y="1506675"/>
                      <a:pt x="836730" y="1488003"/>
                    </a:cubicBezTo>
                    <a:cubicBezTo>
                      <a:pt x="829385" y="1470033"/>
                      <a:pt x="821939" y="1452264"/>
                      <a:pt x="817009" y="1433993"/>
                    </a:cubicBezTo>
                    <a:cubicBezTo>
                      <a:pt x="810972" y="1411707"/>
                      <a:pt x="808355" y="1388517"/>
                      <a:pt x="814896" y="1362918"/>
                    </a:cubicBezTo>
                    <a:cubicBezTo>
                      <a:pt x="819927" y="1342740"/>
                      <a:pt x="828983" y="1323866"/>
                      <a:pt x="840956" y="1306800"/>
                    </a:cubicBezTo>
                    <a:cubicBezTo>
                      <a:pt x="853031" y="1289634"/>
                      <a:pt x="867923" y="1274274"/>
                      <a:pt x="884927" y="1261425"/>
                    </a:cubicBezTo>
                    <a:cubicBezTo>
                      <a:pt x="887242" y="1259617"/>
                      <a:pt x="895694" y="1252791"/>
                      <a:pt x="904247" y="1247671"/>
                    </a:cubicBezTo>
                    <a:cubicBezTo>
                      <a:pt x="906863" y="1246065"/>
                      <a:pt x="910586" y="1243053"/>
                      <a:pt x="912900" y="1242150"/>
                    </a:cubicBezTo>
                    <a:cubicBezTo>
                      <a:pt x="912296" y="1241748"/>
                      <a:pt x="911793" y="1241246"/>
                      <a:pt x="911491" y="1241045"/>
                    </a:cubicBezTo>
                    <a:cubicBezTo>
                      <a:pt x="911994" y="1241447"/>
                      <a:pt x="912497" y="1241748"/>
                      <a:pt x="913000" y="1242049"/>
                    </a:cubicBezTo>
                    <a:cubicBezTo>
                      <a:pt x="914107" y="1241648"/>
                      <a:pt x="914812" y="1241648"/>
                      <a:pt x="914912" y="1242552"/>
                    </a:cubicBezTo>
                    <a:cubicBezTo>
                      <a:pt x="914912" y="1242752"/>
                      <a:pt x="914912" y="1242853"/>
                      <a:pt x="914812" y="1242953"/>
                    </a:cubicBezTo>
                    <a:cubicBezTo>
                      <a:pt x="918937" y="1244459"/>
                      <a:pt x="923566" y="1243355"/>
                      <a:pt x="926584" y="1239941"/>
                    </a:cubicBezTo>
                    <a:cubicBezTo>
                      <a:pt x="930408" y="1235424"/>
                      <a:pt x="929905" y="1228698"/>
                      <a:pt x="925377" y="1224883"/>
                    </a:cubicBezTo>
                    <a:cubicBezTo>
                      <a:pt x="921453" y="1221369"/>
                      <a:pt x="914610" y="1219964"/>
                      <a:pt x="906158" y="1222674"/>
                    </a:cubicBezTo>
                    <a:cubicBezTo>
                      <a:pt x="893782" y="1226489"/>
                      <a:pt x="875167" y="1239941"/>
                      <a:pt x="871243" y="1242652"/>
                    </a:cubicBezTo>
                    <a:cubicBezTo>
                      <a:pt x="851622" y="1256305"/>
                      <a:pt x="834215" y="1272869"/>
                      <a:pt x="820027" y="1291642"/>
                    </a:cubicBezTo>
                    <a:cubicBezTo>
                      <a:pt x="805437" y="1310916"/>
                      <a:pt x="794470" y="1332600"/>
                      <a:pt x="787829" y="1355790"/>
                    </a:cubicBezTo>
                    <a:cubicBezTo>
                      <a:pt x="779276" y="1386509"/>
                      <a:pt x="781188" y="1414518"/>
                      <a:pt x="788131" y="1441623"/>
                    </a:cubicBezTo>
                    <a:cubicBezTo>
                      <a:pt x="791753" y="1455577"/>
                      <a:pt x="797589" y="1469130"/>
                      <a:pt x="803023" y="1482782"/>
                    </a:cubicBezTo>
                    <a:cubicBezTo>
                      <a:pt x="770522" y="1489308"/>
                      <a:pt x="734500" y="1502559"/>
                      <a:pt x="698579" y="1524042"/>
                    </a:cubicBezTo>
                    <a:cubicBezTo>
                      <a:pt x="675336" y="1537796"/>
                      <a:pt x="652495" y="1554360"/>
                      <a:pt x="631364" y="1573333"/>
                    </a:cubicBezTo>
                    <a:cubicBezTo>
                      <a:pt x="605304" y="1596623"/>
                      <a:pt x="581859" y="1623528"/>
                      <a:pt x="563144" y="1652339"/>
                    </a:cubicBezTo>
                    <a:cubicBezTo>
                      <a:pt x="557006" y="1661776"/>
                      <a:pt x="552378" y="1671815"/>
                      <a:pt x="547347" y="1681653"/>
                    </a:cubicBezTo>
                    <a:cubicBezTo>
                      <a:pt x="548655" y="1546028"/>
                      <a:pt x="549560" y="1410402"/>
                      <a:pt x="546340" y="1274877"/>
                    </a:cubicBezTo>
                    <a:lnTo>
                      <a:pt x="546139" y="1269155"/>
                    </a:lnTo>
                    <a:cubicBezTo>
                      <a:pt x="554591" y="1244559"/>
                      <a:pt x="571697" y="1199183"/>
                      <a:pt x="594336" y="1163545"/>
                    </a:cubicBezTo>
                    <a:cubicBezTo>
                      <a:pt x="604197" y="1147885"/>
                      <a:pt x="615064" y="1134231"/>
                      <a:pt x="626837" y="1125899"/>
                    </a:cubicBezTo>
                    <a:cubicBezTo>
                      <a:pt x="634282" y="1120579"/>
                      <a:pt x="642030" y="1117667"/>
                      <a:pt x="650180" y="1119374"/>
                    </a:cubicBezTo>
                    <a:cubicBezTo>
                      <a:pt x="661148" y="1121683"/>
                      <a:pt x="673424" y="1120980"/>
                      <a:pt x="686605" y="1117868"/>
                    </a:cubicBezTo>
                    <a:cubicBezTo>
                      <a:pt x="700792" y="1114656"/>
                      <a:pt x="716087" y="1108632"/>
                      <a:pt x="731985" y="1101404"/>
                    </a:cubicBezTo>
                    <a:cubicBezTo>
                      <a:pt x="765089" y="1086346"/>
                      <a:pt x="800910" y="1066067"/>
                      <a:pt x="834114" y="1060245"/>
                    </a:cubicBezTo>
                    <a:cubicBezTo>
                      <a:pt x="857257" y="1056229"/>
                      <a:pt x="878991" y="1059542"/>
                      <a:pt x="896499" y="1079821"/>
                    </a:cubicBezTo>
                    <a:cubicBezTo>
                      <a:pt x="900423" y="1084639"/>
                      <a:pt x="907366" y="1085242"/>
                      <a:pt x="912095" y="1081427"/>
                    </a:cubicBezTo>
                    <a:cubicBezTo>
                      <a:pt x="916925" y="1077512"/>
                      <a:pt x="917528" y="1070485"/>
                      <a:pt x="913705" y="1065766"/>
                    </a:cubicBezTo>
                    <a:cubicBezTo>
                      <a:pt x="899719" y="1047997"/>
                      <a:pt x="883116" y="1039364"/>
                      <a:pt x="865105" y="1035850"/>
                    </a:cubicBezTo>
                    <a:cubicBezTo>
                      <a:pt x="863898" y="1033842"/>
                      <a:pt x="862389" y="1031835"/>
                      <a:pt x="859974" y="1030931"/>
                    </a:cubicBezTo>
                    <a:cubicBezTo>
                      <a:pt x="851823" y="1027518"/>
                      <a:pt x="846088" y="1018282"/>
                      <a:pt x="840856" y="1008143"/>
                    </a:cubicBezTo>
                    <a:cubicBezTo>
                      <a:pt x="831498" y="990274"/>
                      <a:pt x="825260" y="968590"/>
                      <a:pt x="820531" y="956141"/>
                    </a:cubicBezTo>
                    <a:cubicBezTo>
                      <a:pt x="813185" y="937469"/>
                      <a:pt x="803324" y="920202"/>
                      <a:pt x="793464" y="903236"/>
                    </a:cubicBezTo>
                    <a:cubicBezTo>
                      <a:pt x="784207" y="887375"/>
                      <a:pt x="775050" y="871815"/>
                      <a:pt x="769315" y="854849"/>
                    </a:cubicBezTo>
                    <a:cubicBezTo>
                      <a:pt x="764888" y="841698"/>
                      <a:pt x="762271" y="827844"/>
                      <a:pt x="763680" y="812183"/>
                    </a:cubicBezTo>
                    <a:cubicBezTo>
                      <a:pt x="764083" y="806260"/>
                      <a:pt x="765391" y="797225"/>
                      <a:pt x="768812" y="789495"/>
                    </a:cubicBezTo>
                    <a:cubicBezTo>
                      <a:pt x="770925" y="784777"/>
                      <a:pt x="773138" y="779758"/>
                      <a:pt x="778270" y="779356"/>
                    </a:cubicBezTo>
                    <a:cubicBezTo>
                      <a:pt x="780182" y="779256"/>
                      <a:pt x="781691" y="780761"/>
                      <a:pt x="783100" y="782167"/>
                    </a:cubicBezTo>
                    <a:cubicBezTo>
                      <a:pt x="785313" y="784275"/>
                      <a:pt x="787326" y="786685"/>
                      <a:pt x="788936" y="788793"/>
                    </a:cubicBezTo>
                    <a:cubicBezTo>
                      <a:pt x="790043" y="790097"/>
                      <a:pt x="793162" y="792507"/>
                      <a:pt x="795476" y="794615"/>
                    </a:cubicBezTo>
                    <a:cubicBezTo>
                      <a:pt x="795677" y="795418"/>
                      <a:pt x="796080" y="796221"/>
                      <a:pt x="796583" y="796924"/>
                    </a:cubicBezTo>
                    <a:cubicBezTo>
                      <a:pt x="796482" y="796623"/>
                      <a:pt x="796482" y="796422"/>
                      <a:pt x="796482" y="796422"/>
                    </a:cubicBezTo>
                    <a:lnTo>
                      <a:pt x="797086" y="796322"/>
                    </a:lnTo>
                    <a:cubicBezTo>
                      <a:pt x="797790" y="797225"/>
                      <a:pt x="798092" y="797928"/>
                      <a:pt x="797690" y="798329"/>
                    </a:cubicBezTo>
                    <a:lnTo>
                      <a:pt x="797992" y="798631"/>
                    </a:lnTo>
                    <a:cubicBezTo>
                      <a:pt x="855244" y="860571"/>
                      <a:pt x="851018" y="829952"/>
                      <a:pt x="813789" y="784275"/>
                    </a:cubicBezTo>
                    <a:cubicBezTo>
                      <a:pt x="812582" y="782769"/>
                      <a:pt x="808255" y="777650"/>
                      <a:pt x="806746" y="775441"/>
                    </a:cubicBezTo>
                    <a:cubicBezTo>
                      <a:pt x="803526" y="770923"/>
                      <a:pt x="799300" y="765302"/>
                      <a:pt x="794168" y="761386"/>
                    </a:cubicBezTo>
                    <a:cubicBezTo>
                      <a:pt x="789338" y="757572"/>
                      <a:pt x="783603" y="755564"/>
                      <a:pt x="777364" y="755564"/>
                    </a:cubicBezTo>
                    <a:cubicBezTo>
                      <a:pt x="765290" y="755564"/>
                      <a:pt x="756033" y="762491"/>
                      <a:pt x="749291" y="772429"/>
                    </a:cubicBezTo>
                    <a:cubicBezTo>
                      <a:pt x="741745" y="783673"/>
                      <a:pt x="738022" y="799534"/>
                      <a:pt x="736714" y="809172"/>
                    </a:cubicBezTo>
                    <a:cubicBezTo>
                      <a:pt x="733192" y="835775"/>
                      <a:pt x="738324" y="858964"/>
                      <a:pt x="747581" y="880548"/>
                    </a:cubicBezTo>
                    <a:cubicBezTo>
                      <a:pt x="754222" y="896008"/>
                      <a:pt x="762976" y="910665"/>
                      <a:pt x="771830" y="925523"/>
                    </a:cubicBezTo>
                    <a:cubicBezTo>
                      <a:pt x="779880" y="938874"/>
                      <a:pt x="788231" y="952226"/>
                      <a:pt x="794570" y="966883"/>
                    </a:cubicBezTo>
                    <a:cubicBezTo>
                      <a:pt x="801312" y="981841"/>
                      <a:pt x="811072" y="1009850"/>
                      <a:pt x="824958" y="1029124"/>
                    </a:cubicBezTo>
                    <a:cubicBezTo>
                      <a:pt x="826467" y="1031232"/>
                      <a:pt x="828278" y="1032738"/>
                      <a:pt x="829989" y="1034645"/>
                    </a:cubicBezTo>
                    <a:cubicBezTo>
                      <a:pt x="794570" y="1039364"/>
                      <a:pt x="755530" y="1059040"/>
                      <a:pt x="720011" y="1074299"/>
                    </a:cubicBezTo>
                    <a:cubicBezTo>
                      <a:pt x="705823" y="1080323"/>
                      <a:pt x="692240" y="1085744"/>
                      <a:pt x="679763" y="1088655"/>
                    </a:cubicBezTo>
                    <a:cubicBezTo>
                      <a:pt x="671210" y="1090663"/>
                      <a:pt x="663261" y="1091566"/>
                      <a:pt x="656016" y="1090161"/>
                    </a:cubicBezTo>
                    <a:cubicBezTo>
                      <a:pt x="630157" y="1085342"/>
                      <a:pt x="604901" y="1101003"/>
                      <a:pt x="584475" y="1128810"/>
                    </a:cubicBezTo>
                    <a:cubicBezTo>
                      <a:pt x="568276" y="1150796"/>
                      <a:pt x="554793" y="1179909"/>
                      <a:pt x="544127" y="1206913"/>
                    </a:cubicBezTo>
                    <a:lnTo>
                      <a:pt x="535876" y="946404"/>
                    </a:lnTo>
                    <a:cubicBezTo>
                      <a:pt x="535574" y="930743"/>
                      <a:pt x="534467" y="881552"/>
                      <a:pt x="533159" y="824732"/>
                    </a:cubicBezTo>
                    <a:cubicBezTo>
                      <a:pt x="533360" y="824632"/>
                      <a:pt x="533461" y="824832"/>
                      <a:pt x="533562" y="824832"/>
                    </a:cubicBezTo>
                    <a:cubicBezTo>
                      <a:pt x="534870" y="824129"/>
                      <a:pt x="537285" y="822624"/>
                      <a:pt x="538895" y="819110"/>
                    </a:cubicBezTo>
                    <a:cubicBezTo>
                      <a:pt x="540102" y="816400"/>
                      <a:pt x="542517" y="805256"/>
                      <a:pt x="543624" y="800739"/>
                    </a:cubicBezTo>
                    <a:lnTo>
                      <a:pt x="551271" y="768213"/>
                    </a:lnTo>
                    <a:cubicBezTo>
                      <a:pt x="555497" y="751448"/>
                      <a:pt x="561132" y="735085"/>
                      <a:pt x="567571" y="719022"/>
                    </a:cubicBezTo>
                    <a:cubicBezTo>
                      <a:pt x="574011" y="702859"/>
                      <a:pt x="581356" y="686998"/>
                      <a:pt x="589305" y="671538"/>
                    </a:cubicBezTo>
                    <a:cubicBezTo>
                      <a:pt x="616372" y="618131"/>
                      <a:pt x="655614" y="549164"/>
                      <a:pt x="706125" y="496661"/>
                    </a:cubicBezTo>
                    <a:cubicBezTo>
                      <a:pt x="738827" y="462729"/>
                      <a:pt x="776258" y="435624"/>
                      <a:pt x="818719" y="425585"/>
                    </a:cubicBezTo>
                    <a:cubicBezTo>
                      <a:pt x="868728" y="413438"/>
                      <a:pt x="899316" y="437632"/>
                      <a:pt x="908976" y="472065"/>
                    </a:cubicBezTo>
                    <a:cubicBezTo>
                      <a:pt x="919138" y="508105"/>
                      <a:pt x="908473" y="554083"/>
                      <a:pt x="875771" y="581991"/>
                    </a:cubicBezTo>
                    <a:cubicBezTo>
                      <a:pt x="871947" y="585304"/>
                      <a:pt x="867721" y="588115"/>
                      <a:pt x="863193" y="590323"/>
                    </a:cubicBezTo>
                    <a:cubicBezTo>
                      <a:pt x="858766" y="592632"/>
                      <a:pt x="853936" y="594439"/>
                      <a:pt x="849006" y="595644"/>
                    </a:cubicBezTo>
                    <a:cubicBezTo>
                      <a:pt x="834919" y="599057"/>
                      <a:pt x="823952" y="597953"/>
                      <a:pt x="816103" y="593335"/>
                    </a:cubicBezTo>
                    <a:cubicBezTo>
                      <a:pt x="806645" y="587713"/>
                      <a:pt x="802218" y="577373"/>
                      <a:pt x="802117" y="567334"/>
                    </a:cubicBezTo>
                    <a:cubicBezTo>
                      <a:pt x="802117" y="556994"/>
                      <a:pt x="806444" y="546554"/>
                      <a:pt x="815801" y="542137"/>
                    </a:cubicBezTo>
                    <a:cubicBezTo>
                      <a:pt x="823750" y="538322"/>
                      <a:pt x="834718" y="538824"/>
                      <a:pt x="848402" y="545048"/>
                    </a:cubicBezTo>
                    <a:cubicBezTo>
                      <a:pt x="853936" y="547658"/>
                      <a:pt x="860577" y="545349"/>
                      <a:pt x="863193" y="539727"/>
                    </a:cubicBezTo>
                    <a:cubicBezTo>
                      <a:pt x="865810" y="534206"/>
                      <a:pt x="863395" y="527580"/>
                      <a:pt x="857861" y="524970"/>
                    </a:cubicBezTo>
                    <a:cubicBezTo>
                      <a:pt x="836328" y="514530"/>
                      <a:pt x="818820" y="515232"/>
                      <a:pt x="806041" y="520954"/>
                    </a:cubicBezTo>
                    <a:cubicBezTo>
                      <a:pt x="788131" y="528986"/>
                      <a:pt x="778169" y="547658"/>
                      <a:pt x="777868" y="567134"/>
                    </a:cubicBezTo>
                    <a:cubicBezTo>
                      <a:pt x="777465" y="585505"/>
                      <a:pt x="785817" y="604177"/>
                      <a:pt x="802922" y="614818"/>
                    </a:cubicBezTo>
                    <a:cubicBezTo>
                      <a:pt x="815198" y="622548"/>
                      <a:pt x="832404" y="626162"/>
                      <a:pt x="854943" y="621143"/>
                    </a:cubicBezTo>
                    <a:cubicBezTo>
                      <a:pt x="861885" y="619637"/>
                      <a:pt x="868627" y="617228"/>
                      <a:pt x="875067" y="614216"/>
                    </a:cubicBezTo>
                    <a:cubicBezTo>
                      <a:pt x="881506" y="611104"/>
                      <a:pt x="887644" y="607189"/>
                      <a:pt x="893078" y="602671"/>
                    </a:cubicBezTo>
                    <a:cubicBezTo>
                      <a:pt x="935036" y="567937"/>
                      <a:pt x="949526" y="510012"/>
                      <a:pt x="937149" y="464335"/>
                    </a:cubicBezTo>
                    <a:cubicBezTo>
                      <a:pt x="924069" y="415747"/>
                      <a:pt x="882110" y="379707"/>
                      <a:pt x="811676" y="396372"/>
                    </a:cubicBezTo>
                    <a:cubicBezTo>
                      <a:pt x="763982" y="408017"/>
                      <a:pt x="721520" y="438134"/>
                      <a:pt x="685196" y="476884"/>
                    </a:cubicBezTo>
                    <a:cubicBezTo>
                      <a:pt x="633478" y="532098"/>
                      <a:pt x="594034" y="604579"/>
                      <a:pt x="566968" y="660496"/>
                    </a:cubicBezTo>
                    <a:cubicBezTo>
                      <a:pt x="559019" y="676859"/>
                      <a:pt x="551673" y="693523"/>
                      <a:pt x="545334" y="710489"/>
                    </a:cubicBezTo>
                    <a:cubicBezTo>
                      <a:pt x="539699" y="725347"/>
                      <a:pt x="535272" y="740606"/>
                      <a:pt x="531449" y="755966"/>
                    </a:cubicBezTo>
                    <a:cubicBezTo>
                      <a:pt x="531348" y="752151"/>
                      <a:pt x="531247" y="748235"/>
                      <a:pt x="531147" y="744521"/>
                    </a:cubicBezTo>
                    <a:cubicBezTo>
                      <a:pt x="530442" y="718320"/>
                      <a:pt x="529839" y="693122"/>
                      <a:pt x="529134" y="670735"/>
                    </a:cubicBezTo>
                    <a:lnTo>
                      <a:pt x="565056" y="556291"/>
                    </a:lnTo>
                    <a:cubicBezTo>
                      <a:pt x="574917" y="524067"/>
                      <a:pt x="585783" y="492143"/>
                      <a:pt x="597254" y="460621"/>
                    </a:cubicBezTo>
                    <a:cubicBezTo>
                      <a:pt x="608725" y="428998"/>
                      <a:pt x="620900" y="397677"/>
                      <a:pt x="634182" y="366857"/>
                    </a:cubicBezTo>
                    <a:cubicBezTo>
                      <a:pt x="660444" y="305519"/>
                      <a:pt x="690630" y="245788"/>
                      <a:pt x="728060" y="189068"/>
                    </a:cubicBezTo>
                    <a:cubicBezTo>
                      <a:pt x="731582" y="184049"/>
                      <a:pt x="730274" y="177122"/>
                      <a:pt x="725143" y="173709"/>
                    </a:cubicBezTo>
                    <a:cubicBezTo>
                      <a:pt x="720112" y="170195"/>
                      <a:pt x="713169" y="171500"/>
                      <a:pt x="709748" y="176620"/>
                    </a:cubicBezTo>
                    <a:cubicBezTo>
                      <a:pt x="669399" y="233240"/>
                      <a:pt x="635389" y="292870"/>
                      <a:pt x="607216" y="355112"/>
                    </a:cubicBezTo>
                    <a:cubicBezTo>
                      <a:pt x="593129" y="386333"/>
                      <a:pt x="580451" y="418156"/>
                      <a:pt x="569081" y="450582"/>
                    </a:cubicBezTo>
                    <a:cubicBezTo>
                      <a:pt x="557811" y="482807"/>
                      <a:pt x="548051" y="515634"/>
                      <a:pt x="538794" y="548662"/>
                    </a:cubicBezTo>
                    <a:lnTo>
                      <a:pt x="526015" y="595242"/>
                    </a:lnTo>
                    <a:cubicBezTo>
                      <a:pt x="523500" y="544044"/>
                      <a:pt x="519978" y="492745"/>
                      <a:pt x="514746" y="441446"/>
                    </a:cubicBezTo>
                    <a:cubicBezTo>
                      <a:pt x="509111" y="385530"/>
                      <a:pt x="501967" y="329814"/>
                      <a:pt x="493817" y="274299"/>
                    </a:cubicBezTo>
                    <a:cubicBezTo>
                      <a:pt x="491100" y="255927"/>
                      <a:pt x="488182" y="237657"/>
                      <a:pt x="485163" y="219285"/>
                    </a:cubicBezTo>
                    <a:cubicBezTo>
                      <a:pt x="478120" y="176720"/>
                      <a:pt x="470473" y="134156"/>
                      <a:pt x="463530" y="91591"/>
                    </a:cubicBezTo>
                    <a:lnTo>
                      <a:pt x="453971" y="34067"/>
                    </a:lnTo>
                    <a:lnTo>
                      <a:pt x="450147" y="15997"/>
                    </a:lnTo>
                    <a:cubicBezTo>
                      <a:pt x="449946" y="14893"/>
                      <a:pt x="448437" y="10576"/>
                      <a:pt x="447833" y="8970"/>
                    </a:cubicBezTo>
                    <a:cubicBezTo>
                      <a:pt x="447431" y="6762"/>
                      <a:pt x="446424" y="4553"/>
                      <a:pt x="444613" y="2947"/>
                    </a:cubicBezTo>
                    <a:cubicBezTo>
                      <a:pt x="441997" y="437"/>
                      <a:pt x="439482" y="136"/>
                      <a:pt x="437972" y="35"/>
                    </a:cubicBezTo>
                    <a:cubicBezTo>
                      <a:pt x="433847" y="-266"/>
                      <a:pt x="430426" y="1341"/>
                      <a:pt x="428112" y="5156"/>
                    </a:cubicBezTo>
                    <a:cubicBezTo>
                      <a:pt x="427709" y="5858"/>
                      <a:pt x="425697" y="9372"/>
                      <a:pt x="427105" y="14391"/>
                    </a:cubicBezTo>
                    <a:cubicBezTo>
                      <a:pt x="427609" y="15997"/>
                      <a:pt x="429118" y="19913"/>
                      <a:pt x="429420" y="21117"/>
                    </a:cubicBezTo>
                    <a:lnTo>
                      <a:pt x="432640" y="37681"/>
                    </a:lnTo>
                    <a:lnTo>
                      <a:pt x="441595" y="95003"/>
                    </a:lnTo>
                    <a:cubicBezTo>
                      <a:pt x="448034" y="137669"/>
                      <a:pt x="455279" y="180334"/>
                      <a:pt x="461920" y="223000"/>
                    </a:cubicBezTo>
                    <a:cubicBezTo>
                      <a:pt x="464737" y="241270"/>
                      <a:pt x="467454" y="259441"/>
                      <a:pt x="469970" y="277712"/>
                    </a:cubicBezTo>
                    <a:cubicBezTo>
                      <a:pt x="477617" y="332926"/>
                      <a:pt x="484056" y="388340"/>
                      <a:pt x="489188" y="443956"/>
                    </a:cubicBezTo>
                    <a:cubicBezTo>
                      <a:pt x="494320" y="499471"/>
                      <a:pt x="498043" y="555087"/>
                      <a:pt x="499954" y="610702"/>
                    </a:cubicBezTo>
                    <a:cubicBezTo>
                      <a:pt x="500256" y="619838"/>
                      <a:pt x="500659" y="632386"/>
                      <a:pt x="500961" y="646441"/>
                    </a:cubicBezTo>
                    <a:cubicBezTo>
                      <a:pt x="497540" y="636201"/>
                      <a:pt x="495024" y="625560"/>
                      <a:pt x="491100" y="615521"/>
                    </a:cubicBezTo>
                    <a:cubicBezTo>
                      <a:pt x="483252" y="594841"/>
                      <a:pt x="474296" y="574562"/>
                      <a:pt x="464335" y="554585"/>
                    </a:cubicBezTo>
                    <a:cubicBezTo>
                      <a:pt x="449644" y="525171"/>
                      <a:pt x="432740" y="496661"/>
                      <a:pt x="414427" y="468451"/>
                    </a:cubicBezTo>
                    <a:cubicBezTo>
                      <a:pt x="402957" y="450983"/>
                      <a:pt x="391586" y="433415"/>
                      <a:pt x="379814" y="416148"/>
                    </a:cubicBezTo>
                    <a:cubicBezTo>
                      <a:pt x="371764" y="404503"/>
                      <a:pt x="363513" y="392959"/>
                      <a:pt x="354860" y="381815"/>
                    </a:cubicBezTo>
                    <a:lnTo>
                      <a:pt x="330812" y="351699"/>
                    </a:lnTo>
                    <a:cubicBezTo>
                      <a:pt x="330108" y="350895"/>
                      <a:pt x="322561" y="342965"/>
                      <a:pt x="320045" y="340555"/>
                    </a:cubicBezTo>
                    <a:cubicBezTo>
                      <a:pt x="282715" y="305218"/>
                      <a:pt x="273358" y="318169"/>
                      <a:pt x="303644" y="354610"/>
                    </a:cubicBezTo>
                    <a:cubicBezTo>
                      <a:pt x="304047" y="355011"/>
                      <a:pt x="304449" y="355413"/>
                      <a:pt x="304852" y="355815"/>
                    </a:cubicBezTo>
                    <a:lnTo>
                      <a:pt x="304852" y="355714"/>
                    </a:lnTo>
                    <a:cubicBezTo>
                      <a:pt x="305556" y="355011"/>
                      <a:pt x="306663" y="355815"/>
                      <a:pt x="307870" y="357119"/>
                    </a:cubicBezTo>
                    <a:cubicBezTo>
                      <a:pt x="307065" y="357019"/>
                      <a:pt x="306361" y="356718"/>
                      <a:pt x="305959" y="356517"/>
                    </a:cubicBezTo>
                    <a:cubicBezTo>
                      <a:pt x="305959" y="356417"/>
                      <a:pt x="305657" y="356417"/>
                      <a:pt x="305456" y="356316"/>
                    </a:cubicBezTo>
                    <a:cubicBezTo>
                      <a:pt x="306361" y="357119"/>
                      <a:pt x="307468" y="357722"/>
                      <a:pt x="308675" y="358023"/>
                    </a:cubicBezTo>
                    <a:cubicBezTo>
                      <a:pt x="310889" y="360834"/>
                      <a:pt x="313203" y="365050"/>
                      <a:pt x="313505" y="365452"/>
                    </a:cubicBezTo>
                    <a:lnTo>
                      <a:pt x="335642" y="396070"/>
                    </a:lnTo>
                    <a:cubicBezTo>
                      <a:pt x="343490" y="407214"/>
                      <a:pt x="350936" y="418759"/>
                      <a:pt x="358281" y="430303"/>
                    </a:cubicBezTo>
                    <a:cubicBezTo>
                      <a:pt x="369349" y="447871"/>
                      <a:pt x="379915" y="465740"/>
                      <a:pt x="390681" y="483510"/>
                    </a:cubicBezTo>
                    <a:cubicBezTo>
                      <a:pt x="407786" y="511217"/>
                      <a:pt x="423181" y="539527"/>
                      <a:pt x="437369" y="568037"/>
                    </a:cubicBezTo>
                    <a:cubicBezTo>
                      <a:pt x="446827" y="587312"/>
                      <a:pt x="455883" y="606687"/>
                      <a:pt x="464134" y="626363"/>
                    </a:cubicBezTo>
                    <a:cubicBezTo>
                      <a:pt x="480937" y="666519"/>
                      <a:pt x="493615" y="708180"/>
                      <a:pt x="503174" y="751147"/>
                    </a:cubicBezTo>
                    <a:cubicBezTo>
                      <a:pt x="504784" y="834871"/>
                      <a:pt x="506092" y="924720"/>
                      <a:pt x="506394" y="947006"/>
                    </a:cubicBezTo>
                    <a:cubicBezTo>
                      <a:pt x="506998" y="979934"/>
                      <a:pt x="507803" y="1012861"/>
                      <a:pt x="508809" y="1045789"/>
                    </a:cubicBezTo>
                    <a:cubicBezTo>
                      <a:pt x="511023" y="1122386"/>
                      <a:pt x="514142" y="1199083"/>
                      <a:pt x="516255" y="1275680"/>
                    </a:cubicBezTo>
                    <a:cubicBezTo>
                      <a:pt x="517161" y="1305194"/>
                      <a:pt x="516657" y="1334709"/>
                      <a:pt x="517261" y="1364323"/>
                    </a:cubicBezTo>
                    <a:cubicBezTo>
                      <a:pt x="503879" y="1316940"/>
                      <a:pt x="478724" y="1261625"/>
                      <a:pt x="440890" y="1220666"/>
                    </a:cubicBezTo>
                    <a:cubicBezTo>
                      <a:pt x="410906" y="1188140"/>
                      <a:pt x="373475" y="1165252"/>
                      <a:pt x="329806" y="1161337"/>
                    </a:cubicBezTo>
                    <a:cubicBezTo>
                      <a:pt x="280804" y="1157522"/>
                      <a:pt x="240556" y="1183924"/>
                      <a:pt x="222243" y="1219462"/>
                    </a:cubicBezTo>
                    <a:cubicBezTo>
                      <a:pt x="203125" y="1256807"/>
                      <a:pt x="207351" y="1303990"/>
                      <a:pt x="250215" y="1336917"/>
                    </a:cubicBezTo>
                    <a:cubicBezTo>
                      <a:pt x="255447" y="1341033"/>
                      <a:pt x="261384" y="1344747"/>
                      <a:pt x="267622" y="1347759"/>
                    </a:cubicBezTo>
                    <a:cubicBezTo>
                      <a:pt x="274062" y="1350871"/>
                      <a:pt x="280804" y="1353381"/>
                      <a:pt x="287545" y="1354887"/>
                    </a:cubicBezTo>
                    <a:cubicBezTo>
                      <a:pt x="335642" y="1365327"/>
                      <a:pt x="362809" y="1334809"/>
                      <a:pt x="367840" y="1303387"/>
                    </a:cubicBezTo>
                    <a:cubicBezTo>
                      <a:pt x="370959" y="1283510"/>
                      <a:pt x="365123" y="1263633"/>
                      <a:pt x="351137" y="1252390"/>
                    </a:cubicBezTo>
                    <a:cubicBezTo>
                      <a:pt x="339666" y="1243254"/>
                      <a:pt x="322259" y="1239038"/>
                      <a:pt x="298613" y="1247571"/>
                    </a:cubicBezTo>
                    <a:cubicBezTo>
                      <a:pt x="292777" y="1249579"/>
                      <a:pt x="289658" y="1255903"/>
                      <a:pt x="291671" y="1261726"/>
                    </a:cubicBezTo>
                    <a:cubicBezTo>
                      <a:pt x="293683" y="1267448"/>
                      <a:pt x="300022" y="1270560"/>
                      <a:pt x="305858" y="1268552"/>
                    </a:cubicBezTo>
                    <a:cubicBezTo>
                      <a:pt x="319643" y="1264034"/>
                      <a:pt x="329705" y="1265139"/>
                      <a:pt x="336245" y="1270560"/>
                    </a:cubicBezTo>
                    <a:cubicBezTo>
                      <a:pt x="343792" y="1276884"/>
                      <a:pt x="345502" y="1288329"/>
                      <a:pt x="343490" y="1299171"/>
                    </a:cubicBezTo>
                    <a:cubicBezTo>
                      <a:pt x="339968" y="1318144"/>
                      <a:pt x="322662" y="1335913"/>
                      <a:pt x="293582" y="1328785"/>
                    </a:cubicBezTo>
                    <a:cubicBezTo>
                      <a:pt x="288954" y="1327681"/>
                      <a:pt x="284325" y="1325774"/>
                      <a:pt x="279898" y="1323565"/>
                    </a:cubicBezTo>
                    <a:cubicBezTo>
                      <a:pt x="275370" y="1321156"/>
                      <a:pt x="271043" y="1318345"/>
                      <a:pt x="267220" y="1315233"/>
                    </a:cubicBezTo>
                    <a:cubicBezTo>
                      <a:pt x="237738" y="1291742"/>
                      <a:pt x="234820" y="1259015"/>
                      <a:pt x="248505" y="1233115"/>
                    </a:cubicBezTo>
                    <a:cubicBezTo>
                      <a:pt x="262088" y="1207315"/>
                      <a:pt x="291570" y="1188241"/>
                      <a:pt x="327290" y="1191253"/>
                    </a:cubicBezTo>
                    <a:cubicBezTo>
                      <a:pt x="363715" y="1193963"/>
                      <a:pt x="394605" y="1213539"/>
                      <a:pt x="420062" y="1240142"/>
                    </a:cubicBezTo>
                    <a:cubicBezTo>
                      <a:pt x="460310" y="1282306"/>
                      <a:pt x="487176" y="1342338"/>
                      <a:pt x="498445" y="1388918"/>
                    </a:cubicBezTo>
                    <a:cubicBezTo>
                      <a:pt x="501967" y="1402973"/>
                      <a:pt x="505086" y="1417128"/>
                      <a:pt x="507803" y="1431283"/>
                    </a:cubicBezTo>
                    <a:cubicBezTo>
                      <a:pt x="510520" y="1445438"/>
                      <a:pt x="512834" y="1459593"/>
                      <a:pt x="514645" y="1473948"/>
                    </a:cubicBezTo>
                    <a:lnTo>
                      <a:pt x="517563" y="1501856"/>
                    </a:lnTo>
                    <a:cubicBezTo>
                      <a:pt x="517664" y="1502258"/>
                      <a:pt x="518469" y="1505872"/>
                      <a:pt x="518569" y="1508783"/>
                    </a:cubicBezTo>
                    <a:cubicBezTo>
                      <a:pt x="518670" y="1508683"/>
                      <a:pt x="518770" y="1508683"/>
                      <a:pt x="518871" y="1508582"/>
                    </a:cubicBezTo>
                    <a:cubicBezTo>
                      <a:pt x="518871" y="1508683"/>
                      <a:pt x="518871" y="1508884"/>
                      <a:pt x="518871" y="1508984"/>
                    </a:cubicBezTo>
                    <a:cubicBezTo>
                      <a:pt x="518770" y="1509084"/>
                      <a:pt x="518670" y="1509185"/>
                      <a:pt x="518569" y="1509285"/>
                    </a:cubicBezTo>
                    <a:cubicBezTo>
                      <a:pt x="518670" y="1511193"/>
                      <a:pt x="518368" y="1512598"/>
                      <a:pt x="517362" y="1512498"/>
                    </a:cubicBezTo>
                    <a:lnTo>
                      <a:pt x="517060" y="1512397"/>
                    </a:lnTo>
                    <a:cubicBezTo>
                      <a:pt x="516557" y="1514304"/>
                      <a:pt x="518469" y="1515710"/>
                      <a:pt x="518972" y="1517517"/>
                    </a:cubicBezTo>
                    <a:cubicBezTo>
                      <a:pt x="519274" y="1628347"/>
                      <a:pt x="519978" y="1739176"/>
                      <a:pt x="520179" y="1850106"/>
                    </a:cubicBezTo>
                    <a:cubicBezTo>
                      <a:pt x="508809" y="1837658"/>
                      <a:pt x="497640" y="1824808"/>
                      <a:pt x="483755" y="1814368"/>
                    </a:cubicBezTo>
                    <a:cubicBezTo>
                      <a:pt x="464436" y="1799611"/>
                      <a:pt x="442802" y="1788066"/>
                      <a:pt x="419861" y="1781139"/>
                    </a:cubicBezTo>
                    <a:cubicBezTo>
                      <a:pt x="410805" y="1778629"/>
                      <a:pt x="401548" y="1776722"/>
                      <a:pt x="392190" y="1775316"/>
                    </a:cubicBezTo>
                    <a:cubicBezTo>
                      <a:pt x="371966" y="1772304"/>
                      <a:pt x="351338" y="1771602"/>
                      <a:pt x="331315" y="1768088"/>
                    </a:cubicBezTo>
                    <a:cubicBezTo>
                      <a:pt x="319844" y="1766181"/>
                      <a:pt x="308877" y="1763470"/>
                      <a:pt x="298010" y="1760157"/>
                    </a:cubicBezTo>
                    <a:cubicBezTo>
                      <a:pt x="286941" y="1756845"/>
                      <a:pt x="276074" y="1752930"/>
                      <a:pt x="265207" y="1748512"/>
                    </a:cubicBezTo>
                    <a:cubicBezTo>
                      <a:pt x="263899" y="1747910"/>
                      <a:pt x="252529" y="1742388"/>
                      <a:pt x="243172" y="1739477"/>
                    </a:cubicBezTo>
                    <a:cubicBezTo>
                      <a:pt x="239650" y="1738373"/>
                      <a:pt x="237436" y="1738473"/>
                      <a:pt x="234619" y="1738172"/>
                    </a:cubicBezTo>
                    <a:cubicBezTo>
                      <a:pt x="234619" y="1737971"/>
                      <a:pt x="234820" y="1737771"/>
                      <a:pt x="234820" y="1737570"/>
                    </a:cubicBezTo>
                    <a:cubicBezTo>
                      <a:pt x="239549" y="1703939"/>
                      <a:pt x="237034" y="1670711"/>
                      <a:pt x="240757" y="1637582"/>
                    </a:cubicBezTo>
                    <a:cubicBezTo>
                      <a:pt x="242266" y="1624733"/>
                      <a:pt x="244580" y="1611782"/>
                      <a:pt x="249108" y="1598933"/>
                    </a:cubicBezTo>
                    <a:cubicBezTo>
                      <a:pt x="252328" y="1589697"/>
                      <a:pt x="260277" y="1579658"/>
                      <a:pt x="267723" y="1569318"/>
                    </a:cubicBezTo>
                    <a:cubicBezTo>
                      <a:pt x="277081" y="1556368"/>
                      <a:pt x="285835" y="1543116"/>
                      <a:pt x="288451" y="1530869"/>
                    </a:cubicBezTo>
                    <a:cubicBezTo>
                      <a:pt x="291570" y="1516212"/>
                      <a:pt x="288250" y="1502158"/>
                      <a:pt x="269937" y="1490713"/>
                    </a:cubicBezTo>
                    <a:cubicBezTo>
                      <a:pt x="264805" y="1487400"/>
                      <a:pt x="257862" y="1488806"/>
                      <a:pt x="254542" y="1493926"/>
                    </a:cubicBezTo>
                    <a:cubicBezTo>
                      <a:pt x="251121" y="1499045"/>
                      <a:pt x="252630" y="1505972"/>
                      <a:pt x="257762" y="1509285"/>
                    </a:cubicBezTo>
                    <a:cubicBezTo>
                      <a:pt x="262390" y="1512598"/>
                      <a:pt x="265006" y="1515810"/>
                      <a:pt x="265711" y="1519525"/>
                    </a:cubicBezTo>
                    <a:cubicBezTo>
                      <a:pt x="266516" y="1523942"/>
                      <a:pt x="264503" y="1528359"/>
                      <a:pt x="261988" y="1533077"/>
                    </a:cubicBezTo>
                    <a:cubicBezTo>
                      <a:pt x="256655" y="1543217"/>
                      <a:pt x="247498" y="1553557"/>
                      <a:pt x="239650" y="1563696"/>
                    </a:cubicBezTo>
                    <a:cubicBezTo>
                      <a:pt x="232808" y="1572631"/>
                      <a:pt x="226871" y="1581365"/>
                      <a:pt x="223651" y="1589596"/>
                    </a:cubicBezTo>
                    <a:cubicBezTo>
                      <a:pt x="217916" y="1604353"/>
                      <a:pt x="214495" y="1619111"/>
                      <a:pt x="212482" y="1634069"/>
                    </a:cubicBezTo>
                    <a:cubicBezTo>
                      <a:pt x="207955" y="1666796"/>
                      <a:pt x="210269" y="1699823"/>
                      <a:pt x="205037" y="1733253"/>
                    </a:cubicBezTo>
                    <a:cubicBezTo>
                      <a:pt x="202823" y="1749516"/>
                      <a:pt x="197993" y="1765377"/>
                      <a:pt x="191453" y="1780536"/>
                    </a:cubicBezTo>
                    <a:cubicBezTo>
                      <a:pt x="184812" y="1795695"/>
                      <a:pt x="176259" y="1810252"/>
                      <a:pt x="166197" y="1823704"/>
                    </a:cubicBezTo>
                    <a:cubicBezTo>
                      <a:pt x="154022" y="1840268"/>
                      <a:pt x="126553" y="1865566"/>
                      <a:pt x="99285" y="1876508"/>
                    </a:cubicBezTo>
                    <a:cubicBezTo>
                      <a:pt x="82783" y="1883134"/>
                      <a:pt x="66080" y="1884841"/>
                      <a:pt x="54408" y="1871690"/>
                    </a:cubicBezTo>
                    <a:cubicBezTo>
                      <a:pt x="50685" y="1867172"/>
                      <a:pt x="43944" y="1866670"/>
                      <a:pt x="39416" y="1870385"/>
                    </a:cubicBezTo>
                    <a:close/>
                    <a:moveTo>
                      <a:pt x="320146" y="354911"/>
                    </a:moveTo>
                    <a:cubicBezTo>
                      <a:pt x="323165" y="351297"/>
                      <a:pt x="323567" y="346077"/>
                      <a:pt x="320850" y="342061"/>
                    </a:cubicBezTo>
                    <a:cubicBezTo>
                      <a:pt x="325479" y="348586"/>
                      <a:pt x="323768" y="352602"/>
                      <a:pt x="320146" y="354911"/>
                    </a:cubicBezTo>
                    <a:close/>
                    <a:moveTo>
                      <a:pt x="4400" y="910966"/>
                    </a:moveTo>
                    <a:cubicBezTo>
                      <a:pt x="20197" y="898217"/>
                      <a:pt x="41428" y="877537"/>
                      <a:pt x="64369" y="861976"/>
                    </a:cubicBezTo>
                    <a:cubicBezTo>
                      <a:pt x="81374" y="850532"/>
                      <a:pt x="99385" y="842099"/>
                      <a:pt x="116793" y="839991"/>
                    </a:cubicBezTo>
                    <a:cubicBezTo>
                      <a:pt x="123937" y="839188"/>
                      <a:pt x="131181" y="839891"/>
                      <a:pt x="138325" y="841597"/>
                    </a:cubicBezTo>
                    <a:cubicBezTo>
                      <a:pt x="150500" y="844308"/>
                      <a:pt x="162776" y="850331"/>
                      <a:pt x="175253" y="852439"/>
                    </a:cubicBezTo>
                    <a:cubicBezTo>
                      <a:pt x="190547" y="855351"/>
                      <a:pt x="204131" y="854045"/>
                      <a:pt x="215904" y="849628"/>
                    </a:cubicBezTo>
                    <a:cubicBezTo>
                      <a:pt x="229185" y="844609"/>
                      <a:pt x="240254" y="835975"/>
                      <a:pt x="249108" y="825134"/>
                    </a:cubicBezTo>
                    <a:cubicBezTo>
                      <a:pt x="252227" y="821319"/>
                      <a:pt x="253737" y="814793"/>
                      <a:pt x="255045" y="806863"/>
                    </a:cubicBezTo>
                    <a:cubicBezTo>
                      <a:pt x="256856" y="795920"/>
                      <a:pt x="257560" y="782769"/>
                      <a:pt x="257560" y="769016"/>
                    </a:cubicBezTo>
                    <a:cubicBezTo>
                      <a:pt x="257661" y="722837"/>
                      <a:pt x="250718" y="670434"/>
                      <a:pt x="250718" y="670434"/>
                    </a:cubicBezTo>
                    <a:cubicBezTo>
                      <a:pt x="249813" y="664712"/>
                      <a:pt x="253737" y="659190"/>
                      <a:pt x="259573" y="658287"/>
                    </a:cubicBezTo>
                    <a:cubicBezTo>
                      <a:pt x="265409" y="657383"/>
                      <a:pt x="270842" y="661299"/>
                      <a:pt x="271748" y="667121"/>
                    </a:cubicBezTo>
                    <a:cubicBezTo>
                      <a:pt x="271748" y="667121"/>
                      <a:pt x="284426" y="734884"/>
                      <a:pt x="284124" y="785881"/>
                    </a:cubicBezTo>
                    <a:cubicBezTo>
                      <a:pt x="284023" y="811179"/>
                      <a:pt x="279596" y="832663"/>
                      <a:pt x="271647" y="843003"/>
                    </a:cubicBezTo>
                    <a:cubicBezTo>
                      <a:pt x="266214" y="850030"/>
                      <a:pt x="259875" y="856254"/>
                      <a:pt x="253133" y="861775"/>
                    </a:cubicBezTo>
                    <a:cubicBezTo>
                      <a:pt x="254743" y="864285"/>
                      <a:pt x="256152" y="866795"/>
                      <a:pt x="258365" y="869505"/>
                    </a:cubicBezTo>
                    <a:cubicBezTo>
                      <a:pt x="267220" y="880147"/>
                      <a:pt x="278992" y="891491"/>
                      <a:pt x="285432" y="900325"/>
                    </a:cubicBezTo>
                    <a:cubicBezTo>
                      <a:pt x="299016" y="919299"/>
                      <a:pt x="312197" y="940581"/>
                      <a:pt x="327693" y="960056"/>
                    </a:cubicBezTo>
                    <a:cubicBezTo>
                      <a:pt x="337151" y="971902"/>
                      <a:pt x="347314" y="983146"/>
                      <a:pt x="359589" y="992281"/>
                    </a:cubicBezTo>
                    <a:cubicBezTo>
                      <a:pt x="369752" y="1000212"/>
                      <a:pt x="382732" y="1005533"/>
                      <a:pt x="396819" y="1010050"/>
                    </a:cubicBezTo>
                    <a:cubicBezTo>
                      <a:pt x="432438" y="1021595"/>
                      <a:pt x="474498" y="1027920"/>
                      <a:pt x="502671" y="1043279"/>
                    </a:cubicBezTo>
                    <a:cubicBezTo>
                      <a:pt x="508205" y="1046090"/>
                      <a:pt x="510318" y="1052816"/>
                      <a:pt x="507602" y="1058237"/>
                    </a:cubicBezTo>
                    <a:cubicBezTo>
                      <a:pt x="504784" y="1063658"/>
                      <a:pt x="498043" y="1065867"/>
                      <a:pt x="492609" y="1063056"/>
                    </a:cubicBezTo>
                    <a:cubicBezTo>
                      <a:pt x="478522" y="1056530"/>
                      <a:pt x="461014" y="1052916"/>
                      <a:pt x="442802" y="1049302"/>
                    </a:cubicBezTo>
                    <a:cubicBezTo>
                      <a:pt x="424691" y="1045789"/>
                      <a:pt x="405875" y="1042576"/>
                      <a:pt x="388467" y="1037758"/>
                    </a:cubicBezTo>
                    <a:cubicBezTo>
                      <a:pt x="370557" y="1032738"/>
                      <a:pt x="354256" y="1025811"/>
                      <a:pt x="341276" y="1016174"/>
                    </a:cubicBezTo>
                    <a:cubicBezTo>
                      <a:pt x="327089" y="1005131"/>
                      <a:pt x="315115" y="991980"/>
                      <a:pt x="304550" y="977725"/>
                    </a:cubicBezTo>
                    <a:cubicBezTo>
                      <a:pt x="289457" y="957145"/>
                      <a:pt x="277483" y="934558"/>
                      <a:pt x="264503" y="914379"/>
                    </a:cubicBezTo>
                    <a:cubicBezTo>
                      <a:pt x="258969" y="905545"/>
                      <a:pt x="248303" y="894001"/>
                      <a:pt x="240556" y="883158"/>
                    </a:cubicBezTo>
                    <a:cubicBezTo>
                      <a:pt x="237939" y="879544"/>
                      <a:pt x="236631" y="876332"/>
                      <a:pt x="234720" y="872919"/>
                    </a:cubicBezTo>
                    <a:cubicBezTo>
                      <a:pt x="231902" y="874324"/>
                      <a:pt x="229588" y="876432"/>
                      <a:pt x="226670" y="877537"/>
                    </a:cubicBezTo>
                    <a:cubicBezTo>
                      <a:pt x="210168" y="883861"/>
                      <a:pt x="191151" y="885869"/>
                      <a:pt x="169618" y="881753"/>
                    </a:cubicBezTo>
                    <a:cubicBezTo>
                      <a:pt x="156739" y="879143"/>
                      <a:pt x="144161" y="872818"/>
                      <a:pt x="131483" y="869606"/>
                    </a:cubicBezTo>
                    <a:cubicBezTo>
                      <a:pt x="127559" y="868502"/>
                      <a:pt x="123635" y="867799"/>
                      <a:pt x="119610" y="868100"/>
                    </a:cubicBezTo>
                    <a:cubicBezTo>
                      <a:pt x="106127" y="869204"/>
                      <a:pt x="92141" y="875729"/>
                      <a:pt x="78557" y="883961"/>
                    </a:cubicBezTo>
                    <a:cubicBezTo>
                      <a:pt x="55515" y="898016"/>
                      <a:pt x="33882" y="916990"/>
                      <a:pt x="17984" y="928635"/>
                    </a:cubicBezTo>
                    <a:cubicBezTo>
                      <a:pt x="13053" y="932349"/>
                      <a:pt x="6110" y="931445"/>
                      <a:pt x="2287" y="926526"/>
                    </a:cubicBezTo>
                    <a:cubicBezTo>
                      <a:pt x="-1436" y="921708"/>
                      <a:pt x="-531" y="914781"/>
                      <a:pt x="4400" y="910966"/>
                    </a:cubicBezTo>
                    <a:close/>
                    <a:moveTo>
                      <a:pt x="914812" y="1242953"/>
                    </a:moveTo>
                    <a:cubicBezTo>
                      <a:pt x="914610" y="1243355"/>
                      <a:pt x="913705" y="1242752"/>
                      <a:pt x="912900" y="1242150"/>
                    </a:cubicBezTo>
                    <a:lnTo>
                      <a:pt x="913000" y="1242049"/>
                    </a:lnTo>
                    <a:cubicBezTo>
                      <a:pt x="913604" y="1242451"/>
                      <a:pt x="914208" y="1242752"/>
                      <a:pt x="914812" y="1242953"/>
                    </a:cubicBezTo>
                    <a:close/>
                    <a:moveTo>
                      <a:pt x="199905" y="810577"/>
                    </a:moveTo>
                    <a:cubicBezTo>
                      <a:pt x="194270" y="820917"/>
                      <a:pt x="188032" y="830956"/>
                      <a:pt x="185013" y="841899"/>
                    </a:cubicBezTo>
                    <a:cubicBezTo>
                      <a:pt x="183806" y="847922"/>
                      <a:pt x="177970" y="851737"/>
                      <a:pt x="171933" y="850532"/>
                    </a:cubicBezTo>
                    <a:cubicBezTo>
                      <a:pt x="165895" y="849327"/>
                      <a:pt x="161971" y="843505"/>
                      <a:pt x="163179" y="837481"/>
                    </a:cubicBezTo>
                    <a:cubicBezTo>
                      <a:pt x="164990" y="824230"/>
                      <a:pt x="169920" y="811480"/>
                      <a:pt x="175354" y="798731"/>
                    </a:cubicBezTo>
                    <a:cubicBezTo>
                      <a:pt x="179882" y="787989"/>
                      <a:pt x="184510" y="777348"/>
                      <a:pt x="187026" y="766406"/>
                    </a:cubicBezTo>
                    <a:cubicBezTo>
                      <a:pt x="188837" y="758575"/>
                      <a:pt x="189944" y="750645"/>
                      <a:pt x="187629" y="741911"/>
                    </a:cubicBezTo>
                    <a:cubicBezTo>
                      <a:pt x="187126" y="739702"/>
                      <a:pt x="185516" y="738397"/>
                      <a:pt x="183504" y="738197"/>
                    </a:cubicBezTo>
                    <a:cubicBezTo>
                      <a:pt x="180787" y="737795"/>
                      <a:pt x="177869" y="737795"/>
                      <a:pt x="175152" y="738397"/>
                    </a:cubicBezTo>
                    <a:cubicBezTo>
                      <a:pt x="175152" y="738297"/>
                      <a:pt x="175152" y="738297"/>
                      <a:pt x="175152" y="738197"/>
                    </a:cubicBezTo>
                    <a:cubicBezTo>
                      <a:pt x="175052" y="737996"/>
                      <a:pt x="174649" y="738397"/>
                      <a:pt x="174347" y="738498"/>
                    </a:cubicBezTo>
                    <a:cubicBezTo>
                      <a:pt x="172536" y="739401"/>
                      <a:pt x="167405" y="740907"/>
                      <a:pt x="164386" y="742513"/>
                    </a:cubicBezTo>
                    <a:lnTo>
                      <a:pt x="163984" y="743517"/>
                    </a:lnTo>
                    <a:lnTo>
                      <a:pt x="164185" y="742614"/>
                    </a:lnTo>
                    <a:cubicBezTo>
                      <a:pt x="162675" y="743417"/>
                      <a:pt x="161770" y="744320"/>
                      <a:pt x="162474" y="745123"/>
                    </a:cubicBezTo>
                    <a:cubicBezTo>
                      <a:pt x="162575" y="745224"/>
                      <a:pt x="162675" y="745324"/>
                      <a:pt x="162776" y="745324"/>
                    </a:cubicBezTo>
                    <a:cubicBezTo>
                      <a:pt x="160462" y="748235"/>
                      <a:pt x="156739" y="749741"/>
                      <a:pt x="152915" y="749239"/>
                    </a:cubicBezTo>
                    <a:cubicBezTo>
                      <a:pt x="146375" y="748737"/>
                      <a:pt x="144564" y="744120"/>
                      <a:pt x="143658" y="740305"/>
                    </a:cubicBezTo>
                    <a:cubicBezTo>
                      <a:pt x="143155" y="738397"/>
                      <a:pt x="143457" y="733980"/>
                      <a:pt x="147683" y="729362"/>
                    </a:cubicBezTo>
                    <a:cubicBezTo>
                      <a:pt x="151507" y="725347"/>
                      <a:pt x="164587" y="716613"/>
                      <a:pt x="165795" y="716111"/>
                    </a:cubicBezTo>
                    <a:cubicBezTo>
                      <a:pt x="175957" y="711694"/>
                      <a:pt x="187831" y="711091"/>
                      <a:pt x="197289" y="714705"/>
                    </a:cubicBezTo>
                    <a:cubicBezTo>
                      <a:pt x="205338" y="717717"/>
                      <a:pt x="211476" y="724142"/>
                      <a:pt x="214897" y="733980"/>
                    </a:cubicBezTo>
                    <a:cubicBezTo>
                      <a:pt x="219325" y="747834"/>
                      <a:pt x="219425" y="760885"/>
                      <a:pt x="216306" y="773333"/>
                    </a:cubicBezTo>
                    <a:cubicBezTo>
                      <a:pt x="213187" y="786283"/>
                      <a:pt x="206647" y="798531"/>
                      <a:pt x="199905" y="810577"/>
                    </a:cubicBezTo>
                    <a:close/>
                    <a:moveTo>
                      <a:pt x="865206" y="924218"/>
                    </a:moveTo>
                    <a:cubicBezTo>
                      <a:pt x="863193" y="916789"/>
                      <a:pt x="861584" y="909460"/>
                      <a:pt x="860980" y="902534"/>
                    </a:cubicBezTo>
                    <a:cubicBezTo>
                      <a:pt x="862288" y="906248"/>
                      <a:pt x="865508" y="909159"/>
                      <a:pt x="869734" y="909661"/>
                    </a:cubicBezTo>
                    <a:cubicBezTo>
                      <a:pt x="872048" y="910163"/>
                      <a:pt x="874060" y="909360"/>
                      <a:pt x="875872" y="908657"/>
                    </a:cubicBezTo>
                    <a:cubicBezTo>
                      <a:pt x="878488" y="907553"/>
                      <a:pt x="881607" y="904742"/>
                      <a:pt x="881808" y="898518"/>
                    </a:cubicBezTo>
                    <a:cubicBezTo>
                      <a:pt x="881909" y="897615"/>
                      <a:pt x="881406" y="895406"/>
                      <a:pt x="880299" y="892394"/>
                    </a:cubicBezTo>
                    <a:cubicBezTo>
                      <a:pt x="878790" y="888278"/>
                      <a:pt x="874966" y="880749"/>
                      <a:pt x="870639" y="875328"/>
                    </a:cubicBezTo>
                    <a:cubicBezTo>
                      <a:pt x="867721" y="871613"/>
                      <a:pt x="864099" y="869104"/>
                      <a:pt x="860980" y="867598"/>
                    </a:cubicBezTo>
                    <a:cubicBezTo>
                      <a:pt x="856754" y="865590"/>
                      <a:pt x="852628" y="865992"/>
                      <a:pt x="848604" y="867196"/>
                    </a:cubicBezTo>
                    <a:cubicBezTo>
                      <a:pt x="843774" y="868702"/>
                      <a:pt x="837334" y="874123"/>
                      <a:pt x="834315" y="888981"/>
                    </a:cubicBezTo>
                    <a:cubicBezTo>
                      <a:pt x="832001" y="901730"/>
                      <a:pt x="832605" y="916488"/>
                      <a:pt x="836227" y="931546"/>
                    </a:cubicBezTo>
                    <a:cubicBezTo>
                      <a:pt x="838240" y="940179"/>
                      <a:pt x="841258" y="948913"/>
                      <a:pt x="845082" y="957245"/>
                    </a:cubicBezTo>
                    <a:cubicBezTo>
                      <a:pt x="855244" y="979130"/>
                      <a:pt x="870237" y="998807"/>
                      <a:pt x="885028" y="1011355"/>
                    </a:cubicBezTo>
                    <a:cubicBezTo>
                      <a:pt x="889556" y="1015572"/>
                      <a:pt x="896599" y="1015371"/>
                      <a:pt x="900825" y="1010954"/>
                    </a:cubicBezTo>
                    <a:cubicBezTo>
                      <a:pt x="905051" y="1006537"/>
                      <a:pt x="904850" y="999509"/>
                      <a:pt x="900423" y="995293"/>
                    </a:cubicBezTo>
                    <a:cubicBezTo>
                      <a:pt x="889153" y="983246"/>
                      <a:pt x="879595" y="964775"/>
                      <a:pt x="872350" y="945801"/>
                    </a:cubicBezTo>
                    <a:cubicBezTo>
                      <a:pt x="869633" y="938573"/>
                      <a:pt x="867218" y="931345"/>
                      <a:pt x="865206" y="924218"/>
                    </a:cubicBezTo>
                    <a:close/>
                    <a:moveTo>
                      <a:pt x="860779" y="899321"/>
                    </a:moveTo>
                    <a:cubicBezTo>
                      <a:pt x="861282" y="900124"/>
                      <a:pt x="861282" y="900827"/>
                      <a:pt x="860879" y="901228"/>
                    </a:cubicBezTo>
                    <a:lnTo>
                      <a:pt x="860779" y="900124"/>
                    </a:lnTo>
                    <a:lnTo>
                      <a:pt x="860779" y="899321"/>
                    </a:lnTo>
                    <a:close/>
                    <a:moveTo>
                      <a:pt x="860980" y="895707"/>
                    </a:moveTo>
                    <a:lnTo>
                      <a:pt x="860779" y="896510"/>
                    </a:lnTo>
                    <a:lnTo>
                      <a:pt x="860779" y="896410"/>
                    </a:lnTo>
                    <a:lnTo>
                      <a:pt x="860980" y="895707"/>
                    </a:lnTo>
                    <a:lnTo>
                      <a:pt x="860980" y="895707"/>
                    </a:lnTo>
                    <a:close/>
                    <a:moveTo>
                      <a:pt x="966732" y="1493022"/>
                    </a:moveTo>
                    <a:cubicBezTo>
                      <a:pt x="959386" y="1512096"/>
                      <a:pt x="951337" y="1529764"/>
                      <a:pt x="947715" y="1543819"/>
                    </a:cubicBezTo>
                    <a:cubicBezTo>
                      <a:pt x="946406" y="1549842"/>
                      <a:pt x="940570" y="1553758"/>
                      <a:pt x="934533" y="1552452"/>
                    </a:cubicBezTo>
                    <a:cubicBezTo>
                      <a:pt x="928496" y="1551248"/>
                      <a:pt x="924672" y="1545325"/>
                      <a:pt x="925880" y="1539402"/>
                    </a:cubicBezTo>
                    <a:cubicBezTo>
                      <a:pt x="928295" y="1524243"/>
                      <a:pt x="934533" y="1504667"/>
                      <a:pt x="940872" y="1484087"/>
                    </a:cubicBezTo>
                    <a:cubicBezTo>
                      <a:pt x="946004" y="1467021"/>
                      <a:pt x="951035" y="1449252"/>
                      <a:pt x="953450" y="1432688"/>
                    </a:cubicBezTo>
                    <a:cubicBezTo>
                      <a:pt x="955362" y="1418734"/>
                      <a:pt x="956066" y="1405684"/>
                      <a:pt x="950331" y="1395344"/>
                    </a:cubicBezTo>
                    <a:cubicBezTo>
                      <a:pt x="947916" y="1390926"/>
                      <a:pt x="943287" y="1390826"/>
                      <a:pt x="938659" y="1391529"/>
                    </a:cubicBezTo>
                    <a:cubicBezTo>
                      <a:pt x="930207" y="1392733"/>
                      <a:pt x="921352" y="1396749"/>
                      <a:pt x="915516" y="1400363"/>
                    </a:cubicBezTo>
                    <a:cubicBezTo>
                      <a:pt x="914309" y="1401166"/>
                      <a:pt x="908976" y="1405182"/>
                      <a:pt x="907164" y="1406587"/>
                    </a:cubicBezTo>
                    <a:cubicBezTo>
                      <a:pt x="907265" y="1410301"/>
                      <a:pt x="905555" y="1413915"/>
                      <a:pt x="902335" y="1416024"/>
                    </a:cubicBezTo>
                    <a:cubicBezTo>
                      <a:pt x="897404" y="1419236"/>
                      <a:pt x="890763" y="1417831"/>
                      <a:pt x="887544" y="1412912"/>
                    </a:cubicBezTo>
                    <a:cubicBezTo>
                      <a:pt x="884525" y="1408796"/>
                      <a:pt x="884424" y="1403877"/>
                      <a:pt x="886336" y="1398656"/>
                    </a:cubicBezTo>
                    <a:cubicBezTo>
                      <a:pt x="888852" y="1391830"/>
                      <a:pt x="899216" y="1383397"/>
                      <a:pt x="902234" y="1381088"/>
                    </a:cubicBezTo>
                    <a:cubicBezTo>
                      <a:pt x="911793" y="1373860"/>
                      <a:pt x="927590" y="1365829"/>
                      <a:pt x="941677" y="1364725"/>
                    </a:cubicBezTo>
                    <a:cubicBezTo>
                      <a:pt x="954959" y="1363721"/>
                      <a:pt x="966832" y="1368540"/>
                      <a:pt x="974781" y="1381189"/>
                    </a:cubicBezTo>
                    <a:cubicBezTo>
                      <a:pt x="984038" y="1396448"/>
                      <a:pt x="986353" y="1415923"/>
                      <a:pt x="983233" y="1437005"/>
                    </a:cubicBezTo>
                    <a:cubicBezTo>
                      <a:pt x="980517" y="1455175"/>
                      <a:pt x="973775" y="1474651"/>
                      <a:pt x="966732" y="1493022"/>
                    </a:cubicBezTo>
                    <a:close/>
                    <a:moveTo>
                      <a:pt x="189440" y="1585982"/>
                    </a:moveTo>
                    <a:cubicBezTo>
                      <a:pt x="189038" y="1584176"/>
                      <a:pt x="188837" y="1582368"/>
                      <a:pt x="190044" y="1583071"/>
                    </a:cubicBezTo>
                    <a:cubicBezTo>
                      <a:pt x="189843" y="1583874"/>
                      <a:pt x="189742" y="1584778"/>
                      <a:pt x="189742" y="1585681"/>
                    </a:cubicBezTo>
                    <a:lnTo>
                      <a:pt x="189440" y="1585982"/>
                    </a:lnTo>
                    <a:close/>
                    <a:moveTo>
                      <a:pt x="191453" y="1621922"/>
                    </a:moveTo>
                    <a:cubicBezTo>
                      <a:pt x="187126" y="1628246"/>
                      <a:pt x="182397" y="1634370"/>
                      <a:pt x="177668" y="1640393"/>
                    </a:cubicBezTo>
                    <a:cubicBezTo>
                      <a:pt x="166398" y="1654147"/>
                      <a:pt x="148589" y="1669104"/>
                      <a:pt x="130175" y="1684565"/>
                    </a:cubicBezTo>
                    <a:cubicBezTo>
                      <a:pt x="124037" y="1689684"/>
                      <a:pt x="117698" y="1694904"/>
                      <a:pt x="111661" y="1700125"/>
                    </a:cubicBezTo>
                    <a:cubicBezTo>
                      <a:pt x="102605" y="1708055"/>
                      <a:pt x="94052" y="1716087"/>
                      <a:pt x="87412" y="1724620"/>
                    </a:cubicBezTo>
                    <a:cubicBezTo>
                      <a:pt x="77953" y="1736767"/>
                      <a:pt x="71514" y="1749516"/>
                      <a:pt x="74331" y="1764273"/>
                    </a:cubicBezTo>
                    <a:cubicBezTo>
                      <a:pt x="75740" y="1770297"/>
                      <a:pt x="72017" y="1776220"/>
                      <a:pt x="66080" y="1777625"/>
                    </a:cubicBezTo>
                    <a:cubicBezTo>
                      <a:pt x="60043" y="1779131"/>
                      <a:pt x="54106" y="1775417"/>
                      <a:pt x="52698" y="1769393"/>
                    </a:cubicBezTo>
                    <a:cubicBezTo>
                      <a:pt x="46459" y="1748011"/>
                      <a:pt x="52496" y="1727732"/>
                      <a:pt x="65174" y="1708758"/>
                    </a:cubicBezTo>
                    <a:cubicBezTo>
                      <a:pt x="76545" y="1691692"/>
                      <a:pt x="93549" y="1675730"/>
                      <a:pt x="111057" y="1661374"/>
                    </a:cubicBezTo>
                    <a:cubicBezTo>
                      <a:pt x="128364" y="1647320"/>
                      <a:pt x="146274" y="1635173"/>
                      <a:pt x="157443" y="1623026"/>
                    </a:cubicBezTo>
                    <a:cubicBezTo>
                      <a:pt x="162374" y="1617806"/>
                      <a:pt x="167203" y="1612485"/>
                      <a:pt x="171832" y="1606964"/>
                    </a:cubicBezTo>
                    <a:cubicBezTo>
                      <a:pt x="176360" y="1601543"/>
                      <a:pt x="180686" y="1596021"/>
                      <a:pt x="184711" y="1590199"/>
                    </a:cubicBezTo>
                    <a:cubicBezTo>
                      <a:pt x="185013" y="1589596"/>
                      <a:pt x="187831" y="1587789"/>
                      <a:pt x="189440" y="1585982"/>
                    </a:cubicBezTo>
                    <a:cubicBezTo>
                      <a:pt x="189742" y="1587187"/>
                      <a:pt x="190145" y="1588291"/>
                      <a:pt x="190245" y="1588693"/>
                    </a:cubicBezTo>
                    <a:cubicBezTo>
                      <a:pt x="189944" y="1587689"/>
                      <a:pt x="189742" y="1586685"/>
                      <a:pt x="189742" y="1585681"/>
                    </a:cubicBezTo>
                    <a:cubicBezTo>
                      <a:pt x="190748" y="1584577"/>
                      <a:pt x="191151" y="1583673"/>
                      <a:pt x="190145" y="1583071"/>
                    </a:cubicBezTo>
                    <a:lnTo>
                      <a:pt x="190044" y="1583071"/>
                    </a:lnTo>
                    <a:cubicBezTo>
                      <a:pt x="190950" y="1579558"/>
                      <a:pt x="193566" y="1576546"/>
                      <a:pt x="197289" y="1575442"/>
                    </a:cubicBezTo>
                    <a:cubicBezTo>
                      <a:pt x="202924" y="1573735"/>
                      <a:pt x="208860" y="1576847"/>
                      <a:pt x="210571" y="1582469"/>
                    </a:cubicBezTo>
                    <a:cubicBezTo>
                      <a:pt x="211275" y="1584376"/>
                      <a:pt x="211376" y="1586986"/>
                      <a:pt x="210470" y="1590199"/>
                    </a:cubicBezTo>
                    <a:cubicBezTo>
                      <a:pt x="209464" y="1593612"/>
                      <a:pt x="204735" y="1600438"/>
                      <a:pt x="203930" y="1601944"/>
                    </a:cubicBezTo>
                    <a:cubicBezTo>
                      <a:pt x="200106" y="1608771"/>
                      <a:pt x="195880" y="1615396"/>
                      <a:pt x="191453" y="1621922"/>
                    </a:cubicBezTo>
                    <a:close/>
                    <a:moveTo>
                      <a:pt x="560125" y="2240319"/>
                    </a:moveTo>
                    <a:lnTo>
                      <a:pt x="560025" y="2239917"/>
                    </a:lnTo>
                    <a:cubicBezTo>
                      <a:pt x="562842" y="2241322"/>
                      <a:pt x="564955" y="2243029"/>
                      <a:pt x="562440" y="2243832"/>
                    </a:cubicBezTo>
                    <a:cubicBezTo>
                      <a:pt x="562238" y="2243129"/>
                      <a:pt x="561836" y="2242527"/>
                      <a:pt x="561433" y="2241925"/>
                    </a:cubicBezTo>
                    <a:cubicBezTo>
                      <a:pt x="561031" y="2241322"/>
                      <a:pt x="560528" y="2240820"/>
                      <a:pt x="560125" y="2240319"/>
                    </a:cubicBezTo>
                    <a:close/>
                    <a:moveTo>
                      <a:pt x="518469" y="1509486"/>
                    </a:moveTo>
                    <a:cubicBezTo>
                      <a:pt x="517865" y="1510390"/>
                      <a:pt x="517362" y="1511393"/>
                      <a:pt x="517060" y="1512397"/>
                    </a:cubicBezTo>
                    <a:cubicBezTo>
                      <a:pt x="515148" y="1511996"/>
                      <a:pt x="516859" y="1510289"/>
                      <a:pt x="518569" y="1508783"/>
                    </a:cubicBezTo>
                    <a:lnTo>
                      <a:pt x="518569" y="1509285"/>
                    </a:lnTo>
                    <a:lnTo>
                      <a:pt x="518469" y="1509486"/>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1" name="Google Shape;351;p3"/>
              <p:cNvSpPr/>
              <p:nvPr/>
            </p:nvSpPr>
            <p:spPr>
              <a:xfrm rot="10800000" flipH="1">
                <a:off x="1259497" y="262286"/>
                <a:ext cx="1058453" cy="505822"/>
              </a:xfrm>
              <a:custGeom>
                <a:avLst/>
                <a:gdLst/>
                <a:ahLst/>
                <a:cxnLst/>
                <a:rect l="l" t="t" r="r" b="b"/>
                <a:pathLst>
                  <a:path w="2116906" h="1011643" extrusionOk="0">
                    <a:moveTo>
                      <a:pt x="34260" y="318021"/>
                    </a:moveTo>
                    <a:cubicBezTo>
                      <a:pt x="25506" y="267927"/>
                      <a:pt x="1357" y="221046"/>
                      <a:pt x="49" y="169747"/>
                    </a:cubicBezTo>
                    <a:cubicBezTo>
                      <a:pt x="-2366" y="80601"/>
                      <a:pt x="84369" y="-40267"/>
                      <a:pt x="188511" y="13140"/>
                    </a:cubicBezTo>
                    <a:cubicBezTo>
                      <a:pt x="235501" y="37233"/>
                      <a:pt x="266693" y="86022"/>
                      <a:pt x="306840" y="118649"/>
                    </a:cubicBezTo>
                    <a:cubicBezTo>
                      <a:pt x="349403" y="153383"/>
                      <a:pt x="430603" y="180489"/>
                      <a:pt x="444086" y="238313"/>
                    </a:cubicBezTo>
                    <a:cubicBezTo>
                      <a:pt x="452538" y="274653"/>
                      <a:pt x="488259" y="316315"/>
                      <a:pt x="390758" y="371227"/>
                    </a:cubicBezTo>
                    <a:cubicBezTo>
                      <a:pt x="353226" y="392310"/>
                      <a:pt x="206924" y="486374"/>
                      <a:pt x="147659" y="507957"/>
                    </a:cubicBezTo>
                    <a:cubicBezTo>
                      <a:pt x="62434" y="538978"/>
                      <a:pt x="68974" y="515086"/>
                      <a:pt x="49957" y="506050"/>
                    </a:cubicBezTo>
                    <a:cubicBezTo>
                      <a:pt x="33053" y="498019"/>
                      <a:pt x="33656" y="468906"/>
                      <a:pt x="34160" y="453848"/>
                    </a:cubicBezTo>
                    <a:cubicBezTo>
                      <a:pt x="35568" y="407770"/>
                      <a:pt x="42310" y="364100"/>
                      <a:pt x="34260" y="318021"/>
                    </a:cubicBezTo>
                    <a:close/>
                    <a:moveTo>
                      <a:pt x="1637643" y="598107"/>
                    </a:moveTo>
                    <a:lnTo>
                      <a:pt x="1651932" y="614370"/>
                    </a:lnTo>
                    <a:cubicBezTo>
                      <a:pt x="1691073" y="686148"/>
                      <a:pt x="1776197" y="774993"/>
                      <a:pt x="1853373" y="806213"/>
                    </a:cubicBezTo>
                    <a:cubicBezTo>
                      <a:pt x="1900363" y="825288"/>
                      <a:pt x="2000178" y="822075"/>
                      <a:pt x="1964961" y="748089"/>
                    </a:cubicBezTo>
                    <a:cubicBezTo>
                      <a:pt x="1927530" y="669383"/>
                      <a:pt x="1808295" y="636054"/>
                      <a:pt x="1729007" y="615876"/>
                    </a:cubicBezTo>
                    <a:cubicBezTo>
                      <a:pt x="1724982" y="614772"/>
                      <a:pt x="1637945" y="593489"/>
                      <a:pt x="1637643" y="598107"/>
                    </a:cubicBezTo>
                    <a:close/>
                    <a:moveTo>
                      <a:pt x="1596188" y="324547"/>
                    </a:moveTo>
                    <a:cubicBezTo>
                      <a:pt x="1602225" y="393414"/>
                      <a:pt x="1727900" y="339103"/>
                      <a:pt x="1735245" y="335891"/>
                    </a:cubicBezTo>
                    <a:cubicBezTo>
                      <a:pt x="1751445" y="328964"/>
                      <a:pt x="1839991" y="277866"/>
                      <a:pt x="1819766" y="254576"/>
                    </a:cubicBezTo>
                    <a:cubicBezTo>
                      <a:pt x="1806987" y="239919"/>
                      <a:pt x="1772072" y="242730"/>
                      <a:pt x="1754765" y="243132"/>
                    </a:cubicBezTo>
                    <a:cubicBezTo>
                      <a:pt x="1709990" y="244135"/>
                      <a:pt x="1590553" y="259695"/>
                      <a:pt x="1596188" y="324547"/>
                    </a:cubicBezTo>
                    <a:close/>
                    <a:moveTo>
                      <a:pt x="1993135" y="456960"/>
                    </a:moveTo>
                    <a:cubicBezTo>
                      <a:pt x="2038313" y="467501"/>
                      <a:pt x="2129777" y="443407"/>
                      <a:pt x="2115388" y="403654"/>
                    </a:cubicBezTo>
                    <a:cubicBezTo>
                      <a:pt x="2100195" y="361992"/>
                      <a:pt x="1955704" y="358177"/>
                      <a:pt x="1951076" y="424936"/>
                    </a:cubicBezTo>
                    <a:cubicBezTo>
                      <a:pt x="1949667" y="444111"/>
                      <a:pt x="1978042" y="453446"/>
                      <a:pt x="1993135" y="456960"/>
                    </a:cubicBezTo>
                    <a:close/>
                    <a:moveTo>
                      <a:pt x="220408" y="537974"/>
                    </a:moveTo>
                    <a:cubicBezTo>
                      <a:pt x="172915" y="615876"/>
                      <a:pt x="246267" y="869559"/>
                      <a:pt x="300602" y="894255"/>
                    </a:cubicBezTo>
                    <a:cubicBezTo>
                      <a:pt x="353528" y="918348"/>
                      <a:pt x="384821" y="968242"/>
                      <a:pt x="435332" y="994142"/>
                    </a:cubicBezTo>
                    <a:cubicBezTo>
                      <a:pt x="529110" y="1042229"/>
                      <a:pt x="657602" y="983602"/>
                      <a:pt x="716566" y="910618"/>
                    </a:cubicBezTo>
                    <a:cubicBezTo>
                      <a:pt x="810545" y="794468"/>
                      <a:pt x="589885" y="654426"/>
                      <a:pt x="505565" y="608548"/>
                    </a:cubicBezTo>
                    <a:cubicBezTo>
                      <a:pt x="475681" y="592385"/>
                      <a:pt x="444891" y="578130"/>
                      <a:pt x="412995" y="565983"/>
                    </a:cubicBezTo>
                    <a:cubicBezTo>
                      <a:pt x="367917" y="548816"/>
                      <a:pt x="319720" y="533055"/>
                      <a:pt x="271120" y="528939"/>
                    </a:cubicBezTo>
                    <a:cubicBezTo>
                      <a:pt x="270617" y="528838"/>
                      <a:pt x="214672" y="530244"/>
                      <a:pt x="220408" y="537974"/>
                    </a:cubicBezTo>
                    <a:close/>
                    <a:moveTo>
                      <a:pt x="727433" y="654124"/>
                    </a:moveTo>
                    <a:cubicBezTo>
                      <a:pt x="739306" y="695886"/>
                      <a:pt x="776234" y="723092"/>
                      <a:pt x="801791" y="759132"/>
                    </a:cubicBezTo>
                    <a:cubicBezTo>
                      <a:pt x="832480" y="802500"/>
                      <a:pt x="850491" y="854702"/>
                      <a:pt x="888325" y="893352"/>
                    </a:cubicBezTo>
                    <a:cubicBezTo>
                      <a:pt x="918108" y="923669"/>
                      <a:pt x="960973" y="956095"/>
                      <a:pt x="1007056" y="942743"/>
                    </a:cubicBezTo>
                    <a:cubicBezTo>
                      <a:pt x="1056361" y="928488"/>
                      <a:pt x="1094898" y="887227"/>
                      <a:pt x="1130316" y="853697"/>
                    </a:cubicBezTo>
                    <a:cubicBezTo>
                      <a:pt x="1205077" y="783024"/>
                      <a:pt x="1272090" y="720080"/>
                      <a:pt x="1180023" y="625614"/>
                    </a:cubicBezTo>
                    <a:cubicBezTo>
                      <a:pt x="1129109" y="573511"/>
                      <a:pt x="1041267" y="564276"/>
                      <a:pt x="972644" y="548917"/>
                    </a:cubicBezTo>
                    <a:cubicBezTo>
                      <a:pt x="942961" y="542291"/>
                      <a:pt x="754902" y="508259"/>
                      <a:pt x="724213" y="520707"/>
                    </a:cubicBezTo>
                    <a:cubicBezTo>
                      <a:pt x="669174" y="535163"/>
                      <a:pt x="702378" y="566484"/>
                      <a:pt x="727433" y="654124"/>
                    </a:cubicBezTo>
                    <a:close/>
                    <a:moveTo>
                      <a:pt x="1309521" y="276561"/>
                    </a:moveTo>
                    <a:cubicBezTo>
                      <a:pt x="1332663" y="240521"/>
                      <a:pt x="1372006" y="242629"/>
                      <a:pt x="1352888" y="209099"/>
                    </a:cubicBezTo>
                    <a:cubicBezTo>
                      <a:pt x="1327029" y="163824"/>
                      <a:pt x="1236269" y="112927"/>
                      <a:pt x="1190990" y="93551"/>
                    </a:cubicBezTo>
                    <a:cubicBezTo>
                      <a:pt x="1149535" y="75883"/>
                      <a:pt x="1128203" y="29202"/>
                      <a:pt x="1087351" y="14646"/>
                    </a:cubicBezTo>
                    <a:cubicBezTo>
                      <a:pt x="1025068" y="-7540"/>
                      <a:pt x="947288" y="54299"/>
                      <a:pt x="924850" y="118950"/>
                    </a:cubicBezTo>
                    <a:cubicBezTo>
                      <a:pt x="908650" y="165631"/>
                      <a:pt x="913178" y="225764"/>
                      <a:pt x="906638" y="285596"/>
                    </a:cubicBezTo>
                    <a:cubicBezTo>
                      <a:pt x="895972" y="383475"/>
                      <a:pt x="884501" y="479347"/>
                      <a:pt x="916599" y="506251"/>
                    </a:cubicBezTo>
                    <a:cubicBezTo>
                      <a:pt x="919617" y="506251"/>
                      <a:pt x="931189" y="507556"/>
                      <a:pt x="936019" y="507456"/>
                    </a:cubicBezTo>
                    <a:cubicBezTo>
                      <a:pt x="950005" y="507054"/>
                      <a:pt x="964393" y="504946"/>
                      <a:pt x="978682" y="502738"/>
                    </a:cubicBezTo>
                    <a:cubicBezTo>
                      <a:pt x="1016817" y="496714"/>
                      <a:pt x="1055555" y="488081"/>
                      <a:pt x="1093288" y="472119"/>
                    </a:cubicBezTo>
                    <a:cubicBezTo>
                      <a:pt x="1179520" y="435578"/>
                      <a:pt x="1258104" y="356571"/>
                      <a:pt x="1309521" y="276561"/>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2" name="Google Shape;352;p3"/>
              <p:cNvSpPr/>
              <p:nvPr/>
            </p:nvSpPr>
            <p:spPr>
              <a:xfrm rot="10800000" flipH="1">
                <a:off x="1086247" y="289802"/>
                <a:ext cx="1177026" cy="474481"/>
              </a:xfrm>
              <a:custGeom>
                <a:avLst/>
                <a:gdLst/>
                <a:ahLst/>
                <a:cxnLst/>
                <a:rect l="l" t="t" r="r" b="b"/>
                <a:pathLst>
                  <a:path w="2354051" h="948961" extrusionOk="0">
                    <a:moveTo>
                      <a:pt x="3032" y="530725"/>
                    </a:moveTo>
                    <a:cubicBezTo>
                      <a:pt x="517" y="535142"/>
                      <a:pt x="316" y="540062"/>
                      <a:pt x="2127" y="542371"/>
                    </a:cubicBezTo>
                    <a:cubicBezTo>
                      <a:pt x="5145" y="546286"/>
                      <a:pt x="10277" y="547591"/>
                      <a:pt x="14704" y="545784"/>
                    </a:cubicBezTo>
                    <a:lnTo>
                      <a:pt x="14604" y="545383"/>
                    </a:lnTo>
                    <a:cubicBezTo>
                      <a:pt x="14302" y="544077"/>
                      <a:pt x="15912" y="543475"/>
                      <a:pt x="18327" y="543274"/>
                    </a:cubicBezTo>
                    <a:lnTo>
                      <a:pt x="18930" y="542572"/>
                    </a:lnTo>
                    <a:lnTo>
                      <a:pt x="19132" y="542371"/>
                    </a:lnTo>
                    <a:lnTo>
                      <a:pt x="18628" y="543274"/>
                    </a:lnTo>
                    <a:cubicBezTo>
                      <a:pt x="23257" y="543073"/>
                      <a:pt x="30300" y="544278"/>
                      <a:pt x="30804" y="544278"/>
                    </a:cubicBezTo>
                    <a:cubicBezTo>
                      <a:pt x="36841" y="544178"/>
                      <a:pt x="42979" y="544278"/>
                      <a:pt x="49116" y="544479"/>
                    </a:cubicBezTo>
                    <a:cubicBezTo>
                      <a:pt x="55254" y="544679"/>
                      <a:pt x="61392" y="544981"/>
                      <a:pt x="67530" y="545383"/>
                    </a:cubicBezTo>
                    <a:cubicBezTo>
                      <a:pt x="85943" y="546788"/>
                      <a:pt x="104457" y="548896"/>
                      <a:pt x="122871" y="551707"/>
                    </a:cubicBezTo>
                    <a:cubicBezTo>
                      <a:pt x="141285" y="554417"/>
                      <a:pt x="159698" y="557831"/>
                      <a:pt x="177709" y="561746"/>
                    </a:cubicBezTo>
                    <a:cubicBezTo>
                      <a:pt x="235264" y="574194"/>
                      <a:pt x="293221" y="600496"/>
                      <a:pt x="339506" y="638342"/>
                    </a:cubicBezTo>
                    <a:cubicBezTo>
                      <a:pt x="385590" y="676190"/>
                      <a:pt x="420002" y="725681"/>
                      <a:pt x="429058" y="785212"/>
                    </a:cubicBezTo>
                    <a:cubicBezTo>
                      <a:pt x="431775" y="802679"/>
                      <a:pt x="432077" y="822255"/>
                      <a:pt x="428656" y="841028"/>
                    </a:cubicBezTo>
                    <a:cubicBezTo>
                      <a:pt x="425436" y="858697"/>
                      <a:pt x="418996" y="875663"/>
                      <a:pt x="407526" y="889014"/>
                    </a:cubicBezTo>
                    <a:cubicBezTo>
                      <a:pt x="388307" y="911501"/>
                      <a:pt x="355103" y="920536"/>
                      <a:pt x="321998" y="919733"/>
                    </a:cubicBezTo>
                    <a:cubicBezTo>
                      <a:pt x="288391" y="918830"/>
                      <a:pt x="254382" y="907787"/>
                      <a:pt x="233956" y="887107"/>
                    </a:cubicBezTo>
                    <a:cubicBezTo>
                      <a:pt x="228522" y="881585"/>
                      <a:pt x="223994" y="875361"/>
                      <a:pt x="220774" y="868635"/>
                    </a:cubicBezTo>
                    <a:cubicBezTo>
                      <a:pt x="217555" y="861909"/>
                      <a:pt x="215542" y="854681"/>
                      <a:pt x="214938" y="847051"/>
                    </a:cubicBezTo>
                    <a:cubicBezTo>
                      <a:pt x="214435" y="840526"/>
                      <a:pt x="214335" y="833901"/>
                      <a:pt x="214838" y="827175"/>
                    </a:cubicBezTo>
                    <a:cubicBezTo>
                      <a:pt x="215341" y="820850"/>
                      <a:pt x="216347" y="814626"/>
                      <a:pt x="218158" y="808603"/>
                    </a:cubicBezTo>
                    <a:cubicBezTo>
                      <a:pt x="219567" y="804185"/>
                      <a:pt x="221479" y="799868"/>
                      <a:pt x="223894" y="795954"/>
                    </a:cubicBezTo>
                    <a:cubicBezTo>
                      <a:pt x="226309" y="792239"/>
                      <a:pt x="229227" y="788725"/>
                      <a:pt x="232748" y="785714"/>
                    </a:cubicBezTo>
                    <a:cubicBezTo>
                      <a:pt x="254784" y="766841"/>
                      <a:pt x="278329" y="770756"/>
                      <a:pt x="292316" y="783003"/>
                    </a:cubicBezTo>
                    <a:cubicBezTo>
                      <a:pt x="300365" y="790131"/>
                      <a:pt x="305597" y="799668"/>
                      <a:pt x="303987" y="808703"/>
                    </a:cubicBezTo>
                    <a:cubicBezTo>
                      <a:pt x="302579" y="816633"/>
                      <a:pt x="295737" y="823159"/>
                      <a:pt x="283159" y="827275"/>
                    </a:cubicBezTo>
                    <a:cubicBezTo>
                      <a:pt x="277223" y="829082"/>
                      <a:pt x="274003" y="835306"/>
                      <a:pt x="275814" y="841129"/>
                    </a:cubicBezTo>
                    <a:cubicBezTo>
                      <a:pt x="277726" y="847051"/>
                      <a:pt x="283964" y="850264"/>
                      <a:pt x="289800" y="848457"/>
                    </a:cubicBezTo>
                    <a:cubicBezTo>
                      <a:pt x="313043" y="841430"/>
                      <a:pt x="323810" y="827476"/>
                      <a:pt x="326728" y="813120"/>
                    </a:cubicBezTo>
                    <a:cubicBezTo>
                      <a:pt x="330048" y="796757"/>
                      <a:pt x="322703" y="778385"/>
                      <a:pt x="308314" y="765234"/>
                    </a:cubicBezTo>
                    <a:cubicBezTo>
                      <a:pt x="287083" y="745860"/>
                      <a:pt x="250759" y="737828"/>
                      <a:pt x="216347" y="766238"/>
                    </a:cubicBezTo>
                    <a:cubicBezTo>
                      <a:pt x="210712" y="770857"/>
                      <a:pt x="206084" y="776177"/>
                      <a:pt x="202160" y="781899"/>
                    </a:cubicBezTo>
                    <a:cubicBezTo>
                      <a:pt x="198336" y="787722"/>
                      <a:pt x="195418" y="794046"/>
                      <a:pt x="193205" y="800672"/>
                    </a:cubicBezTo>
                    <a:cubicBezTo>
                      <a:pt x="190588" y="808503"/>
                      <a:pt x="189079" y="816734"/>
                      <a:pt x="188375" y="825066"/>
                    </a:cubicBezTo>
                    <a:cubicBezTo>
                      <a:pt x="187670" y="832997"/>
                      <a:pt x="187670" y="841028"/>
                      <a:pt x="188073" y="848959"/>
                    </a:cubicBezTo>
                    <a:cubicBezTo>
                      <a:pt x="188777" y="859901"/>
                      <a:pt x="191494" y="870342"/>
                      <a:pt x="196022" y="880180"/>
                    </a:cubicBezTo>
                    <a:cubicBezTo>
                      <a:pt x="200349" y="889717"/>
                      <a:pt x="206486" y="898551"/>
                      <a:pt x="214033" y="906382"/>
                    </a:cubicBezTo>
                    <a:cubicBezTo>
                      <a:pt x="238685" y="932081"/>
                      <a:pt x="279839" y="947340"/>
                      <a:pt x="321093" y="948846"/>
                    </a:cubicBezTo>
                    <a:cubicBezTo>
                      <a:pt x="363454" y="950352"/>
                      <a:pt x="405413" y="937101"/>
                      <a:pt x="430266" y="908490"/>
                    </a:cubicBezTo>
                    <a:cubicBezTo>
                      <a:pt x="445258" y="891223"/>
                      <a:pt x="454213" y="869338"/>
                      <a:pt x="458339" y="846349"/>
                    </a:cubicBezTo>
                    <a:cubicBezTo>
                      <a:pt x="462263" y="824263"/>
                      <a:pt x="461760" y="801174"/>
                      <a:pt x="458540" y="780594"/>
                    </a:cubicBezTo>
                    <a:cubicBezTo>
                      <a:pt x="447673" y="714036"/>
                      <a:pt x="409236" y="658521"/>
                      <a:pt x="356914" y="616859"/>
                    </a:cubicBezTo>
                    <a:cubicBezTo>
                      <a:pt x="306905" y="577106"/>
                      <a:pt x="244420" y="550000"/>
                      <a:pt x="182740" y="537753"/>
                    </a:cubicBezTo>
                    <a:cubicBezTo>
                      <a:pt x="171269" y="535444"/>
                      <a:pt x="159597" y="533838"/>
                      <a:pt x="148026" y="532030"/>
                    </a:cubicBezTo>
                    <a:cubicBezTo>
                      <a:pt x="203770" y="530725"/>
                      <a:pt x="259614" y="528618"/>
                      <a:pt x="315358" y="528317"/>
                    </a:cubicBezTo>
                    <a:cubicBezTo>
                      <a:pt x="389615" y="527914"/>
                      <a:pt x="463873" y="528517"/>
                      <a:pt x="538131" y="528818"/>
                    </a:cubicBezTo>
                    <a:cubicBezTo>
                      <a:pt x="564694" y="536649"/>
                      <a:pt x="590453" y="548494"/>
                      <a:pt x="614602" y="564055"/>
                    </a:cubicBezTo>
                    <a:cubicBezTo>
                      <a:pt x="641870" y="581523"/>
                      <a:pt x="666925" y="603006"/>
                      <a:pt x="689665" y="626095"/>
                    </a:cubicBezTo>
                    <a:cubicBezTo>
                      <a:pt x="713411" y="650088"/>
                      <a:pt x="734441" y="675888"/>
                      <a:pt x="751244" y="701688"/>
                    </a:cubicBezTo>
                    <a:cubicBezTo>
                      <a:pt x="768752" y="728793"/>
                      <a:pt x="781028" y="755195"/>
                      <a:pt x="787769" y="779691"/>
                    </a:cubicBezTo>
                    <a:cubicBezTo>
                      <a:pt x="771066" y="786316"/>
                      <a:pt x="754263" y="793142"/>
                      <a:pt x="736453" y="798162"/>
                    </a:cubicBezTo>
                    <a:cubicBezTo>
                      <a:pt x="714015" y="804587"/>
                      <a:pt x="708481" y="807398"/>
                      <a:pt x="702745" y="806996"/>
                    </a:cubicBezTo>
                    <a:cubicBezTo>
                      <a:pt x="696406" y="806595"/>
                      <a:pt x="690269" y="803382"/>
                      <a:pt x="665113" y="799567"/>
                    </a:cubicBezTo>
                    <a:cubicBezTo>
                      <a:pt x="641669" y="796155"/>
                      <a:pt x="619532" y="818039"/>
                      <a:pt x="617319" y="845044"/>
                    </a:cubicBezTo>
                    <a:cubicBezTo>
                      <a:pt x="615709" y="864820"/>
                      <a:pt x="623960" y="886706"/>
                      <a:pt x="650020" y="898551"/>
                    </a:cubicBezTo>
                    <a:cubicBezTo>
                      <a:pt x="655555" y="901161"/>
                      <a:pt x="662196" y="898852"/>
                      <a:pt x="664912" y="893331"/>
                    </a:cubicBezTo>
                    <a:cubicBezTo>
                      <a:pt x="667528" y="887709"/>
                      <a:pt x="665214" y="881084"/>
                      <a:pt x="659680" y="878474"/>
                    </a:cubicBezTo>
                    <a:cubicBezTo>
                      <a:pt x="644989" y="871145"/>
                      <a:pt x="640260" y="858697"/>
                      <a:pt x="641669" y="847453"/>
                    </a:cubicBezTo>
                    <a:cubicBezTo>
                      <a:pt x="642474" y="841028"/>
                      <a:pt x="645291" y="835005"/>
                      <a:pt x="649215" y="830688"/>
                    </a:cubicBezTo>
                    <a:cubicBezTo>
                      <a:pt x="652335" y="827175"/>
                      <a:pt x="656360" y="824865"/>
                      <a:pt x="660686" y="825669"/>
                    </a:cubicBezTo>
                    <a:cubicBezTo>
                      <a:pt x="687351" y="830587"/>
                      <a:pt x="693891" y="834101"/>
                      <a:pt x="700632" y="834703"/>
                    </a:cubicBezTo>
                    <a:cubicBezTo>
                      <a:pt x="707776" y="835407"/>
                      <a:pt x="715323" y="833398"/>
                      <a:pt x="744100" y="825970"/>
                    </a:cubicBezTo>
                    <a:cubicBezTo>
                      <a:pt x="764828" y="820549"/>
                      <a:pt x="784550" y="813120"/>
                      <a:pt x="803969" y="805691"/>
                    </a:cubicBezTo>
                    <a:cubicBezTo>
                      <a:pt x="822785" y="798563"/>
                      <a:pt x="841400" y="791335"/>
                      <a:pt x="860518" y="786517"/>
                    </a:cubicBezTo>
                    <a:cubicBezTo>
                      <a:pt x="883962" y="780594"/>
                      <a:pt x="908212" y="778084"/>
                      <a:pt x="935178" y="784208"/>
                    </a:cubicBezTo>
                    <a:cubicBezTo>
                      <a:pt x="956107" y="788826"/>
                      <a:pt x="975728" y="797258"/>
                      <a:pt x="993538" y="808603"/>
                    </a:cubicBezTo>
                    <a:cubicBezTo>
                      <a:pt x="1011750" y="820147"/>
                      <a:pt x="1028051" y="834503"/>
                      <a:pt x="1041634" y="850866"/>
                    </a:cubicBezTo>
                    <a:cubicBezTo>
                      <a:pt x="1043446" y="853075"/>
                      <a:pt x="1050489" y="861106"/>
                      <a:pt x="1055923" y="869237"/>
                    </a:cubicBezTo>
                    <a:cubicBezTo>
                      <a:pt x="1057532" y="871647"/>
                      <a:pt x="1060350" y="874859"/>
                      <a:pt x="1061456" y="876968"/>
                    </a:cubicBezTo>
                    <a:cubicBezTo>
                      <a:pt x="1061758" y="876566"/>
                      <a:pt x="1062161" y="876064"/>
                      <a:pt x="1062463" y="875663"/>
                    </a:cubicBezTo>
                    <a:cubicBezTo>
                      <a:pt x="1062060" y="876164"/>
                      <a:pt x="1061758" y="876566"/>
                      <a:pt x="1061456" y="877068"/>
                    </a:cubicBezTo>
                    <a:cubicBezTo>
                      <a:pt x="1062060" y="878273"/>
                      <a:pt x="1062060" y="878975"/>
                      <a:pt x="1061155" y="879076"/>
                    </a:cubicBezTo>
                    <a:cubicBezTo>
                      <a:pt x="1060853" y="879176"/>
                      <a:pt x="1060752" y="879076"/>
                      <a:pt x="1060652" y="878975"/>
                    </a:cubicBezTo>
                    <a:cubicBezTo>
                      <a:pt x="1059343" y="882790"/>
                      <a:pt x="1060350" y="887207"/>
                      <a:pt x="1063469" y="890118"/>
                    </a:cubicBezTo>
                    <a:cubicBezTo>
                      <a:pt x="1067796" y="894134"/>
                      <a:pt x="1074537" y="893933"/>
                      <a:pt x="1078562" y="889617"/>
                    </a:cubicBezTo>
                    <a:cubicBezTo>
                      <a:pt x="1082486" y="885601"/>
                      <a:pt x="1083895" y="878574"/>
                      <a:pt x="1080876" y="869941"/>
                    </a:cubicBezTo>
                    <a:cubicBezTo>
                      <a:pt x="1076751" y="857994"/>
                      <a:pt x="1062664" y="840225"/>
                      <a:pt x="1059746" y="836511"/>
                    </a:cubicBezTo>
                    <a:cubicBezTo>
                      <a:pt x="1045257" y="817537"/>
                      <a:pt x="1027648" y="800772"/>
                      <a:pt x="1007725" y="787119"/>
                    </a:cubicBezTo>
                    <a:cubicBezTo>
                      <a:pt x="987803" y="773466"/>
                      <a:pt x="965465" y="763227"/>
                      <a:pt x="941718" y="757103"/>
                    </a:cubicBezTo>
                    <a:cubicBezTo>
                      <a:pt x="910023" y="749072"/>
                      <a:pt x="881145" y="750879"/>
                      <a:pt x="853374" y="757605"/>
                    </a:cubicBezTo>
                    <a:cubicBezTo>
                      <a:pt x="838381" y="761119"/>
                      <a:pt x="823792" y="766941"/>
                      <a:pt x="809202" y="772362"/>
                    </a:cubicBezTo>
                    <a:cubicBezTo>
                      <a:pt x="801957" y="740338"/>
                      <a:pt x="787266" y="704700"/>
                      <a:pt x="763721" y="669463"/>
                    </a:cubicBezTo>
                    <a:cubicBezTo>
                      <a:pt x="748930" y="647177"/>
                      <a:pt x="731221" y="625192"/>
                      <a:pt x="711097" y="605014"/>
                    </a:cubicBezTo>
                    <a:cubicBezTo>
                      <a:pt x="686545" y="580418"/>
                      <a:pt x="658573" y="558633"/>
                      <a:pt x="628588" y="541267"/>
                    </a:cubicBezTo>
                    <a:cubicBezTo>
                      <a:pt x="620438" y="536447"/>
                      <a:pt x="611684" y="533035"/>
                      <a:pt x="603232" y="529019"/>
                    </a:cubicBezTo>
                    <a:cubicBezTo>
                      <a:pt x="744000" y="529722"/>
                      <a:pt x="884767" y="530023"/>
                      <a:pt x="1025434" y="526308"/>
                    </a:cubicBezTo>
                    <a:lnTo>
                      <a:pt x="1031975" y="526108"/>
                    </a:lnTo>
                    <a:cubicBezTo>
                      <a:pt x="1057432" y="534039"/>
                      <a:pt x="1103717" y="550000"/>
                      <a:pt x="1140846" y="571082"/>
                    </a:cubicBezTo>
                    <a:cubicBezTo>
                      <a:pt x="1157448" y="580519"/>
                      <a:pt x="1172038" y="590858"/>
                      <a:pt x="1181195" y="602102"/>
                    </a:cubicBezTo>
                    <a:cubicBezTo>
                      <a:pt x="1186930" y="609130"/>
                      <a:pt x="1190452" y="616458"/>
                      <a:pt x="1188640" y="624288"/>
                    </a:cubicBezTo>
                    <a:cubicBezTo>
                      <a:pt x="1186326" y="635130"/>
                      <a:pt x="1187031" y="647277"/>
                      <a:pt x="1190452" y="660328"/>
                    </a:cubicBezTo>
                    <a:cubicBezTo>
                      <a:pt x="1194074" y="673880"/>
                      <a:pt x="1200514" y="688638"/>
                      <a:pt x="1208161" y="703896"/>
                    </a:cubicBezTo>
                    <a:cubicBezTo>
                      <a:pt x="1223858" y="735519"/>
                      <a:pt x="1245088" y="769552"/>
                      <a:pt x="1251126" y="801274"/>
                    </a:cubicBezTo>
                    <a:cubicBezTo>
                      <a:pt x="1255251" y="822958"/>
                      <a:pt x="1251729" y="843438"/>
                      <a:pt x="1231002" y="860001"/>
                    </a:cubicBezTo>
                    <a:cubicBezTo>
                      <a:pt x="1226071" y="863716"/>
                      <a:pt x="1225166" y="870743"/>
                      <a:pt x="1228889" y="875562"/>
                    </a:cubicBezTo>
                    <a:cubicBezTo>
                      <a:pt x="1232611" y="880481"/>
                      <a:pt x="1239655" y="881385"/>
                      <a:pt x="1244485" y="877670"/>
                    </a:cubicBezTo>
                    <a:cubicBezTo>
                      <a:pt x="1262898" y="864218"/>
                      <a:pt x="1271853" y="848256"/>
                      <a:pt x="1275476" y="830990"/>
                    </a:cubicBezTo>
                    <a:cubicBezTo>
                      <a:pt x="1277589" y="829785"/>
                      <a:pt x="1279601" y="828279"/>
                      <a:pt x="1280607" y="825869"/>
                    </a:cubicBezTo>
                    <a:cubicBezTo>
                      <a:pt x="1284230" y="817939"/>
                      <a:pt x="1293990" y="812517"/>
                      <a:pt x="1304756" y="807298"/>
                    </a:cubicBezTo>
                    <a:cubicBezTo>
                      <a:pt x="1323270" y="798463"/>
                      <a:pt x="1345608" y="792440"/>
                      <a:pt x="1358488" y="787923"/>
                    </a:cubicBezTo>
                    <a:cubicBezTo>
                      <a:pt x="1378008" y="780795"/>
                      <a:pt x="1395918" y="771258"/>
                      <a:pt x="1413627" y="761721"/>
                    </a:cubicBezTo>
                    <a:cubicBezTo>
                      <a:pt x="1430230" y="752787"/>
                      <a:pt x="1446530" y="743851"/>
                      <a:pt x="1464441" y="738230"/>
                    </a:cubicBezTo>
                    <a:cubicBezTo>
                      <a:pt x="1478125" y="733913"/>
                      <a:pt x="1492715" y="731403"/>
                      <a:pt x="1509217" y="732608"/>
                    </a:cubicBezTo>
                    <a:cubicBezTo>
                      <a:pt x="1515354" y="733009"/>
                      <a:pt x="1524712" y="734214"/>
                      <a:pt x="1532762" y="737427"/>
                    </a:cubicBezTo>
                    <a:cubicBezTo>
                      <a:pt x="1535982" y="738631"/>
                      <a:pt x="1538900" y="739936"/>
                      <a:pt x="1541113" y="741944"/>
                    </a:cubicBezTo>
                    <a:cubicBezTo>
                      <a:pt x="1542421" y="743149"/>
                      <a:pt x="1543629" y="744253"/>
                      <a:pt x="1543729" y="746060"/>
                    </a:cubicBezTo>
                    <a:cubicBezTo>
                      <a:pt x="1543830" y="747666"/>
                      <a:pt x="1542220" y="748871"/>
                      <a:pt x="1540912" y="750076"/>
                    </a:cubicBezTo>
                    <a:cubicBezTo>
                      <a:pt x="1538698" y="752184"/>
                      <a:pt x="1536183" y="754091"/>
                      <a:pt x="1534070" y="755698"/>
                    </a:cubicBezTo>
                    <a:cubicBezTo>
                      <a:pt x="1532661" y="756701"/>
                      <a:pt x="1530146" y="759814"/>
                      <a:pt x="1527932" y="762022"/>
                    </a:cubicBezTo>
                    <a:cubicBezTo>
                      <a:pt x="1526926" y="762323"/>
                      <a:pt x="1525920" y="762825"/>
                      <a:pt x="1525014" y="763427"/>
                    </a:cubicBezTo>
                    <a:cubicBezTo>
                      <a:pt x="1525215" y="763427"/>
                      <a:pt x="1525416" y="763327"/>
                      <a:pt x="1525416" y="763327"/>
                    </a:cubicBezTo>
                    <a:lnTo>
                      <a:pt x="1525416" y="764130"/>
                    </a:lnTo>
                    <a:cubicBezTo>
                      <a:pt x="1524913" y="764331"/>
                      <a:pt x="1524410" y="764431"/>
                      <a:pt x="1524209" y="764130"/>
                    </a:cubicBezTo>
                    <a:lnTo>
                      <a:pt x="1524209" y="764030"/>
                    </a:lnTo>
                    <a:lnTo>
                      <a:pt x="1523807" y="764331"/>
                    </a:lnTo>
                    <a:cubicBezTo>
                      <a:pt x="1457397" y="821452"/>
                      <a:pt x="1488489" y="817939"/>
                      <a:pt x="1537692" y="780695"/>
                    </a:cubicBezTo>
                    <a:cubicBezTo>
                      <a:pt x="1539201" y="779490"/>
                      <a:pt x="1544534" y="775374"/>
                      <a:pt x="1546849" y="773868"/>
                    </a:cubicBezTo>
                    <a:cubicBezTo>
                      <a:pt x="1552483" y="770154"/>
                      <a:pt x="1559527" y="764933"/>
                      <a:pt x="1563551" y="758810"/>
                    </a:cubicBezTo>
                    <a:cubicBezTo>
                      <a:pt x="1566268" y="754694"/>
                      <a:pt x="1567576" y="749976"/>
                      <a:pt x="1567576" y="744956"/>
                    </a:cubicBezTo>
                    <a:cubicBezTo>
                      <a:pt x="1567476" y="735419"/>
                      <a:pt x="1562646" y="727689"/>
                      <a:pt x="1555301" y="721565"/>
                    </a:cubicBezTo>
                    <a:cubicBezTo>
                      <a:pt x="1543528" y="711827"/>
                      <a:pt x="1523505" y="707210"/>
                      <a:pt x="1511732" y="705704"/>
                    </a:cubicBezTo>
                    <a:cubicBezTo>
                      <a:pt x="1484464" y="702592"/>
                      <a:pt x="1460818" y="707410"/>
                      <a:pt x="1438682" y="716144"/>
                    </a:cubicBezTo>
                    <a:cubicBezTo>
                      <a:pt x="1422583" y="722469"/>
                      <a:pt x="1407288" y="730901"/>
                      <a:pt x="1391793" y="739535"/>
                    </a:cubicBezTo>
                    <a:cubicBezTo>
                      <a:pt x="1377706" y="747365"/>
                      <a:pt x="1363720" y="755597"/>
                      <a:pt x="1348325" y="761821"/>
                    </a:cubicBezTo>
                    <a:cubicBezTo>
                      <a:pt x="1332930" y="768246"/>
                      <a:pt x="1304153" y="777582"/>
                      <a:pt x="1284129" y="790934"/>
                    </a:cubicBezTo>
                    <a:cubicBezTo>
                      <a:pt x="1281312" y="792841"/>
                      <a:pt x="1279199" y="795050"/>
                      <a:pt x="1276683" y="797058"/>
                    </a:cubicBezTo>
                    <a:lnTo>
                      <a:pt x="1276683" y="796957"/>
                    </a:lnTo>
                    <a:cubicBezTo>
                      <a:pt x="1271652" y="762825"/>
                      <a:pt x="1250924" y="725179"/>
                      <a:pt x="1234825" y="691047"/>
                    </a:cubicBezTo>
                    <a:cubicBezTo>
                      <a:pt x="1228385" y="677495"/>
                      <a:pt x="1222751" y="664644"/>
                      <a:pt x="1219732" y="652698"/>
                    </a:cubicBezTo>
                    <a:cubicBezTo>
                      <a:pt x="1217619" y="644667"/>
                      <a:pt x="1216512" y="637239"/>
                      <a:pt x="1217921" y="630512"/>
                    </a:cubicBezTo>
                    <a:cubicBezTo>
                      <a:pt x="1220638" y="617361"/>
                      <a:pt x="1217921" y="604712"/>
                      <a:pt x="1210475" y="592766"/>
                    </a:cubicBezTo>
                    <a:cubicBezTo>
                      <a:pt x="1203029" y="581020"/>
                      <a:pt x="1190753" y="569676"/>
                      <a:pt x="1175459" y="559638"/>
                    </a:cubicBezTo>
                    <a:cubicBezTo>
                      <a:pt x="1153625" y="545483"/>
                      <a:pt x="1125552" y="533336"/>
                      <a:pt x="1099088" y="523798"/>
                    </a:cubicBezTo>
                    <a:lnTo>
                      <a:pt x="1367946" y="514864"/>
                    </a:lnTo>
                    <a:cubicBezTo>
                      <a:pt x="1384347" y="514463"/>
                      <a:pt x="1435965" y="513258"/>
                      <a:pt x="1495431" y="511652"/>
                    </a:cubicBezTo>
                    <a:cubicBezTo>
                      <a:pt x="1495633" y="511953"/>
                      <a:pt x="1495532" y="512254"/>
                      <a:pt x="1495733" y="512655"/>
                    </a:cubicBezTo>
                    <a:cubicBezTo>
                      <a:pt x="1496337" y="513760"/>
                      <a:pt x="1497947" y="515768"/>
                      <a:pt x="1501368" y="517173"/>
                    </a:cubicBezTo>
                    <a:cubicBezTo>
                      <a:pt x="1504085" y="518377"/>
                      <a:pt x="1515556" y="520486"/>
                      <a:pt x="1520184" y="521490"/>
                    </a:cubicBezTo>
                    <a:lnTo>
                      <a:pt x="1554194" y="528718"/>
                    </a:lnTo>
                    <a:cubicBezTo>
                      <a:pt x="1571702" y="532834"/>
                      <a:pt x="1588807" y="538054"/>
                      <a:pt x="1605611" y="544178"/>
                    </a:cubicBezTo>
                    <a:cubicBezTo>
                      <a:pt x="1622515" y="550402"/>
                      <a:pt x="1639117" y="557429"/>
                      <a:pt x="1655418" y="564958"/>
                    </a:cubicBezTo>
                    <a:cubicBezTo>
                      <a:pt x="1710658" y="590457"/>
                      <a:pt x="1781797" y="627300"/>
                      <a:pt x="1836534" y="674784"/>
                    </a:cubicBezTo>
                    <a:cubicBezTo>
                      <a:pt x="1872959" y="706306"/>
                      <a:pt x="1902239" y="742346"/>
                      <a:pt x="1913106" y="783706"/>
                    </a:cubicBezTo>
                    <a:cubicBezTo>
                      <a:pt x="1919143" y="806494"/>
                      <a:pt x="1917030" y="824966"/>
                      <a:pt x="1908679" y="839120"/>
                    </a:cubicBezTo>
                    <a:cubicBezTo>
                      <a:pt x="1899120" y="855183"/>
                      <a:pt x="1882014" y="865322"/>
                      <a:pt x="1862394" y="870041"/>
                    </a:cubicBezTo>
                    <a:cubicBezTo>
                      <a:pt x="1824762" y="878975"/>
                      <a:pt x="1777671" y="868836"/>
                      <a:pt x="1748693" y="837916"/>
                    </a:cubicBezTo>
                    <a:cubicBezTo>
                      <a:pt x="1745372" y="834302"/>
                      <a:pt x="1742454" y="830387"/>
                      <a:pt x="1740039" y="826170"/>
                    </a:cubicBezTo>
                    <a:cubicBezTo>
                      <a:pt x="1737725" y="821854"/>
                      <a:pt x="1735813" y="817337"/>
                      <a:pt x="1734606" y="812618"/>
                    </a:cubicBezTo>
                    <a:cubicBezTo>
                      <a:pt x="1730984" y="799166"/>
                      <a:pt x="1732191" y="788826"/>
                      <a:pt x="1737222" y="781497"/>
                    </a:cubicBezTo>
                    <a:cubicBezTo>
                      <a:pt x="1743259" y="772663"/>
                      <a:pt x="1754026" y="768547"/>
                      <a:pt x="1764490" y="768447"/>
                    </a:cubicBezTo>
                    <a:cubicBezTo>
                      <a:pt x="1775256" y="768347"/>
                      <a:pt x="1786123" y="772161"/>
                      <a:pt x="1791154" y="780895"/>
                    </a:cubicBezTo>
                    <a:cubicBezTo>
                      <a:pt x="1795380" y="788324"/>
                      <a:pt x="1794877" y="798563"/>
                      <a:pt x="1788438" y="811715"/>
                    </a:cubicBezTo>
                    <a:cubicBezTo>
                      <a:pt x="1785721" y="817136"/>
                      <a:pt x="1787934" y="823862"/>
                      <a:pt x="1793368" y="826673"/>
                    </a:cubicBezTo>
                    <a:cubicBezTo>
                      <a:pt x="1798902" y="829383"/>
                      <a:pt x="1805543" y="827175"/>
                      <a:pt x="1808361" y="821753"/>
                    </a:cubicBezTo>
                    <a:cubicBezTo>
                      <a:pt x="1819731" y="799868"/>
                      <a:pt x="1818322" y="782301"/>
                      <a:pt x="1811580" y="769652"/>
                    </a:cubicBezTo>
                    <a:cubicBezTo>
                      <a:pt x="1802927" y="753489"/>
                      <a:pt x="1784111" y="744454"/>
                      <a:pt x="1764591" y="744152"/>
                    </a:cubicBezTo>
                    <a:cubicBezTo>
                      <a:pt x="1746177" y="743952"/>
                      <a:pt x="1727462" y="751682"/>
                      <a:pt x="1716494" y="767042"/>
                    </a:cubicBezTo>
                    <a:cubicBezTo>
                      <a:pt x="1707841" y="779188"/>
                      <a:pt x="1703615" y="796355"/>
                      <a:pt x="1709149" y="819143"/>
                    </a:cubicBezTo>
                    <a:cubicBezTo>
                      <a:pt x="1710859" y="825970"/>
                      <a:pt x="1713375" y="832596"/>
                      <a:pt x="1716695" y="838819"/>
                    </a:cubicBezTo>
                    <a:cubicBezTo>
                      <a:pt x="1720016" y="845044"/>
                      <a:pt x="1724141" y="850766"/>
                      <a:pt x="1728871" y="856087"/>
                    </a:cubicBezTo>
                    <a:cubicBezTo>
                      <a:pt x="1772037" y="903671"/>
                      <a:pt x="1849514" y="913610"/>
                      <a:pt x="1898516" y="887508"/>
                    </a:cubicBezTo>
                    <a:cubicBezTo>
                      <a:pt x="1934538" y="868434"/>
                      <a:pt x="1956775" y="831190"/>
                      <a:pt x="1942185" y="775976"/>
                    </a:cubicBezTo>
                    <a:cubicBezTo>
                      <a:pt x="1929608" y="729295"/>
                      <a:pt x="1897007" y="687935"/>
                      <a:pt x="1855350" y="652899"/>
                    </a:cubicBezTo>
                    <a:cubicBezTo>
                      <a:pt x="1797896" y="604411"/>
                      <a:pt x="1723437" y="567669"/>
                      <a:pt x="1665782" y="542271"/>
                    </a:cubicBezTo>
                    <a:cubicBezTo>
                      <a:pt x="1648676" y="534741"/>
                      <a:pt x="1631269" y="527814"/>
                      <a:pt x="1613560" y="521791"/>
                    </a:cubicBezTo>
                    <a:cubicBezTo>
                      <a:pt x="1599171" y="516872"/>
                      <a:pt x="1584480" y="513158"/>
                      <a:pt x="1569689" y="509644"/>
                    </a:cubicBezTo>
                    <a:cubicBezTo>
                      <a:pt x="1572607" y="509543"/>
                      <a:pt x="1575525" y="509443"/>
                      <a:pt x="1578443" y="509443"/>
                    </a:cubicBezTo>
                    <a:cubicBezTo>
                      <a:pt x="1606013" y="508640"/>
                      <a:pt x="1632476" y="507937"/>
                      <a:pt x="1656021" y="507234"/>
                    </a:cubicBezTo>
                    <a:lnTo>
                      <a:pt x="1775457" y="541166"/>
                    </a:lnTo>
                    <a:cubicBezTo>
                      <a:pt x="1815706" y="552309"/>
                      <a:pt x="1855350" y="564858"/>
                      <a:pt x="1894592" y="578109"/>
                    </a:cubicBezTo>
                    <a:cubicBezTo>
                      <a:pt x="1934035" y="591461"/>
                      <a:pt x="1972975" y="605816"/>
                      <a:pt x="2011110" y="621879"/>
                    </a:cubicBezTo>
                    <a:cubicBezTo>
                      <a:pt x="2061923" y="643362"/>
                      <a:pt x="2111529" y="667355"/>
                      <a:pt x="2159223" y="695966"/>
                    </a:cubicBezTo>
                    <a:cubicBezTo>
                      <a:pt x="2164455" y="699178"/>
                      <a:pt x="2171298" y="697572"/>
                      <a:pt x="2174618" y="692452"/>
                    </a:cubicBezTo>
                    <a:cubicBezTo>
                      <a:pt x="2177838" y="687232"/>
                      <a:pt x="2176228" y="680406"/>
                      <a:pt x="2170996" y="677093"/>
                    </a:cubicBezTo>
                    <a:cubicBezTo>
                      <a:pt x="2111429" y="638544"/>
                      <a:pt x="2048843" y="606017"/>
                      <a:pt x="1983540" y="579213"/>
                    </a:cubicBezTo>
                    <a:cubicBezTo>
                      <a:pt x="1951040" y="565861"/>
                      <a:pt x="1917835" y="553915"/>
                      <a:pt x="1884127" y="543174"/>
                    </a:cubicBezTo>
                    <a:cubicBezTo>
                      <a:pt x="1850621" y="532633"/>
                      <a:pt x="1816712" y="523397"/>
                      <a:pt x="1782400" y="514764"/>
                    </a:cubicBezTo>
                    <a:lnTo>
                      <a:pt x="1737323" y="503721"/>
                    </a:lnTo>
                    <a:cubicBezTo>
                      <a:pt x="1789645" y="501111"/>
                      <a:pt x="1842068" y="497496"/>
                      <a:pt x="1894189" y="492377"/>
                    </a:cubicBezTo>
                    <a:cubicBezTo>
                      <a:pt x="1952549" y="486755"/>
                      <a:pt x="2010607" y="479728"/>
                      <a:pt x="2068464" y="471596"/>
                    </a:cubicBezTo>
                    <a:cubicBezTo>
                      <a:pt x="2087581" y="468986"/>
                      <a:pt x="2106700" y="466075"/>
                      <a:pt x="2125817" y="463063"/>
                    </a:cubicBezTo>
                    <a:cubicBezTo>
                      <a:pt x="2170191" y="456137"/>
                      <a:pt x="2214564" y="448507"/>
                      <a:pt x="2258938" y="441680"/>
                    </a:cubicBezTo>
                    <a:lnTo>
                      <a:pt x="2318907" y="432344"/>
                    </a:lnTo>
                    <a:lnTo>
                      <a:pt x="2337623" y="428630"/>
                    </a:lnTo>
                    <a:cubicBezTo>
                      <a:pt x="2338830" y="428329"/>
                      <a:pt x="2343258" y="426823"/>
                      <a:pt x="2344867" y="426321"/>
                    </a:cubicBezTo>
                    <a:cubicBezTo>
                      <a:pt x="2347081" y="426020"/>
                      <a:pt x="2349194" y="425015"/>
                      <a:pt x="2350905" y="423309"/>
                    </a:cubicBezTo>
                    <a:cubicBezTo>
                      <a:pt x="2354125" y="420097"/>
                      <a:pt x="2354125" y="416885"/>
                      <a:pt x="2354024" y="415077"/>
                    </a:cubicBezTo>
                    <a:cubicBezTo>
                      <a:pt x="2353823" y="411363"/>
                      <a:pt x="2352213" y="407950"/>
                      <a:pt x="2347685" y="405942"/>
                    </a:cubicBezTo>
                    <a:cubicBezTo>
                      <a:pt x="2346980" y="405641"/>
                      <a:pt x="2344062" y="404436"/>
                      <a:pt x="2339836" y="405641"/>
                    </a:cubicBezTo>
                    <a:cubicBezTo>
                      <a:pt x="2338126" y="406042"/>
                      <a:pt x="2334001" y="407548"/>
                      <a:pt x="2332693" y="407849"/>
                    </a:cubicBezTo>
                    <a:lnTo>
                      <a:pt x="2315386" y="411061"/>
                    </a:lnTo>
                    <a:lnTo>
                      <a:pt x="2255718" y="419796"/>
                    </a:lnTo>
                    <a:cubicBezTo>
                      <a:pt x="2211244" y="426220"/>
                      <a:pt x="2166770" y="433247"/>
                      <a:pt x="2122296" y="439873"/>
                    </a:cubicBezTo>
                    <a:cubicBezTo>
                      <a:pt x="2103279" y="442584"/>
                      <a:pt x="2084261" y="445294"/>
                      <a:pt x="2065244" y="447804"/>
                    </a:cubicBezTo>
                    <a:cubicBezTo>
                      <a:pt x="2007689" y="455333"/>
                      <a:pt x="1949832" y="461758"/>
                      <a:pt x="1891875" y="466878"/>
                    </a:cubicBezTo>
                    <a:cubicBezTo>
                      <a:pt x="1833918" y="471998"/>
                      <a:pt x="1775961" y="475813"/>
                      <a:pt x="1717903" y="477921"/>
                    </a:cubicBezTo>
                    <a:cubicBezTo>
                      <a:pt x="1709250" y="478222"/>
                      <a:pt x="1697578" y="478624"/>
                      <a:pt x="1684497" y="478925"/>
                    </a:cubicBezTo>
                    <a:cubicBezTo>
                      <a:pt x="1693352" y="476114"/>
                      <a:pt x="1702608" y="474106"/>
                      <a:pt x="1711363" y="470994"/>
                    </a:cubicBezTo>
                    <a:cubicBezTo>
                      <a:pt x="1732895" y="463364"/>
                      <a:pt x="1754126" y="454731"/>
                      <a:pt x="1774854" y="445094"/>
                    </a:cubicBezTo>
                    <a:cubicBezTo>
                      <a:pt x="1805644" y="430839"/>
                      <a:pt x="1835629" y="414274"/>
                      <a:pt x="1865110" y="396505"/>
                    </a:cubicBezTo>
                    <a:cubicBezTo>
                      <a:pt x="1883323" y="385462"/>
                      <a:pt x="1901635" y="374520"/>
                      <a:pt x="1919546" y="363076"/>
                    </a:cubicBezTo>
                    <a:cubicBezTo>
                      <a:pt x="1931721" y="355345"/>
                      <a:pt x="1943695" y="347315"/>
                      <a:pt x="1955367" y="338983"/>
                    </a:cubicBezTo>
                    <a:lnTo>
                      <a:pt x="1986760" y="315692"/>
                    </a:lnTo>
                    <a:cubicBezTo>
                      <a:pt x="1987666" y="314990"/>
                      <a:pt x="1995816" y="307761"/>
                      <a:pt x="1998331" y="305352"/>
                    </a:cubicBezTo>
                    <a:cubicBezTo>
                      <a:pt x="2036064" y="268509"/>
                      <a:pt x="2023788" y="258571"/>
                      <a:pt x="1984848" y="288587"/>
                    </a:cubicBezTo>
                    <a:cubicBezTo>
                      <a:pt x="1984446" y="288888"/>
                      <a:pt x="1983943" y="289290"/>
                      <a:pt x="1983641" y="289591"/>
                    </a:cubicBezTo>
                    <a:lnTo>
                      <a:pt x="1983641" y="289691"/>
                    </a:lnTo>
                    <a:cubicBezTo>
                      <a:pt x="1984345" y="290394"/>
                      <a:pt x="1983540" y="291499"/>
                      <a:pt x="1982131" y="292703"/>
                    </a:cubicBezTo>
                    <a:cubicBezTo>
                      <a:pt x="1982333" y="291900"/>
                      <a:pt x="1982534" y="291298"/>
                      <a:pt x="1982735" y="290996"/>
                    </a:cubicBezTo>
                    <a:cubicBezTo>
                      <a:pt x="1982735" y="290896"/>
                      <a:pt x="1982836" y="290695"/>
                      <a:pt x="1982936" y="290394"/>
                    </a:cubicBezTo>
                    <a:cubicBezTo>
                      <a:pt x="1982131" y="291298"/>
                      <a:pt x="1981629" y="292301"/>
                      <a:pt x="1981125" y="293406"/>
                    </a:cubicBezTo>
                    <a:cubicBezTo>
                      <a:pt x="1978308" y="295615"/>
                      <a:pt x="1974082" y="297722"/>
                      <a:pt x="1973579" y="298023"/>
                    </a:cubicBezTo>
                    <a:lnTo>
                      <a:pt x="1941783" y="319306"/>
                    </a:lnTo>
                    <a:cubicBezTo>
                      <a:pt x="1930111" y="326936"/>
                      <a:pt x="1918238" y="334163"/>
                      <a:pt x="1906163" y="341191"/>
                    </a:cubicBezTo>
                    <a:cubicBezTo>
                      <a:pt x="1887850" y="351832"/>
                      <a:pt x="1869336" y="362072"/>
                      <a:pt x="1850923" y="372412"/>
                    </a:cubicBezTo>
                    <a:cubicBezTo>
                      <a:pt x="1821844" y="389077"/>
                      <a:pt x="1792160" y="404034"/>
                      <a:pt x="1762176" y="417788"/>
                    </a:cubicBezTo>
                    <a:cubicBezTo>
                      <a:pt x="1742052" y="427024"/>
                      <a:pt x="1721827" y="435757"/>
                      <a:pt x="1701200" y="443789"/>
                    </a:cubicBezTo>
                    <a:cubicBezTo>
                      <a:pt x="1659644" y="459850"/>
                      <a:pt x="1616578" y="472198"/>
                      <a:pt x="1572104" y="481535"/>
                    </a:cubicBezTo>
                    <a:cubicBezTo>
                      <a:pt x="1484564" y="483442"/>
                      <a:pt x="1390485" y="485049"/>
                      <a:pt x="1367241" y="485551"/>
                    </a:cubicBezTo>
                    <a:cubicBezTo>
                      <a:pt x="1332930" y="486153"/>
                      <a:pt x="1298618" y="487056"/>
                      <a:pt x="1264307" y="488161"/>
                    </a:cubicBezTo>
                    <a:cubicBezTo>
                      <a:pt x="1262898" y="488161"/>
                      <a:pt x="1261490" y="488261"/>
                      <a:pt x="1260081" y="488261"/>
                    </a:cubicBezTo>
                    <a:cubicBezTo>
                      <a:pt x="1262596" y="487357"/>
                      <a:pt x="1264810" y="485852"/>
                      <a:pt x="1266219" y="483442"/>
                    </a:cubicBezTo>
                    <a:cubicBezTo>
                      <a:pt x="1282217" y="456237"/>
                      <a:pt x="1288456" y="415780"/>
                      <a:pt x="1300429" y="381447"/>
                    </a:cubicBezTo>
                    <a:cubicBezTo>
                      <a:pt x="1304957" y="368196"/>
                      <a:pt x="1310391" y="355848"/>
                      <a:pt x="1318541" y="346311"/>
                    </a:cubicBezTo>
                    <a:cubicBezTo>
                      <a:pt x="1328100" y="334465"/>
                      <a:pt x="1339973" y="324526"/>
                      <a:pt x="1352350" y="315391"/>
                    </a:cubicBezTo>
                    <a:cubicBezTo>
                      <a:pt x="1372574" y="300533"/>
                      <a:pt x="1394610" y="287784"/>
                      <a:pt x="1414432" y="274633"/>
                    </a:cubicBezTo>
                    <a:cubicBezTo>
                      <a:pt x="1423589" y="268409"/>
                      <a:pt x="1435361" y="256965"/>
                      <a:pt x="1446530" y="248432"/>
                    </a:cubicBezTo>
                    <a:cubicBezTo>
                      <a:pt x="1449649" y="246122"/>
                      <a:pt x="1452366" y="244617"/>
                      <a:pt x="1455083" y="243010"/>
                    </a:cubicBezTo>
                    <a:cubicBezTo>
                      <a:pt x="1461019" y="249837"/>
                      <a:pt x="1467862" y="255960"/>
                      <a:pt x="1475509" y="261382"/>
                    </a:cubicBezTo>
                    <a:cubicBezTo>
                      <a:pt x="1486174" y="268911"/>
                      <a:pt x="1508311" y="272926"/>
                      <a:pt x="1534573" y="272926"/>
                    </a:cubicBezTo>
                    <a:cubicBezTo>
                      <a:pt x="1587600" y="272826"/>
                      <a:pt x="1657933" y="260377"/>
                      <a:pt x="1657933" y="260377"/>
                    </a:cubicBezTo>
                    <a:cubicBezTo>
                      <a:pt x="1663769" y="259474"/>
                      <a:pt x="1667794" y="254053"/>
                      <a:pt x="1666888" y="248231"/>
                    </a:cubicBezTo>
                    <a:cubicBezTo>
                      <a:pt x="1665983" y="242408"/>
                      <a:pt x="1660549" y="238393"/>
                      <a:pt x="1654713" y="239296"/>
                    </a:cubicBezTo>
                    <a:cubicBezTo>
                      <a:pt x="1654713" y="239296"/>
                      <a:pt x="1600177" y="246122"/>
                      <a:pt x="1551980" y="246122"/>
                    </a:cubicBezTo>
                    <a:cubicBezTo>
                      <a:pt x="1534875" y="246122"/>
                      <a:pt x="1518574" y="245320"/>
                      <a:pt x="1506097" y="242810"/>
                    </a:cubicBezTo>
                    <a:cubicBezTo>
                      <a:pt x="1500362" y="241605"/>
                      <a:pt x="1495532" y="240200"/>
                      <a:pt x="1492514" y="237991"/>
                    </a:cubicBezTo>
                    <a:cubicBezTo>
                      <a:pt x="1481345" y="229658"/>
                      <a:pt x="1472390" y="219419"/>
                      <a:pt x="1467157" y="207071"/>
                    </a:cubicBezTo>
                    <a:cubicBezTo>
                      <a:pt x="1462328" y="195928"/>
                      <a:pt x="1460818" y="183078"/>
                      <a:pt x="1463736" y="168421"/>
                    </a:cubicBezTo>
                    <a:cubicBezTo>
                      <a:pt x="1465950" y="156575"/>
                      <a:pt x="1472088" y="144830"/>
                      <a:pt x="1474905" y="133185"/>
                    </a:cubicBezTo>
                    <a:cubicBezTo>
                      <a:pt x="1476716" y="126057"/>
                      <a:pt x="1477421" y="118930"/>
                      <a:pt x="1476515" y="111902"/>
                    </a:cubicBezTo>
                    <a:cubicBezTo>
                      <a:pt x="1474804" y="98651"/>
                      <a:pt x="1468968" y="84998"/>
                      <a:pt x="1460516" y="71747"/>
                    </a:cubicBezTo>
                    <a:cubicBezTo>
                      <a:pt x="1443914" y="45847"/>
                      <a:pt x="1417552" y="21452"/>
                      <a:pt x="1402056" y="3984"/>
                    </a:cubicBezTo>
                    <a:cubicBezTo>
                      <a:pt x="1398031" y="-734"/>
                      <a:pt x="1391088" y="-1336"/>
                      <a:pt x="1386359" y="2578"/>
                    </a:cubicBezTo>
                    <a:cubicBezTo>
                      <a:pt x="1381630" y="6493"/>
                      <a:pt x="1381026" y="13521"/>
                      <a:pt x="1384950" y="18239"/>
                    </a:cubicBezTo>
                    <a:cubicBezTo>
                      <a:pt x="1397126" y="33398"/>
                      <a:pt x="1416847" y="53977"/>
                      <a:pt x="1431538" y="75762"/>
                    </a:cubicBezTo>
                    <a:cubicBezTo>
                      <a:pt x="1440292" y="88712"/>
                      <a:pt x="1447335" y="102064"/>
                      <a:pt x="1448542" y="115014"/>
                    </a:cubicBezTo>
                    <a:cubicBezTo>
                      <a:pt x="1448844" y="118729"/>
                      <a:pt x="1448039" y="122342"/>
                      <a:pt x="1447033" y="125957"/>
                    </a:cubicBezTo>
                    <a:cubicBezTo>
                      <a:pt x="1443713" y="138104"/>
                      <a:pt x="1437172" y="150251"/>
                      <a:pt x="1434456" y="162599"/>
                    </a:cubicBezTo>
                    <a:cubicBezTo>
                      <a:pt x="1430129" y="183882"/>
                      <a:pt x="1432443" y="202654"/>
                      <a:pt x="1439487" y="218917"/>
                    </a:cubicBezTo>
                    <a:cubicBezTo>
                      <a:pt x="1440493" y="221125"/>
                      <a:pt x="1442203" y="222832"/>
                      <a:pt x="1443310" y="224940"/>
                    </a:cubicBezTo>
                    <a:cubicBezTo>
                      <a:pt x="1439990" y="226647"/>
                      <a:pt x="1436871" y="227852"/>
                      <a:pt x="1433349" y="230161"/>
                    </a:cubicBezTo>
                    <a:cubicBezTo>
                      <a:pt x="1422180" y="237690"/>
                      <a:pt x="1410106" y="247929"/>
                      <a:pt x="1400949" y="253350"/>
                    </a:cubicBezTo>
                    <a:cubicBezTo>
                      <a:pt x="1380121" y="265698"/>
                      <a:pt x="1356676" y="277142"/>
                      <a:pt x="1335546" y="291599"/>
                    </a:cubicBezTo>
                    <a:cubicBezTo>
                      <a:pt x="1320554" y="301738"/>
                      <a:pt x="1306769" y="313483"/>
                      <a:pt x="1295298" y="327237"/>
                    </a:cubicBezTo>
                    <a:cubicBezTo>
                      <a:pt x="1285236" y="339685"/>
                      <a:pt x="1278092" y="355345"/>
                      <a:pt x="1272960" y="372613"/>
                    </a:cubicBezTo>
                    <a:cubicBezTo>
                      <a:pt x="1267929" y="389378"/>
                      <a:pt x="1264508" y="407649"/>
                      <a:pt x="1260886" y="425117"/>
                    </a:cubicBezTo>
                    <a:cubicBezTo>
                      <a:pt x="1257163" y="442584"/>
                      <a:pt x="1253440" y="459248"/>
                      <a:pt x="1246698" y="472801"/>
                    </a:cubicBezTo>
                    <a:cubicBezTo>
                      <a:pt x="1243780" y="478222"/>
                      <a:pt x="1245692" y="484948"/>
                      <a:pt x="1251126" y="487860"/>
                    </a:cubicBezTo>
                    <a:cubicBezTo>
                      <a:pt x="1252836" y="488763"/>
                      <a:pt x="1254748" y="488462"/>
                      <a:pt x="1256559" y="488462"/>
                    </a:cubicBezTo>
                    <a:cubicBezTo>
                      <a:pt x="1179182" y="490972"/>
                      <a:pt x="1101805" y="494084"/>
                      <a:pt x="1024529" y="496393"/>
                    </a:cubicBezTo>
                    <a:cubicBezTo>
                      <a:pt x="995047" y="497396"/>
                      <a:pt x="965565" y="496995"/>
                      <a:pt x="936084" y="497698"/>
                    </a:cubicBezTo>
                    <a:cubicBezTo>
                      <a:pt x="983375" y="484747"/>
                      <a:pt x="1037509" y="461558"/>
                      <a:pt x="1078361" y="427325"/>
                    </a:cubicBezTo>
                    <a:cubicBezTo>
                      <a:pt x="1113578" y="397911"/>
                      <a:pt x="1138431" y="360968"/>
                      <a:pt x="1142255" y="317801"/>
                    </a:cubicBezTo>
                    <a:cubicBezTo>
                      <a:pt x="1146279" y="269513"/>
                      <a:pt x="1117301" y="229859"/>
                      <a:pt x="1078663" y="212994"/>
                    </a:cubicBezTo>
                    <a:cubicBezTo>
                      <a:pt x="1040628" y="196329"/>
                      <a:pt x="993337" y="201449"/>
                      <a:pt x="960233" y="241304"/>
                    </a:cubicBezTo>
                    <a:cubicBezTo>
                      <a:pt x="956107" y="246423"/>
                      <a:pt x="952183" y="252145"/>
                      <a:pt x="948963" y="258169"/>
                    </a:cubicBezTo>
                    <a:cubicBezTo>
                      <a:pt x="945643" y="264393"/>
                      <a:pt x="943026" y="270919"/>
                      <a:pt x="941517" y="277645"/>
                    </a:cubicBezTo>
                    <a:cubicBezTo>
                      <a:pt x="930650" y="324225"/>
                      <a:pt x="962547" y="350728"/>
                      <a:pt x="995651" y="355245"/>
                    </a:cubicBezTo>
                    <a:cubicBezTo>
                      <a:pt x="1019800" y="358558"/>
                      <a:pt x="1043848" y="349623"/>
                      <a:pt x="1053105" y="330349"/>
                    </a:cubicBezTo>
                    <a:cubicBezTo>
                      <a:pt x="1058237" y="319708"/>
                      <a:pt x="1059343" y="305453"/>
                      <a:pt x="1052300" y="287684"/>
                    </a:cubicBezTo>
                    <a:cubicBezTo>
                      <a:pt x="1050187" y="281961"/>
                      <a:pt x="1043747" y="279050"/>
                      <a:pt x="1038012" y="281258"/>
                    </a:cubicBezTo>
                    <a:cubicBezTo>
                      <a:pt x="1032277" y="283367"/>
                      <a:pt x="1029359" y="289791"/>
                      <a:pt x="1031572" y="295514"/>
                    </a:cubicBezTo>
                    <a:cubicBezTo>
                      <a:pt x="1036301" y="308665"/>
                      <a:pt x="1035094" y="318202"/>
                      <a:pt x="1029258" y="324125"/>
                    </a:cubicBezTo>
                    <a:cubicBezTo>
                      <a:pt x="1022416" y="331152"/>
                      <a:pt x="1010643" y="332758"/>
                      <a:pt x="999273" y="330951"/>
                    </a:cubicBezTo>
                    <a:cubicBezTo>
                      <a:pt x="979552" y="327739"/>
                      <a:pt x="960333" y="311777"/>
                      <a:pt x="967578" y="283969"/>
                    </a:cubicBezTo>
                    <a:cubicBezTo>
                      <a:pt x="968685" y="279552"/>
                      <a:pt x="970596" y="275235"/>
                      <a:pt x="972911" y="271019"/>
                    </a:cubicBezTo>
                    <a:cubicBezTo>
                      <a:pt x="975326" y="266702"/>
                      <a:pt x="978244" y="262687"/>
                      <a:pt x="981363" y="259072"/>
                    </a:cubicBezTo>
                    <a:cubicBezTo>
                      <a:pt x="1005612" y="230763"/>
                      <a:pt x="1039421" y="227651"/>
                      <a:pt x="1066689" y="239899"/>
                    </a:cubicBezTo>
                    <a:cubicBezTo>
                      <a:pt x="1094359" y="252347"/>
                      <a:pt x="1115389" y="280556"/>
                      <a:pt x="1112370" y="315291"/>
                    </a:cubicBezTo>
                    <a:cubicBezTo>
                      <a:pt x="1109553" y="350828"/>
                      <a:pt x="1088322" y="380845"/>
                      <a:pt x="1059746" y="405540"/>
                    </a:cubicBezTo>
                    <a:cubicBezTo>
                      <a:pt x="1015876" y="443387"/>
                      <a:pt x="954497" y="468886"/>
                      <a:pt x="906602" y="479828"/>
                    </a:cubicBezTo>
                    <a:cubicBezTo>
                      <a:pt x="891911" y="483141"/>
                      <a:pt x="877221" y="486253"/>
                      <a:pt x="862329" y="488963"/>
                    </a:cubicBezTo>
                    <a:cubicBezTo>
                      <a:pt x="847638" y="491674"/>
                      <a:pt x="832847" y="493983"/>
                      <a:pt x="817855" y="495790"/>
                    </a:cubicBezTo>
                    <a:cubicBezTo>
                      <a:pt x="817855" y="495790"/>
                      <a:pt x="812422" y="497396"/>
                      <a:pt x="805479" y="499505"/>
                    </a:cubicBezTo>
                    <a:cubicBezTo>
                      <a:pt x="678999" y="500709"/>
                      <a:pt x="552620" y="501814"/>
                      <a:pt x="426040" y="502516"/>
                    </a:cubicBezTo>
                    <a:cubicBezTo>
                      <a:pt x="438315" y="492076"/>
                      <a:pt x="450994" y="481936"/>
                      <a:pt x="461257" y="469388"/>
                    </a:cubicBezTo>
                    <a:cubicBezTo>
                      <a:pt x="476752" y="450515"/>
                      <a:pt x="488927" y="429433"/>
                      <a:pt x="496071" y="407147"/>
                    </a:cubicBezTo>
                    <a:cubicBezTo>
                      <a:pt x="498788" y="398312"/>
                      <a:pt x="500700" y="389378"/>
                      <a:pt x="502109" y="380443"/>
                    </a:cubicBezTo>
                    <a:cubicBezTo>
                      <a:pt x="505127" y="361068"/>
                      <a:pt x="505731" y="341291"/>
                      <a:pt x="509454" y="322017"/>
                    </a:cubicBezTo>
                    <a:cubicBezTo>
                      <a:pt x="511366" y="311074"/>
                      <a:pt x="514183" y="300533"/>
                      <a:pt x="517503" y="290093"/>
                    </a:cubicBezTo>
                    <a:cubicBezTo>
                      <a:pt x="521025" y="279552"/>
                      <a:pt x="525050" y="269212"/>
                      <a:pt x="529578" y="258771"/>
                    </a:cubicBezTo>
                    <a:cubicBezTo>
                      <a:pt x="530182" y="257466"/>
                      <a:pt x="535917" y="246423"/>
                      <a:pt x="538936" y="237489"/>
                    </a:cubicBezTo>
                    <a:cubicBezTo>
                      <a:pt x="540043" y="234076"/>
                      <a:pt x="539841" y="231968"/>
                      <a:pt x="540143" y="229257"/>
                    </a:cubicBezTo>
                    <a:cubicBezTo>
                      <a:pt x="540646" y="229357"/>
                      <a:pt x="541149" y="229558"/>
                      <a:pt x="541653" y="229658"/>
                    </a:cubicBezTo>
                    <a:cubicBezTo>
                      <a:pt x="576769" y="234076"/>
                      <a:pt x="611382" y="231466"/>
                      <a:pt x="645794" y="234879"/>
                    </a:cubicBezTo>
                    <a:cubicBezTo>
                      <a:pt x="659378" y="236184"/>
                      <a:pt x="672962" y="238393"/>
                      <a:pt x="686545" y="242709"/>
                    </a:cubicBezTo>
                    <a:cubicBezTo>
                      <a:pt x="696306" y="245821"/>
                      <a:pt x="706971" y="253451"/>
                      <a:pt x="717738" y="260579"/>
                    </a:cubicBezTo>
                    <a:cubicBezTo>
                      <a:pt x="731221" y="269413"/>
                      <a:pt x="744905" y="277645"/>
                      <a:pt x="757583" y="280054"/>
                    </a:cubicBezTo>
                    <a:cubicBezTo>
                      <a:pt x="772576" y="282865"/>
                      <a:pt x="786864" y="279452"/>
                      <a:pt x="798435" y="262285"/>
                    </a:cubicBezTo>
                    <a:cubicBezTo>
                      <a:pt x="801957" y="257266"/>
                      <a:pt x="800749" y="250339"/>
                      <a:pt x="795719" y="246825"/>
                    </a:cubicBezTo>
                    <a:cubicBezTo>
                      <a:pt x="790687" y="243211"/>
                      <a:pt x="783745" y="244416"/>
                      <a:pt x="780223" y="249436"/>
                    </a:cubicBezTo>
                    <a:cubicBezTo>
                      <a:pt x="772676" y="259575"/>
                      <a:pt x="763621" y="258169"/>
                      <a:pt x="754363" y="253652"/>
                    </a:cubicBezTo>
                    <a:cubicBezTo>
                      <a:pt x="743698" y="248532"/>
                      <a:pt x="732730" y="239798"/>
                      <a:pt x="722064" y="232269"/>
                    </a:cubicBezTo>
                    <a:cubicBezTo>
                      <a:pt x="712807" y="225744"/>
                      <a:pt x="703752" y="220122"/>
                      <a:pt x="695299" y="217110"/>
                    </a:cubicBezTo>
                    <a:cubicBezTo>
                      <a:pt x="679905" y="211689"/>
                      <a:pt x="664510" y="208476"/>
                      <a:pt x="649014" y="206569"/>
                    </a:cubicBezTo>
                    <a:cubicBezTo>
                      <a:pt x="614904" y="202353"/>
                      <a:pt x="580391" y="204762"/>
                      <a:pt x="545577" y="199943"/>
                    </a:cubicBezTo>
                    <a:cubicBezTo>
                      <a:pt x="528572" y="197836"/>
                      <a:pt x="511970" y="193318"/>
                      <a:pt x="496172" y="187094"/>
                    </a:cubicBezTo>
                    <a:cubicBezTo>
                      <a:pt x="480073" y="180769"/>
                      <a:pt x="464678" y="172637"/>
                      <a:pt x="450491" y="163001"/>
                    </a:cubicBezTo>
                    <a:cubicBezTo>
                      <a:pt x="433385" y="151455"/>
                      <a:pt x="407123" y="125656"/>
                      <a:pt x="395552" y="99755"/>
                    </a:cubicBezTo>
                    <a:cubicBezTo>
                      <a:pt x="388609" y="84195"/>
                      <a:pt x="386697" y="68434"/>
                      <a:pt x="400180" y="57291"/>
                    </a:cubicBezTo>
                    <a:cubicBezTo>
                      <a:pt x="404809" y="53676"/>
                      <a:pt x="405614" y="46950"/>
                      <a:pt x="401992" y="42333"/>
                    </a:cubicBezTo>
                    <a:cubicBezTo>
                      <a:pt x="398369" y="37715"/>
                      <a:pt x="391628" y="36912"/>
                      <a:pt x="386999" y="40526"/>
                    </a:cubicBezTo>
                    <a:cubicBezTo>
                      <a:pt x="364158" y="57692"/>
                      <a:pt x="363051" y="83191"/>
                      <a:pt x="373415" y="109091"/>
                    </a:cubicBezTo>
                    <a:cubicBezTo>
                      <a:pt x="385691" y="139911"/>
                      <a:pt x="415173" y="171132"/>
                      <a:pt x="434592" y="185387"/>
                    </a:cubicBezTo>
                    <a:cubicBezTo>
                      <a:pt x="450289" y="196731"/>
                      <a:pt x="467193" y="206469"/>
                      <a:pt x="485104" y="214098"/>
                    </a:cubicBezTo>
                    <a:cubicBezTo>
                      <a:pt x="495468" y="218415"/>
                      <a:pt x="506637" y="220222"/>
                      <a:pt x="517503" y="223033"/>
                    </a:cubicBezTo>
                    <a:cubicBezTo>
                      <a:pt x="517503" y="223134"/>
                      <a:pt x="517403" y="223234"/>
                      <a:pt x="517403" y="223334"/>
                    </a:cubicBezTo>
                    <a:cubicBezTo>
                      <a:pt x="517604" y="225041"/>
                      <a:pt x="518107" y="226547"/>
                      <a:pt x="518912" y="227952"/>
                    </a:cubicBezTo>
                    <a:cubicBezTo>
                      <a:pt x="516095" y="235783"/>
                      <a:pt x="508649" y="247227"/>
                      <a:pt x="508045" y="248432"/>
                    </a:cubicBezTo>
                    <a:cubicBezTo>
                      <a:pt x="502410" y="259274"/>
                      <a:pt x="497279" y="270115"/>
                      <a:pt x="492952" y="281258"/>
                    </a:cubicBezTo>
                    <a:cubicBezTo>
                      <a:pt x="488424" y="292602"/>
                      <a:pt x="484802" y="304248"/>
                      <a:pt x="481985" y="316294"/>
                    </a:cubicBezTo>
                    <a:cubicBezTo>
                      <a:pt x="477557" y="335871"/>
                      <a:pt x="475746" y="355848"/>
                      <a:pt x="472426" y="375624"/>
                    </a:cubicBezTo>
                    <a:cubicBezTo>
                      <a:pt x="471118" y="383355"/>
                      <a:pt x="469608" y="391084"/>
                      <a:pt x="467395" y="398614"/>
                    </a:cubicBezTo>
                    <a:cubicBezTo>
                      <a:pt x="462162" y="417888"/>
                      <a:pt x="452302" y="436159"/>
                      <a:pt x="440026" y="452924"/>
                    </a:cubicBezTo>
                    <a:cubicBezTo>
                      <a:pt x="427449" y="470191"/>
                      <a:pt x="412557" y="486052"/>
                      <a:pt x="396860" y="499505"/>
                    </a:cubicBezTo>
                    <a:cubicBezTo>
                      <a:pt x="395854" y="500307"/>
                      <a:pt x="395753" y="501612"/>
                      <a:pt x="395149" y="502616"/>
                    </a:cubicBezTo>
                    <a:cubicBezTo>
                      <a:pt x="368485" y="502817"/>
                      <a:pt x="341720" y="502616"/>
                      <a:pt x="315056" y="503018"/>
                    </a:cubicBezTo>
                    <a:cubicBezTo>
                      <a:pt x="213429" y="504423"/>
                      <a:pt x="112004" y="507335"/>
                      <a:pt x="10579" y="512856"/>
                    </a:cubicBezTo>
                    <a:cubicBezTo>
                      <a:pt x="4441" y="513158"/>
                      <a:pt x="-288" y="518377"/>
                      <a:pt x="14" y="524502"/>
                    </a:cubicBezTo>
                    <a:cubicBezTo>
                      <a:pt x="215" y="526911"/>
                      <a:pt x="1624" y="528919"/>
                      <a:pt x="3032" y="530725"/>
                    </a:cubicBezTo>
                    <a:close/>
                    <a:moveTo>
                      <a:pt x="1984848" y="305754"/>
                    </a:moveTo>
                    <a:cubicBezTo>
                      <a:pt x="1988370" y="308264"/>
                      <a:pt x="1993099" y="308464"/>
                      <a:pt x="1996822" y="306155"/>
                    </a:cubicBezTo>
                    <a:cubicBezTo>
                      <a:pt x="1990986" y="309970"/>
                      <a:pt x="1987162" y="308765"/>
                      <a:pt x="1984848" y="305754"/>
                    </a:cubicBezTo>
                    <a:close/>
                    <a:moveTo>
                      <a:pt x="2333095" y="418390"/>
                    </a:moveTo>
                    <a:cubicBezTo>
                      <a:pt x="2333598" y="420699"/>
                      <a:pt x="2334705" y="422707"/>
                      <a:pt x="2336919" y="424213"/>
                    </a:cubicBezTo>
                    <a:cubicBezTo>
                      <a:pt x="2336516" y="424012"/>
                      <a:pt x="2336214" y="423610"/>
                      <a:pt x="2335812" y="423309"/>
                    </a:cubicBezTo>
                    <a:cubicBezTo>
                      <a:pt x="2334403" y="421904"/>
                      <a:pt x="2333497" y="420197"/>
                      <a:pt x="2333095" y="418390"/>
                    </a:cubicBezTo>
                    <a:close/>
                    <a:moveTo>
                      <a:pt x="1060652" y="878975"/>
                    </a:moveTo>
                    <a:cubicBezTo>
                      <a:pt x="1060350" y="878674"/>
                      <a:pt x="1060853" y="877871"/>
                      <a:pt x="1061456" y="876968"/>
                    </a:cubicBezTo>
                    <a:lnTo>
                      <a:pt x="1061456" y="877068"/>
                    </a:lnTo>
                    <a:cubicBezTo>
                      <a:pt x="1061155" y="877670"/>
                      <a:pt x="1060853" y="878373"/>
                      <a:pt x="1060652" y="878975"/>
                    </a:cubicBezTo>
                    <a:close/>
                    <a:moveTo>
                      <a:pt x="1579852" y="158182"/>
                    </a:moveTo>
                    <a:cubicBezTo>
                      <a:pt x="1577437" y="158081"/>
                      <a:pt x="1575525" y="157680"/>
                      <a:pt x="1576632" y="156274"/>
                    </a:cubicBezTo>
                    <a:cubicBezTo>
                      <a:pt x="1577538" y="156977"/>
                      <a:pt x="1578544" y="157479"/>
                      <a:pt x="1579651" y="157780"/>
                    </a:cubicBezTo>
                    <a:lnTo>
                      <a:pt x="1579852" y="158182"/>
                    </a:lnTo>
                    <a:close/>
                    <a:moveTo>
                      <a:pt x="1587700" y="206168"/>
                    </a:moveTo>
                    <a:cubicBezTo>
                      <a:pt x="1573714" y="210384"/>
                      <a:pt x="1560432" y="210685"/>
                      <a:pt x="1547754" y="207874"/>
                    </a:cubicBezTo>
                    <a:cubicBezTo>
                      <a:pt x="1534170" y="204963"/>
                      <a:pt x="1521492" y="198739"/>
                      <a:pt x="1508814" y="192314"/>
                    </a:cubicBezTo>
                    <a:cubicBezTo>
                      <a:pt x="1497947" y="186793"/>
                      <a:pt x="1487382" y="180869"/>
                      <a:pt x="1475710" y="177958"/>
                    </a:cubicBezTo>
                    <a:cubicBezTo>
                      <a:pt x="1469673" y="176854"/>
                      <a:pt x="1465749" y="171031"/>
                      <a:pt x="1466755" y="165008"/>
                    </a:cubicBezTo>
                    <a:cubicBezTo>
                      <a:pt x="1467862" y="158985"/>
                      <a:pt x="1473698" y="154969"/>
                      <a:pt x="1479735" y="156074"/>
                    </a:cubicBezTo>
                    <a:cubicBezTo>
                      <a:pt x="1493419" y="157680"/>
                      <a:pt x="1506701" y="162298"/>
                      <a:pt x="1519983" y="167317"/>
                    </a:cubicBezTo>
                    <a:cubicBezTo>
                      <a:pt x="1531252" y="171634"/>
                      <a:pt x="1542421" y="176051"/>
                      <a:pt x="1554093" y="178461"/>
                    </a:cubicBezTo>
                    <a:cubicBezTo>
                      <a:pt x="1562344" y="180267"/>
                      <a:pt x="1570897" y="181271"/>
                      <a:pt x="1580254" y="178962"/>
                    </a:cubicBezTo>
                    <a:cubicBezTo>
                      <a:pt x="1582468" y="178461"/>
                      <a:pt x="1583977" y="177456"/>
                      <a:pt x="1584279" y="175549"/>
                    </a:cubicBezTo>
                    <a:cubicBezTo>
                      <a:pt x="1584682" y="173140"/>
                      <a:pt x="1584581" y="170530"/>
                      <a:pt x="1583977" y="168120"/>
                    </a:cubicBezTo>
                    <a:cubicBezTo>
                      <a:pt x="1584078" y="168120"/>
                      <a:pt x="1584179" y="168120"/>
                      <a:pt x="1584279" y="168020"/>
                    </a:cubicBezTo>
                    <a:cubicBezTo>
                      <a:pt x="1584480" y="168020"/>
                      <a:pt x="1584078" y="167618"/>
                      <a:pt x="1583977" y="167317"/>
                    </a:cubicBezTo>
                    <a:cubicBezTo>
                      <a:pt x="1582971" y="165610"/>
                      <a:pt x="1581361" y="160992"/>
                      <a:pt x="1579852" y="158182"/>
                    </a:cubicBezTo>
                    <a:lnTo>
                      <a:pt x="1580858" y="158182"/>
                    </a:lnTo>
                    <a:cubicBezTo>
                      <a:pt x="1580456" y="158081"/>
                      <a:pt x="1580053" y="157981"/>
                      <a:pt x="1579651" y="157780"/>
                    </a:cubicBezTo>
                    <a:cubicBezTo>
                      <a:pt x="1578745" y="156174"/>
                      <a:pt x="1577739" y="155270"/>
                      <a:pt x="1576934" y="155973"/>
                    </a:cubicBezTo>
                    <a:cubicBezTo>
                      <a:pt x="1576833" y="156074"/>
                      <a:pt x="1576733" y="156174"/>
                      <a:pt x="1576632" y="156274"/>
                    </a:cubicBezTo>
                    <a:cubicBezTo>
                      <a:pt x="1573613" y="154066"/>
                      <a:pt x="1571802" y="150150"/>
                      <a:pt x="1572507" y="146135"/>
                    </a:cubicBezTo>
                    <a:cubicBezTo>
                      <a:pt x="1573010" y="139710"/>
                      <a:pt x="1577437" y="137903"/>
                      <a:pt x="1581462" y="136899"/>
                    </a:cubicBezTo>
                    <a:cubicBezTo>
                      <a:pt x="1583273" y="136498"/>
                      <a:pt x="1587499" y="136799"/>
                      <a:pt x="1592027" y="140513"/>
                    </a:cubicBezTo>
                    <a:cubicBezTo>
                      <a:pt x="1596253" y="144127"/>
                      <a:pt x="1605510" y="156876"/>
                      <a:pt x="1606013" y="158081"/>
                    </a:cubicBezTo>
                    <a:cubicBezTo>
                      <a:pt x="1610843" y="168220"/>
                      <a:pt x="1611346" y="180368"/>
                      <a:pt x="1607221" y="189905"/>
                    </a:cubicBezTo>
                    <a:cubicBezTo>
                      <a:pt x="1604001" y="197233"/>
                      <a:pt x="1597561" y="202955"/>
                      <a:pt x="1587700" y="206168"/>
                    </a:cubicBezTo>
                    <a:close/>
                    <a:moveTo>
                      <a:pt x="1302341" y="848758"/>
                    </a:moveTo>
                    <a:cubicBezTo>
                      <a:pt x="1298015" y="853075"/>
                      <a:pt x="1297914" y="860103"/>
                      <a:pt x="1302241" y="864519"/>
                    </a:cubicBezTo>
                    <a:cubicBezTo>
                      <a:pt x="1306567" y="868836"/>
                      <a:pt x="1313611" y="868936"/>
                      <a:pt x="1317937" y="864620"/>
                    </a:cubicBezTo>
                    <a:cubicBezTo>
                      <a:pt x="1330515" y="853677"/>
                      <a:pt x="1349935" y="844441"/>
                      <a:pt x="1369958" y="837414"/>
                    </a:cubicBezTo>
                    <a:cubicBezTo>
                      <a:pt x="1377505" y="834703"/>
                      <a:pt x="1385051" y="832395"/>
                      <a:pt x="1392497" y="830487"/>
                    </a:cubicBezTo>
                    <a:cubicBezTo>
                      <a:pt x="1399540" y="828781"/>
                      <a:pt x="1406383" y="827275"/>
                      <a:pt x="1412923" y="826572"/>
                    </a:cubicBezTo>
                    <a:cubicBezTo>
                      <a:pt x="1410407" y="828179"/>
                      <a:pt x="1408596" y="830889"/>
                      <a:pt x="1408194" y="834101"/>
                    </a:cubicBezTo>
                    <a:cubicBezTo>
                      <a:pt x="1407590" y="836712"/>
                      <a:pt x="1408496" y="838920"/>
                      <a:pt x="1409502" y="840828"/>
                    </a:cubicBezTo>
                    <a:cubicBezTo>
                      <a:pt x="1410609" y="843136"/>
                      <a:pt x="1413426" y="846047"/>
                      <a:pt x="1419363" y="846249"/>
                    </a:cubicBezTo>
                    <a:cubicBezTo>
                      <a:pt x="1420268" y="846249"/>
                      <a:pt x="1422381" y="845847"/>
                      <a:pt x="1425299" y="844843"/>
                    </a:cubicBezTo>
                    <a:cubicBezTo>
                      <a:pt x="1429525" y="843438"/>
                      <a:pt x="1437172" y="839824"/>
                      <a:pt x="1442707" y="835708"/>
                    </a:cubicBezTo>
                    <a:cubicBezTo>
                      <a:pt x="1446731" y="832796"/>
                      <a:pt x="1449448" y="829282"/>
                      <a:pt x="1450957" y="826170"/>
                    </a:cubicBezTo>
                    <a:cubicBezTo>
                      <a:pt x="1453272" y="821553"/>
                      <a:pt x="1452769" y="817036"/>
                      <a:pt x="1451058" y="812618"/>
                    </a:cubicBezTo>
                    <a:cubicBezTo>
                      <a:pt x="1449348" y="808301"/>
                      <a:pt x="1443612" y="802378"/>
                      <a:pt x="1428922" y="799668"/>
                    </a:cubicBezTo>
                    <a:cubicBezTo>
                      <a:pt x="1416042" y="797560"/>
                      <a:pt x="1400949" y="798062"/>
                      <a:pt x="1385655" y="801475"/>
                    </a:cubicBezTo>
                    <a:cubicBezTo>
                      <a:pt x="1376800" y="803382"/>
                      <a:pt x="1367845" y="806294"/>
                      <a:pt x="1359292" y="809908"/>
                    </a:cubicBezTo>
                    <a:cubicBezTo>
                      <a:pt x="1336351" y="819746"/>
                      <a:pt x="1315523" y="834302"/>
                      <a:pt x="1302341" y="848758"/>
                    </a:cubicBezTo>
                    <a:close/>
                    <a:moveTo>
                      <a:pt x="1423891" y="826170"/>
                    </a:moveTo>
                    <a:lnTo>
                      <a:pt x="1423891" y="826170"/>
                    </a:lnTo>
                    <a:lnTo>
                      <a:pt x="1424796" y="826673"/>
                    </a:lnTo>
                    <a:lnTo>
                      <a:pt x="1423891" y="826170"/>
                    </a:lnTo>
                    <a:close/>
                    <a:moveTo>
                      <a:pt x="1416746" y="824966"/>
                    </a:moveTo>
                    <a:cubicBezTo>
                      <a:pt x="1416344" y="824163"/>
                      <a:pt x="1417954" y="824665"/>
                      <a:pt x="1418759" y="824865"/>
                    </a:cubicBezTo>
                    <a:cubicBezTo>
                      <a:pt x="1418055" y="824865"/>
                      <a:pt x="1417451" y="824865"/>
                      <a:pt x="1416746" y="824966"/>
                    </a:cubicBezTo>
                    <a:lnTo>
                      <a:pt x="1416746" y="824966"/>
                    </a:lnTo>
                    <a:close/>
                    <a:moveTo>
                      <a:pt x="750943" y="890319"/>
                    </a:moveTo>
                    <a:cubicBezTo>
                      <a:pt x="766740" y="892528"/>
                      <a:pt x="787065" y="898350"/>
                      <a:pt x="808497" y="904273"/>
                    </a:cubicBezTo>
                    <a:cubicBezTo>
                      <a:pt x="826408" y="909193"/>
                      <a:pt x="845123" y="913911"/>
                      <a:pt x="862430" y="916119"/>
                    </a:cubicBezTo>
                    <a:cubicBezTo>
                      <a:pt x="877321" y="918027"/>
                      <a:pt x="891207" y="918629"/>
                      <a:pt x="902275" y="912906"/>
                    </a:cubicBezTo>
                    <a:cubicBezTo>
                      <a:pt x="906501" y="910899"/>
                      <a:pt x="906803" y="906783"/>
                      <a:pt x="906099" y="902767"/>
                    </a:cubicBezTo>
                    <a:cubicBezTo>
                      <a:pt x="904791" y="894736"/>
                      <a:pt x="900565" y="886404"/>
                      <a:pt x="896842" y="880882"/>
                    </a:cubicBezTo>
                    <a:cubicBezTo>
                      <a:pt x="895936" y="879678"/>
                      <a:pt x="891308" y="874157"/>
                      <a:pt x="890000" y="872651"/>
                    </a:cubicBezTo>
                    <a:cubicBezTo>
                      <a:pt x="886075" y="872952"/>
                      <a:pt x="882151" y="871145"/>
                      <a:pt x="879938" y="867531"/>
                    </a:cubicBezTo>
                    <a:cubicBezTo>
                      <a:pt x="876919" y="862511"/>
                      <a:pt x="878529" y="855987"/>
                      <a:pt x="883560" y="852974"/>
                    </a:cubicBezTo>
                    <a:cubicBezTo>
                      <a:pt x="887484" y="850264"/>
                      <a:pt x="892113" y="850163"/>
                      <a:pt x="897043" y="851669"/>
                    </a:cubicBezTo>
                    <a:cubicBezTo>
                      <a:pt x="904288" y="853878"/>
                      <a:pt x="913142" y="863917"/>
                      <a:pt x="915557" y="866828"/>
                    </a:cubicBezTo>
                    <a:cubicBezTo>
                      <a:pt x="923204" y="876064"/>
                      <a:pt x="931656" y="891524"/>
                      <a:pt x="932864" y="905378"/>
                    </a:cubicBezTo>
                    <a:cubicBezTo>
                      <a:pt x="933870" y="918227"/>
                      <a:pt x="929040" y="929772"/>
                      <a:pt x="915658" y="937602"/>
                    </a:cubicBezTo>
                    <a:cubicBezTo>
                      <a:pt x="900062" y="946436"/>
                      <a:pt x="880139" y="948746"/>
                      <a:pt x="858606" y="945935"/>
                    </a:cubicBezTo>
                    <a:cubicBezTo>
                      <a:pt x="839589" y="943525"/>
                      <a:pt x="819465" y="937101"/>
                      <a:pt x="800347" y="930375"/>
                    </a:cubicBezTo>
                    <a:cubicBezTo>
                      <a:pt x="780324" y="923347"/>
                      <a:pt x="761709" y="915617"/>
                      <a:pt x="746918" y="912204"/>
                    </a:cubicBezTo>
                    <a:cubicBezTo>
                      <a:pt x="740881" y="910999"/>
                      <a:pt x="736856" y="905277"/>
                      <a:pt x="737962" y="899254"/>
                    </a:cubicBezTo>
                    <a:cubicBezTo>
                      <a:pt x="739069" y="893230"/>
                      <a:pt x="744905" y="889215"/>
                      <a:pt x="750943" y="890319"/>
                    </a:cubicBezTo>
                    <a:close/>
                    <a:moveTo>
                      <a:pt x="702846" y="205666"/>
                    </a:moveTo>
                    <a:cubicBezTo>
                      <a:pt x="701135" y="206268"/>
                      <a:pt x="698620" y="206268"/>
                      <a:pt x="695601" y="205565"/>
                    </a:cubicBezTo>
                    <a:cubicBezTo>
                      <a:pt x="692080" y="204661"/>
                      <a:pt x="685036" y="200144"/>
                      <a:pt x="683426" y="199341"/>
                    </a:cubicBezTo>
                    <a:cubicBezTo>
                      <a:pt x="676282" y="195827"/>
                      <a:pt x="669440" y="191912"/>
                      <a:pt x="662799" y="187696"/>
                    </a:cubicBezTo>
                    <a:cubicBezTo>
                      <a:pt x="656158" y="183480"/>
                      <a:pt x="649719" y="179063"/>
                      <a:pt x="643380" y="174545"/>
                    </a:cubicBezTo>
                    <a:cubicBezTo>
                      <a:pt x="628890" y="163703"/>
                      <a:pt x="613093" y="146537"/>
                      <a:pt x="596792" y="128768"/>
                    </a:cubicBezTo>
                    <a:cubicBezTo>
                      <a:pt x="591258" y="122745"/>
                      <a:pt x="585825" y="116721"/>
                      <a:pt x="580190" y="110898"/>
                    </a:cubicBezTo>
                    <a:cubicBezTo>
                      <a:pt x="571838" y="102265"/>
                      <a:pt x="563386" y="94033"/>
                      <a:pt x="554230" y="87709"/>
                    </a:cubicBezTo>
                    <a:cubicBezTo>
                      <a:pt x="541552" y="78874"/>
                      <a:pt x="527968" y="73052"/>
                      <a:pt x="512674" y="75762"/>
                    </a:cubicBezTo>
                    <a:cubicBezTo>
                      <a:pt x="506737" y="77067"/>
                      <a:pt x="500700" y="73353"/>
                      <a:pt x="499392" y="67330"/>
                    </a:cubicBezTo>
                    <a:cubicBezTo>
                      <a:pt x="498084" y="61306"/>
                      <a:pt x="501807" y="55383"/>
                      <a:pt x="507844" y="54078"/>
                    </a:cubicBezTo>
                    <a:cubicBezTo>
                      <a:pt x="529377" y="48255"/>
                      <a:pt x="549803" y="53476"/>
                      <a:pt x="569021" y="64820"/>
                    </a:cubicBezTo>
                    <a:cubicBezTo>
                      <a:pt x="586931" y="75461"/>
                      <a:pt x="603936" y="91724"/>
                      <a:pt x="619130" y="108690"/>
                    </a:cubicBezTo>
                    <a:cubicBezTo>
                      <a:pt x="634122" y="125355"/>
                      <a:pt x="647002" y="142822"/>
                      <a:pt x="659881" y="153564"/>
                    </a:cubicBezTo>
                    <a:cubicBezTo>
                      <a:pt x="665415" y="158382"/>
                      <a:pt x="671050" y="163001"/>
                      <a:pt x="676785" y="167418"/>
                    </a:cubicBezTo>
                    <a:cubicBezTo>
                      <a:pt x="682521" y="171734"/>
                      <a:pt x="702645" y="183781"/>
                      <a:pt x="702041" y="184985"/>
                    </a:cubicBezTo>
                    <a:cubicBezTo>
                      <a:pt x="705764" y="185789"/>
                      <a:pt x="708984" y="188499"/>
                      <a:pt x="710091" y="192515"/>
                    </a:cubicBezTo>
                    <a:cubicBezTo>
                      <a:pt x="711801" y="198137"/>
                      <a:pt x="708481" y="204059"/>
                      <a:pt x="702846" y="205666"/>
                    </a:cubicBezTo>
                    <a:close/>
                    <a:moveTo>
                      <a:pt x="18327" y="543274"/>
                    </a:moveTo>
                    <a:lnTo>
                      <a:pt x="18628" y="543274"/>
                    </a:lnTo>
                    <a:cubicBezTo>
                      <a:pt x="17119" y="545985"/>
                      <a:pt x="15409" y="548193"/>
                      <a:pt x="14704" y="545784"/>
                    </a:cubicBezTo>
                    <a:cubicBezTo>
                      <a:pt x="15509" y="545483"/>
                      <a:pt x="16314" y="544981"/>
                      <a:pt x="17019" y="544479"/>
                    </a:cubicBezTo>
                    <a:cubicBezTo>
                      <a:pt x="17522" y="544077"/>
                      <a:pt x="17924" y="543676"/>
                      <a:pt x="18327" y="54327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3" name="Google Shape;353;p3"/>
              <p:cNvSpPr/>
              <p:nvPr/>
            </p:nvSpPr>
            <p:spPr>
              <a:xfrm rot="10800000" flipH="1">
                <a:off x="1827967" y="730969"/>
                <a:ext cx="518378" cy="173893"/>
              </a:xfrm>
              <a:custGeom>
                <a:avLst/>
                <a:gdLst/>
                <a:ahLst/>
                <a:cxnLst/>
                <a:rect l="l" t="t" r="r" b="b"/>
                <a:pathLst>
                  <a:path w="1036755" h="347787" extrusionOk="0">
                    <a:moveTo>
                      <a:pt x="160507" y="55756"/>
                    </a:moveTo>
                    <a:cubicBezTo>
                      <a:pt x="173688" y="-26964"/>
                      <a:pt x="283364" y="101935"/>
                      <a:pt x="296043" y="121410"/>
                    </a:cubicBezTo>
                    <a:cubicBezTo>
                      <a:pt x="314154" y="149018"/>
                      <a:pt x="329348" y="177327"/>
                      <a:pt x="342127" y="207645"/>
                    </a:cubicBezTo>
                    <a:cubicBezTo>
                      <a:pt x="362653" y="256334"/>
                      <a:pt x="378954" y="299300"/>
                      <a:pt x="399782" y="347788"/>
                    </a:cubicBezTo>
                    <a:cubicBezTo>
                      <a:pt x="376136" y="344274"/>
                      <a:pt x="339008" y="310644"/>
                      <a:pt x="321500" y="297593"/>
                    </a:cubicBezTo>
                    <a:cubicBezTo>
                      <a:pt x="254084" y="247499"/>
                      <a:pt x="145917" y="148114"/>
                      <a:pt x="160507" y="55756"/>
                    </a:cubicBezTo>
                    <a:close/>
                    <a:moveTo>
                      <a:pt x="783548" y="346985"/>
                    </a:moveTo>
                    <a:cubicBezTo>
                      <a:pt x="778315" y="355719"/>
                      <a:pt x="962149" y="221398"/>
                      <a:pt x="983480" y="205637"/>
                    </a:cubicBezTo>
                    <a:cubicBezTo>
                      <a:pt x="1061058" y="148616"/>
                      <a:pt x="1053512" y="41802"/>
                      <a:pt x="963456" y="107958"/>
                    </a:cubicBezTo>
                    <a:cubicBezTo>
                      <a:pt x="903789" y="151828"/>
                      <a:pt x="820274" y="285246"/>
                      <a:pt x="783548" y="346985"/>
                    </a:cubicBezTo>
                    <a:close/>
                    <a:moveTo>
                      <a:pt x="844322" y="39895"/>
                    </a:moveTo>
                    <a:lnTo>
                      <a:pt x="844121" y="40397"/>
                    </a:lnTo>
                    <a:cubicBezTo>
                      <a:pt x="846033" y="40096"/>
                      <a:pt x="847643" y="39392"/>
                      <a:pt x="846636" y="38489"/>
                    </a:cubicBezTo>
                    <a:cubicBezTo>
                      <a:pt x="845932" y="39091"/>
                      <a:pt x="845127" y="39593"/>
                      <a:pt x="844322" y="39895"/>
                    </a:cubicBezTo>
                    <a:close/>
                    <a:moveTo>
                      <a:pt x="686550" y="300706"/>
                    </a:moveTo>
                    <a:cubicBezTo>
                      <a:pt x="683632" y="306127"/>
                      <a:pt x="685544" y="312852"/>
                      <a:pt x="690977" y="315763"/>
                    </a:cubicBezTo>
                    <a:cubicBezTo>
                      <a:pt x="696310" y="318776"/>
                      <a:pt x="703052" y="316768"/>
                      <a:pt x="706070" y="311447"/>
                    </a:cubicBezTo>
                    <a:cubicBezTo>
                      <a:pt x="725993" y="277716"/>
                      <a:pt x="746016" y="244186"/>
                      <a:pt x="764832" y="209853"/>
                    </a:cubicBezTo>
                    <a:cubicBezTo>
                      <a:pt x="772379" y="196201"/>
                      <a:pt x="779623" y="182347"/>
                      <a:pt x="786667" y="168393"/>
                    </a:cubicBezTo>
                    <a:cubicBezTo>
                      <a:pt x="797333" y="147512"/>
                      <a:pt x="807294" y="126330"/>
                      <a:pt x="817557" y="105247"/>
                    </a:cubicBezTo>
                    <a:lnTo>
                      <a:pt x="841807" y="50736"/>
                    </a:lnTo>
                    <a:cubicBezTo>
                      <a:pt x="842109" y="50034"/>
                      <a:pt x="842914" y="43910"/>
                      <a:pt x="844121" y="40397"/>
                    </a:cubicBezTo>
                    <a:lnTo>
                      <a:pt x="843618" y="40497"/>
                    </a:lnTo>
                    <a:cubicBezTo>
                      <a:pt x="843215" y="40597"/>
                      <a:pt x="842712" y="40597"/>
                      <a:pt x="842310" y="40698"/>
                    </a:cubicBezTo>
                    <a:lnTo>
                      <a:pt x="841404" y="40798"/>
                    </a:lnTo>
                    <a:cubicBezTo>
                      <a:pt x="842410" y="40698"/>
                      <a:pt x="843417" y="40397"/>
                      <a:pt x="844322" y="39895"/>
                    </a:cubicBezTo>
                    <a:cubicBezTo>
                      <a:pt x="844926" y="38389"/>
                      <a:pt x="845630" y="37586"/>
                      <a:pt x="846435" y="38288"/>
                    </a:cubicBezTo>
                    <a:cubicBezTo>
                      <a:pt x="846536" y="38389"/>
                      <a:pt x="846636" y="38389"/>
                      <a:pt x="846636" y="38489"/>
                    </a:cubicBezTo>
                    <a:cubicBezTo>
                      <a:pt x="849152" y="36381"/>
                      <a:pt x="850661" y="33269"/>
                      <a:pt x="850561" y="29855"/>
                    </a:cubicBezTo>
                    <a:cubicBezTo>
                      <a:pt x="850259" y="23933"/>
                      <a:pt x="845328" y="19415"/>
                      <a:pt x="839392" y="19616"/>
                    </a:cubicBezTo>
                    <a:cubicBezTo>
                      <a:pt x="836776" y="19616"/>
                      <a:pt x="833455" y="20921"/>
                      <a:pt x="830336" y="24234"/>
                    </a:cubicBezTo>
                    <a:cubicBezTo>
                      <a:pt x="826814" y="27948"/>
                      <a:pt x="821985" y="39795"/>
                      <a:pt x="821180" y="41300"/>
                    </a:cubicBezTo>
                    <a:lnTo>
                      <a:pt x="793710" y="93101"/>
                    </a:lnTo>
                    <a:cubicBezTo>
                      <a:pt x="786264" y="106754"/>
                      <a:pt x="778617" y="120406"/>
                      <a:pt x="771272" y="134059"/>
                    </a:cubicBezTo>
                    <a:cubicBezTo>
                      <a:pt x="763826" y="147813"/>
                      <a:pt x="756481" y="161466"/>
                      <a:pt x="749236" y="175320"/>
                    </a:cubicBezTo>
                    <a:cubicBezTo>
                      <a:pt x="740684" y="191984"/>
                      <a:pt x="732332" y="208649"/>
                      <a:pt x="723981" y="225414"/>
                    </a:cubicBezTo>
                    <a:cubicBezTo>
                      <a:pt x="711504" y="250511"/>
                      <a:pt x="699228" y="275709"/>
                      <a:pt x="686550" y="300706"/>
                    </a:cubicBezTo>
                    <a:close/>
                    <a:moveTo>
                      <a:pt x="398071" y="125627"/>
                    </a:moveTo>
                    <a:cubicBezTo>
                      <a:pt x="405920" y="149319"/>
                      <a:pt x="413567" y="173211"/>
                      <a:pt x="421818" y="196903"/>
                    </a:cubicBezTo>
                    <a:cubicBezTo>
                      <a:pt x="430069" y="220494"/>
                      <a:pt x="438722" y="243785"/>
                      <a:pt x="446671" y="267376"/>
                    </a:cubicBezTo>
                    <a:cubicBezTo>
                      <a:pt x="453412" y="287655"/>
                      <a:pt x="460054" y="307833"/>
                      <a:pt x="465688" y="328212"/>
                    </a:cubicBezTo>
                    <a:cubicBezTo>
                      <a:pt x="467097" y="334236"/>
                      <a:pt x="473034" y="337849"/>
                      <a:pt x="479071" y="336444"/>
                    </a:cubicBezTo>
                    <a:cubicBezTo>
                      <a:pt x="485008" y="335038"/>
                      <a:pt x="488730" y="329115"/>
                      <a:pt x="487322" y="323092"/>
                    </a:cubicBezTo>
                    <a:cubicBezTo>
                      <a:pt x="480077" y="287855"/>
                      <a:pt x="470921" y="252719"/>
                      <a:pt x="460255" y="217985"/>
                    </a:cubicBezTo>
                    <a:cubicBezTo>
                      <a:pt x="456029" y="204231"/>
                      <a:pt x="451501" y="190579"/>
                      <a:pt x="446772" y="177026"/>
                    </a:cubicBezTo>
                    <a:cubicBezTo>
                      <a:pt x="439728" y="156647"/>
                      <a:pt x="431981" y="136569"/>
                      <a:pt x="424635" y="116492"/>
                    </a:cubicBezTo>
                    <a:cubicBezTo>
                      <a:pt x="416787" y="95611"/>
                      <a:pt x="404209" y="71718"/>
                      <a:pt x="395858" y="48428"/>
                    </a:cubicBezTo>
                    <a:cubicBezTo>
                      <a:pt x="392336" y="38790"/>
                      <a:pt x="389418" y="29354"/>
                      <a:pt x="388211" y="20218"/>
                    </a:cubicBezTo>
                    <a:cubicBezTo>
                      <a:pt x="387707" y="14395"/>
                      <a:pt x="382475" y="10079"/>
                      <a:pt x="376640" y="10581"/>
                    </a:cubicBezTo>
                    <a:cubicBezTo>
                      <a:pt x="370803" y="11183"/>
                      <a:pt x="366477" y="16303"/>
                      <a:pt x="366980" y="22226"/>
                    </a:cubicBezTo>
                    <a:cubicBezTo>
                      <a:pt x="367584" y="32868"/>
                      <a:pt x="369998" y="44212"/>
                      <a:pt x="373319" y="55756"/>
                    </a:cubicBezTo>
                    <a:cubicBezTo>
                      <a:pt x="380161" y="79548"/>
                      <a:pt x="391431" y="104144"/>
                      <a:pt x="398071" y="125627"/>
                    </a:cubicBezTo>
                    <a:close/>
                    <a:moveTo>
                      <a:pt x="3037" y="120306"/>
                    </a:moveTo>
                    <a:cubicBezTo>
                      <a:pt x="27588" y="147813"/>
                      <a:pt x="51636" y="178030"/>
                      <a:pt x="77395" y="207444"/>
                    </a:cubicBezTo>
                    <a:cubicBezTo>
                      <a:pt x="85746" y="217182"/>
                      <a:pt x="94400" y="226719"/>
                      <a:pt x="103254" y="236055"/>
                    </a:cubicBezTo>
                    <a:cubicBezTo>
                      <a:pt x="112109" y="245391"/>
                      <a:pt x="121265" y="254627"/>
                      <a:pt x="130623" y="263461"/>
                    </a:cubicBezTo>
                    <a:cubicBezTo>
                      <a:pt x="162821" y="293879"/>
                      <a:pt x="197234" y="321084"/>
                      <a:pt x="234262" y="342266"/>
                    </a:cubicBezTo>
                    <a:cubicBezTo>
                      <a:pt x="239192" y="345379"/>
                      <a:pt x="245833" y="343773"/>
                      <a:pt x="248852" y="338853"/>
                    </a:cubicBezTo>
                    <a:cubicBezTo>
                      <a:pt x="251971" y="333833"/>
                      <a:pt x="250361" y="327208"/>
                      <a:pt x="245431" y="324197"/>
                    </a:cubicBezTo>
                    <a:cubicBezTo>
                      <a:pt x="219772" y="307230"/>
                      <a:pt x="196127" y="286852"/>
                      <a:pt x="173386" y="264867"/>
                    </a:cubicBezTo>
                    <a:cubicBezTo>
                      <a:pt x="160809" y="252719"/>
                      <a:pt x="148533" y="240070"/>
                      <a:pt x="136459" y="227321"/>
                    </a:cubicBezTo>
                    <a:lnTo>
                      <a:pt x="75584" y="162771"/>
                    </a:lnTo>
                    <a:cubicBezTo>
                      <a:pt x="56667" y="142793"/>
                      <a:pt x="37851" y="123419"/>
                      <a:pt x="19236" y="105047"/>
                    </a:cubicBezTo>
                    <a:cubicBezTo>
                      <a:pt x="15010" y="100529"/>
                      <a:pt x="7967" y="100329"/>
                      <a:pt x="3540" y="104545"/>
                    </a:cubicBezTo>
                    <a:cubicBezTo>
                      <a:pt x="-988" y="108761"/>
                      <a:pt x="-1189" y="115789"/>
                      <a:pt x="3037" y="120306"/>
                    </a:cubicBezTo>
                    <a:close/>
                    <a:moveTo>
                      <a:pt x="545782" y="80150"/>
                    </a:moveTo>
                    <a:cubicBezTo>
                      <a:pt x="525255" y="170701"/>
                      <a:pt x="551920" y="246696"/>
                      <a:pt x="573251" y="329517"/>
                    </a:cubicBezTo>
                    <a:cubicBezTo>
                      <a:pt x="595388" y="243885"/>
                      <a:pt x="637749" y="185158"/>
                      <a:pt x="633724" y="95309"/>
                    </a:cubicBezTo>
                    <a:cubicBezTo>
                      <a:pt x="632818" y="72521"/>
                      <a:pt x="631510" y="11183"/>
                      <a:pt x="602331" y="1245"/>
                    </a:cubicBezTo>
                    <a:cubicBezTo>
                      <a:pt x="568321" y="-10300"/>
                      <a:pt x="550008" y="61779"/>
                      <a:pt x="545782" y="80150"/>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559"/>
        <p:cNvGrpSpPr/>
        <p:nvPr/>
      </p:nvGrpSpPr>
      <p:grpSpPr>
        <a:xfrm>
          <a:off x="0" y="0"/>
          <a:ext cx="0" cy="0"/>
          <a:chOff x="0" y="0"/>
          <a:chExt cx="0" cy="0"/>
        </a:xfrm>
      </p:grpSpPr>
      <p:sp>
        <p:nvSpPr>
          <p:cNvPr id="560" name="Google Shape;560;p5"/>
          <p:cNvSpPr txBox="1">
            <a:spLocks noGrp="1"/>
          </p:cNvSpPr>
          <p:nvPr>
            <p:ph type="title"/>
          </p:nvPr>
        </p:nvSpPr>
        <p:spPr>
          <a:xfrm>
            <a:off x="514350" y="785650"/>
            <a:ext cx="8115300" cy="531300"/>
          </a:xfrm>
          <a:prstGeom prst="rect">
            <a:avLst/>
          </a:prstGeom>
        </p:spPr>
        <p:txBody>
          <a:bodyPr spcFirstLastPara="1" wrap="square" lIns="0" tIns="0" rIns="0" bIns="0" anchor="t"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561" name="Google Shape;561;p5"/>
          <p:cNvSpPr txBox="1">
            <a:spLocks noGrp="1"/>
          </p:cNvSpPr>
          <p:nvPr>
            <p:ph type="body" idx="1"/>
          </p:nvPr>
        </p:nvSpPr>
        <p:spPr>
          <a:xfrm>
            <a:off x="514350" y="1783649"/>
            <a:ext cx="8115300" cy="26547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a:lvl1pPr>
            <a:lvl2pPr marL="914400" lvl="1" indent="-317500" rtl="0">
              <a:spcBef>
                <a:spcPts val="800"/>
              </a:spcBef>
              <a:spcAft>
                <a:spcPts val="0"/>
              </a:spcAft>
              <a:buSzPts val="1400"/>
              <a:buChar char="○"/>
              <a:defRPr/>
            </a:lvl2pPr>
            <a:lvl3pPr marL="1371600" lvl="2" indent="-317500" rtl="0">
              <a:spcBef>
                <a:spcPts val="800"/>
              </a:spcBef>
              <a:spcAft>
                <a:spcPts val="0"/>
              </a:spcAft>
              <a:buSzPts val="1400"/>
              <a:buChar char="■"/>
              <a:defRPr/>
            </a:lvl3pPr>
            <a:lvl4pPr marL="1828800" lvl="3" indent="-317500" rtl="0">
              <a:spcBef>
                <a:spcPts val="800"/>
              </a:spcBef>
              <a:spcAft>
                <a:spcPts val="0"/>
              </a:spcAft>
              <a:buSzPts val="1400"/>
              <a:buChar char="●"/>
              <a:defRPr/>
            </a:lvl4pPr>
            <a:lvl5pPr marL="2286000" lvl="4" indent="-317500" rtl="0">
              <a:spcBef>
                <a:spcPts val="800"/>
              </a:spcBef>
              <a:spcAft>
                <a:spcPts val="0"/>
              </a:spcAft>
              <a:buSzPts val="1400"/>
              <a:buChar char="○"/>
              <a:defRPr/>
            </a:lvl5pPr>
            <a:lvl6pPr marL="2743200" lvl="5" indent="-317500" rtl="0">
              <a:spcBef>
                <a:spcPts val="800"/>
              </a:spcBef>
              <a:spcAft>
                <a:spcPts val="0"/>
              </a:spcAft>
              <a:buSzPts val="1400"/>
              <a:buChar char="■"/>
              <a:defRPr/>
            </a:lvl6pPr>
            <a:lvl7pPr marL="3200400" lvl="6" indent="-317500" rtl="0">
              <a:spcBef>
                <a:spcPts val="800"/>
              </a:spcBef>
              <a:spcAft>
                <a:spcPts val="0"/>
              </a:spcAft>
              <a:buSzPts val="1400"/>
              <a:buChar char="●"/>
              <a:defRPr/>
            </a:lvl7pPr>
            <a:lvl8pPr marL="3657600" lvl="7" indent="-317500" rtl="0">
              <a:spcBef>
                <a:spcPts val="800"/>
              </a:spcBef>
              <a:spcAft>
                <a:spcPts val="0"/>
              </a:spcAft>
              <a:buSzPts val="1400"/>
              <a:buChar char="○"/>
              <a:defRPr/>
            </a:lvl8pPr>
            <a:lvl9pPr marL="4114800" lvl="8" indent="-317500" rtl="0">
              <a:spcBef>
                <a:spcPts val="800"/>
              </a:spcBef>
              <a:spcAft>
                <a:spcPts val="800"/>
              </a:spcAft>
              <a:buSzPts val="1400"/>
              <a:buChar char="■"/>
              <a:defRPr/>
            </a:lvl9pPr>
          </a:lstStyle>
          <a:p>
            <a:endParaRPr/>
          </a:p>
        </p:txBody>
      </p:sp>
      <p:sp>
        <p:nvSpPr>
          <p:cNvPr id="562" name="Google Shape;562;p5"/>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563"/>
        <p:cNvGrpSpPr/>
        <p:nvPr/>
      </p:nvGrpSpPr>
      <p:grpSpPr>
        <a:xfrm>
          <a:off x="0" y="0"/>
          <a:ext cx="0" cy="0"/>
          <a:chOff x="0" y="0"/>
          <a:chExt cx="0" cy="0"/>
        </a:xfrm>
      </p:grpSpPr>
      <p:sp>
        <p:nvSpPr>
          <p:cNvPr id="564" name="Google Shape;564;p6"/>
          <p:cNvSpPr txBox="1">
            <a:spLocks noGrp="1"/>
          </p:cNvSpPr>
          <p:nvPr>
            <p:ph type="title"/>
          </p:nvPr>
        </p:nvSpPr>
        <p:spPr>
          <a:xfrm>
            <a:off x="947725" y="785650"/>
            <a:ext cx="7248600" cy="531300"/>
          </a:xfrm>
          <a:prstGeom prst="rect">
            <a:avLst/>
          </a:prstGeom>
        </p:spPr>
        <p:txBody>
          <a:bodyPr spcFirstLastPara="1" wrap="square" lIns="0" tIns="0" rIns="0" bIns="0" anchor="t"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a:lvl2pPr>
            <a:lvl3pPr lvl="2" algn="ctr" rtl="0">
              <a:spcBef>
                <a:spcPts val="0"/>
              </a:spcBef>
              <a:spcAft>
                <a:spcPts val="0"/>
              </a:spcAft>
              <a:buSzPts val="4000"/>
              <a:buNone/>
              <a:defRPr/>
            </a:lvl3pPr>
            <a:lvl4pPr lvl="3" algn="ctr" rtl="0">
              <a:spcBef>
                <a:spcPts val="0"/>
              </a:spcBef>
              <a:spcAft>
                <a:spcPts val="0"/>
              </a:spcAft>
              <a:buSzPts val="4000"/>
              <a:buNone/>
              <a:defRPr/>
            </a:lvl4pPr>
            <a:lvl5pPr lvl="4" algn="ctr" rtl="0">
              <a:spcBef>
                <a:spcPts val="0"/>
              </a:spcBef>
              <a:spcAft>
                <a:spcPts val="0"/>
              </a:spcAft>
              <a:buSzPts val="4000"/>
              <a:buNone/>
              <a:defRPr/>
            </a:lvl5pPr>
            <a:lvl6pPr lvl="5" algn="ctr" rtl="0">
              <a:spcBef>
                <a:spcPts val="0"/>
              </a:spcBef>
              <a:spcAft>
                <a:spcPts val="0"/>
              </a:spcAft>
              <a:buSzPts val="4000"/>
              <a:buNone/>
              <a:defRPr/>
            </a:lvl6pPr>
            <a:lvl7pPr lvl="6" algn="ctr" rtl="0">
              <a:spcBef>
                <a:spcPts val="0"/>
              </a:spcBef>
              <a:spcAft>
                <a:spcPts val="0"/>
              </a:spcAft>
              <a:buSzPts val="4000"/>
              <a:buNone/>
              <a:defRPr/>
            </a:lvl7pPr>
            <a:lvl8pPr lvl="7" algn="ctr" rtl="0">
              <a:spcBef>
                <a:spcPts val="0"/>
              </a:spcBef>
              <a:spcAft>
                <a:spcPts val="0"/>
              </a:spcAft>
              <a:buSzPts val="4000"/>
              <a:buNone/>
              <a:defRPr/>
            </a:lvl8pPr>
            <a:lvl9pPr lvl="8" algn="ctr" rtl="0">
              <a:spcBef>
                <a:spcPts val="0"/>
              </a:spcBef>
              <a:spcAft>
                <a:spcPts val="0"/>
              </a:spcAft>
              <a:buSzPts val="4000"/>
              <a:buNone/>
              <a:defRPr/>
            </a:lvl9pPr>
          </a:lstStyle>
          <a:p>
            <a:endParaRPr/>
          </a:p>
        </p:txBody>
      </p:sp>
      <p:sp>
        <p:nvSpPr>
          <p:cNvPr id="565" name="Google Shape;565;p6"/>
          <p:cNvSpPr txBox="1">
            <a:spLocks noGrp="1"/>
          </p:cNvSpPr>
          <p:nvPr>
            <p:ph type="body" idx="1"/>
          </p:nvPr>
        </p:nvSpPr>
        <p:spPr>
          <a:xfrm>
            <a:off x="947725" y="1783650"/>
            <a:ext cx="3386700" cy="25587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a:lvl1pPr>
            <a:lvl2pPr marL="914400" lvl="1" indent="-317500" rtl="0">
              <a:spcBef>
                <a:spcPts val="800"/>
              </a:spcBef>
              <a:spcAft>
                <a:spcPts val="0"/>
              </a:spcAft>
              <a:buSzPts val="1400"/>
              <a:buChar char="○"/>
              <a:defRPr/>
            </a:lvl2pPr>
            <a:lvl3pPr marL="1371600" lvl="2" indent="-317500" rtl="0">
              <a:spcBef>
                <a:spcPts val="800"/>
              </a:spcBef>
              <a:spcAft>
                <a:spcPts val="0"/>
              </a:spcAft>
              <a:buSzPts val="1400"/>
              <a:buChar char="■"/>
              <a:defRPr/>
            </a:lvl3pPr>
            <a:lvl4pPr marL="1828800" lvl="3" indent="-317500" rtl="0">
              <a:spcBef>
                <a:spcPts val="800"/>
              </a:spcBef>
              <a:spcAft>
                <a:spcPts val="0"/>
              </a:spcAft>
              <a:buSzPts val="1400"/>
              <a:buChar char="●"/>
              <a:defRPr/>
            </a:lvl4pPr>
            <a:lvl5pPr marL="2286000" lvl="4" indent="-317500" rtl="0">
              <a:spcBef>
                <a:spcPts val="800"/>
              </a:spcBef>
              <a:spcAft>
                <a:spcPts val="0"/>
              </a:spcAft>
              <a:buSzPts val="1400"/>
              <a:buChar char="○"/>
              <a:defRPr/>
            </a:lvl5pPr>
            <a:lvl6pPr marL="2743200" lvl="5" indent="-317500" rtl="0">
              <a:spcBef>
                <a:spcPts val="800"/>
              </a:spcBef>
              <a:spcAft>
                <a:spcPts val="0"/>
              </a:spcAft>
              <a:buSzPts val="1400"/>
              <a:buChar char="■"/>
              <a:defRPr/>
            </a:lvl6pPr>
            <a:lvl7pPr marL="3200400" lvl="6" indent="-317500" rtl="0">
              <a:spcBef>
                <a:spcPts val="800"/>
              </a:spcBef>
              <a:spcAft>
                <a:spcPts val="0"/>
              </a:spcAft>
              <a:buSzPts val="1400"/>
              <a:buChar char="●"/>
              <a:defRPr/>
            </a:lvl7pPr>
            <a:lvl8pPr marL="3657600" lvl="7" indent="-317500" rtl="0">
              <a:spcBef>
                <a:spcPts val="800"/>
              </a:spcBef>
              <a:spcAft>
                <a:spcPts val="0"/>
              </a:spcAft>
              <a:buSzPts val="1400"/>
              <a:buChar char="○"/>
              <a:defRPr/>
            </a:lvl8pPr>
            <a:lvl9pPr marL="4114800" lvl="8" indent="-317500" rtl="0">
              <a:spcBef>
                <a:spcPts val="800"/>
              </a:spcBef>
              <a:spcAft>
                <a:spcPts val="800"/>
              </a:spcAft>
              <a:buSzPts val="1400"/>
              <a:buChar char="■"/>
              <a:defRPr/>
            </a:lvl9pPr>
          </a:lstStyle>
          <a:p>
            <a:endParaRPr/>
          </a:p>
        </p:txBody>
      </p:sp>
      <p:sp>
        <p:nvSpPr>
          <p:cNvPr id="566" name="Google Shape;566;p6"/>
          <p:cNvSpPr txBox="1">
            <a:spLocks noGrp="1"/>
          </p:cNvSpPr>
          <p:nvPr>
            <p:ph type="body" idx="2"/>
          </p:nvPr>
        </p:nvSpPr>
        <p:spPr>
          <a:xfrm>
            <a:off x="4809543" y="1783650"/>
            <a:ext cx="3386700" cy="25587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a:lvl1pPr>
            <a:lvl2pPr marL="914400" lvl="1" indent="-317500" rtl="0">
              <a:spcBef>
                <a:spcPts val="800"/>
              </a:spcBef>
              <a:spcAft>
                <a:spcPts val="0"/>
              </a:spcAft>
              <a:buSzPts val="1400"/>
              <a:buChar char="○"/>
              <a:defRPr/>
            </a:lvl2pPr>
            <a:lvl3pPr marL="1371600" lvl="2" indent="-317500" rtl="0">
              <a:spcBef>
                <a:spcPts val="800"/>
              </a:spcBef>
              <a:spcAft>
                <a:spcPts val="0"/>
              </a:spcAft>
              <a:buSzPts val="1400"/>
              <a:buChar char="■"/>
              <a:defRPr/>
            </a:lvl3pPr>
            <a:lvl4pPr marL="1828800" lvl="3" indent="-317500" rtl="0">
              <a:spcBef>
                <a:spcPts val="800"/>
              </a:spcBef>
              <a:spcAft>
                <a:spcPts val="0"/>
              </a:spcAft>
              <a:buSzPts val="1400"/>
              <a:buChar char="●"/>
              <a:defRPr/>
            </a:lvl4pPr>
            <a:lvl5pPr marL="2286000" lvl="4" indent="-317500" rtl="0">
              <a:spcBef>
                <a:spcPts val="800"/>
              </a:spcBef>
              <a:spcAft>
                <a:spcPts val="0"/>
              </a:spcAft>
              <a:buSzPts val="1400"/>
              <a:buChar char="○"/>
              <a:defRPr/>
            </a:lvl5pPr>
            <a:lvl6pPr marL="2743200" lvl="5" indent="-317500" rtl="0">
              <a:spcBef>
                <a:spcPts val="800"/>
              </a:spcBef>
              <a:spcAft>
                <a:spcPts val="0"/>
              </a:spcAft>
              <a:buSzPts val="1400"/>
              <a:buChar char="■"/>
              <a:defRPr/>
            </a:lvl6pPr>
            <a:lvl7pPr marL="3200400" lvl="6" indent="-317500" rtl="0">
              <a:spcBef>
                <a:spcPts val="800"/>
              </a:spcBef>
              <a:spcAft>
                <a:spcPts val="0"/>
              </a:spcAft>
              <a:buSzPts val="1400"/>
              <a:buChar char="●"/>
              <a:defRPr/>
            </a:lvl7pPr>
            <a:lvl8pPr marL="3657600" lvl="7" indent="-317500" rtl="0">
              <a:spcBef>
                <a:spcPts val="800"/>
              </a:spcBef>
              <a:spcAft>
                <a:spcPts val="0"/>
              </a:spcAft>
              <a:buSzPts val="1400"/>
              <a:buChar char="○"/>
              <a:defRPr/>
            </a:lvl8pPr>
            <a:lvl9pPr marL="4114800" lvl="8" indent="-317500" rtl="0">
              <a:spcBef>
                <a:spcPts val="800"/>
              </a:spcBef>
              <a:spcAft>
                <a:spcPts val="800"/>
              </a:spcAft>
              <a:buSzPts val="1400"/>
              <a:buChar char="■"/>
              <a:defRPr/>
            </a:lvl9pPr>
          </a:lstStyle>
          <a:p>
            <a:endParaRPr/>
          </a:p>
        </p:txBody>
      </p:sp>
      <p:sp>
        <p:nvSpPr>
          <p:cNvPr id="567" name="Google Shape;567;p6"/>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568" name="Google Shape;568;p6"/>
          <p:cNvGrpSpPr/>
          <p:nvPr/>
        </p:nvGrpSpPr>
        <p:grpSpPr>
          <a:xfrm>
            <a:off x="264594" y="212555"/>
            <a:ext cx="8614812" cy="4718390"/>
            <a:chOff x="284414" y="217039"/>
            <a:chExt cx="8614812" cy="4718390"/>
          </a:xfrm>
        </p:grpSpPr>
        <p:grpSp>
          <p:nvGrpSpPr>
            <p:cNvPr id="569" name="Google Shape;569;p6"/>
            <p:cNvGrpSpPr/>
            <p:nvPr/>
          </p:nvGrpSpPr>
          <p:grpSpPr>
            <a:xfrm>
              <a:off x="284414" y="217039"/>
              <a:ext cx="1241287" cy="1200952"/>
              <a:chOff x="284414" y="217039"/>
              <a:chExt cx="1241287" cy="1200952"/>
            </a:xfrm>
          </p:grpSpPr>
          <p:sp>
            <p:nvSpPr>
              <p:cNvPr id="570" name="Google Shape;570;p6"/>
              <p:cNvSpPr/>
              <p:nvPr/>
            </p:nvSpPr>
            <p:spPr>
              <a:xfrm rot="10800000" flipH="1">
                <a:off x="448033" y="384225"/>
                <a:ext cx="157413" cy="202257"/>
              </a:xfrm>
              <a:custGeom>
                <a:avLst/>
                <a:gdLst/>
                <a:ahLst/>
                <a:cxnLst/>
                <a:rect l="l" t="t" r="r" b="b"/>
                <a:pathLst>
                  <a:path w="314825" h="404513" extrusionOk="0">
                    <a:moveTo>
                      <a:pt x="13217" y="303565"/>
                    </a:moveTo>
                    <a:cubicBezTo>
                      <a:pt x="9385" y="309566"/>
                      <a:pt x="2900" y="204527"/>
                      <a:pt x="863" y="154485"/>
                    </a:cubicBezTo>
                    <a:cubicBezTo>
                      <a:pt x="-2326" y="76342"/>
                      <a:pt x="2230" y="-1427"/>
                      <a:pt x="33181" y="20"/>
                    </a:cubicBezTo>
                    <a:cubicBezTo>
                      <a:pt x="61426" y="1359"/>
                      <a:pt x="61586" y="60697"/>
                      <a:pt x="52770" y="127160"/>
                    </a:cubicBezTo>
                    <a:cubicBezTo>
                      <a:pt x="72788" y="65144"/>
                      <a:pt x="97334" y="13789"/>
                      <a:pt x="122042" y="23246"/>
                    </a:cubicBezTo>
                    <a:cubicBezTo>
                      <a:pt x="145704" y="32327"/>
                      <a:pt x="133297" y="78592"/>
                      <a:pt x="109420" y="131580"/>
                    </a:cubicBezTo>
                    <a:cubicBezTo>
                      <a:pt x="144283" y="85584"/>
                      <a:pt x="178557" y="52580"/>
                      <a:pt x="197316" y="67742"/>
                    </a:cubicBezTo>
                    <a:cubicBezTo>
                      <a:pt x="220415" y="86414"/>
                      <a:pt x="180674" y="138331"/>
                      <a:pt x="130804" y="189123"/>
                    </a:cubicBezTo>
                    <a:cubicBezTo>
                      <a:pt x="186061" y="143903"/>
                      <a:pt x="241719" y="108328"/>
                      <a:pt x="258173" y="131607"/>
                    </a:cubicBezTo>
                    <a:cubicBezTo>
                      <a:pt x="274894" y="155262"/>
                      <a:pt x="225399" y="193115"/>
                      <a:pt x="165507" y="227753"/>
                    </a:cubicBezTo>
                    <a:cubicBezTo>
                      <a:pt x="231081" y="204955"/>
                      <a:pt x="292608" y="191668"/>
                      <a:pt x="300004" y="218484"/>
                    </a:cubicBezTo>
                    <a:cubicBezTo>
                      <a:pt x="307105" y="244148"/>
                      <a:pt x="257556" y="262123"/>
                      <a:pt x="196699" y="274446"/>
                    </a:cubicBezTo>
                    <a:cubicBezTo>
                      <a:pt x="259968" y="270347"/>
                      <a:pt x="314421" y="274392"/>
                      <a:pt x="314823" y="300270"/>
                    </a:cubicBezTo>
                    <a:cubicBezTo>
                      <a:pt x="315278" y="329068"/>
                      <a:pt x="253805" y="332524"/>
                      <a:pt x="185310" y="327488"/>
                    </a:cubicBezTo>
                    <a:cubicBezTo>
                      <a:pt x="251420" y="344472"/>
                      <a:pt x="308391" y="366948"/>
                      <a:pt x="299897" y="393067"/>
                    </a:cubicBezTo>
                    <a:cubicBezTo>
                      <a:pt x="283362" y="444046"/>
                      <a:pt x="14637" y="308495"/>
                      <a:pt x="14021" y="303726"/>
                    </a:cubicBezTo>
                    <a:lnTo>
                      <a:pt x="13217" y="303565"/>
                    </a:lnTo>
                    <a:lnTo>
                      <a:pt x="13217" y="303565"/>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1" name="Google Shape;571;p6"/>
              <p:cNvSpPr/>
              <p:nvPr/>
            </p:nvSpPr>
            <p:spPr>
              <a:xfrm rot="10800000" flipH="1">
                <a:off x="344071" y="355193"/>
                <a:ext cx="81348" cy="57380"/>
              </a:xfrm>
              <a:custGeom>
                <a:avLst/>
                <a:gdLst/>
                <a:ahLst/>
                <a:cxnLst/>
                <a:rect l="l" t="t" r="r" b="b"/>
                <a:pathLst>
                  <a:path w="162696" h="114759" extrusionOk="0">
                    <a:moveTo>
                      <a:pt x="153772" y="938"/>
                    </a:moveTo>
                    <a:cubicBezTo>
                      <a:pt x="156425" y="-803"/>
                      <a:pt x="160016" y="-53"/>
                      <a:pt x="161758" y="2626"/>
                    </a:cubicBezTo>
                    <a:cubicBezTo>
                      <a:pt x="163500" y="5278"/>
                      <a:pt x="162749" y="8868"/>
                      <a:pt x="160070" y="10609"/>
                    </a:cubicBezTo>
                    <a:cubicBezTo>
                      <a:pt x="160070" y="10609"/>
                      <a:pt x="144366" y="21834"/>
                      <a:pt x="122794" y="36943"/>
                    </a:cubicBezTo>
                    <a:cubicBezTo>
                      <a:pt x="111432" y="44899"/>
                      <a:pt x="98516" y="54034"/>
                      <a:pt x="85331" y="63008"/>
                    </a:cubicBezTo>
                    <a:cubicBezTo>
                      <a:pt x="75095" y="69920"/>
                      <a:pt x="64697" y="76724"/>
                      <a:pt x="54916" y="83154"/>
                    </a:cubicBezTo>
                    <a:cubicBezTo>
                      <a:pt x="35354" y="95985"/>
                      <a:pt x="18230" y="106996"/>
                      <a:pt x="9816" y="113398"/>
                    </a:cubicBezTo>
                    <a:cubicBezTo>
                      <a:pt x="7244" y="115515"/>
                      <a:pt x="3438" y="115113"/>
                      <a:pt x="1348" y="112541"/>
                    </a:cubicBezTo>
                    <a:cubicBezTo>
                      <a:pt x="-742" y="109943"/>
                      <a:pt x="-367" y="106165"/>
                      <a:pt x="2232" y="104076"/>
                    </a:cubicBezTo>
                    <a:cubicBezTo>
                      <a:pt x="9093" y="98102"/>
                      <a:pt x="21848" y="88190"/>
                      <a:pt x="37257" y="76858"/>
                    </a:cubicBezTo>
                    <a:cubicBezTo>
                      <a:pt x="44706" y="71393"/>
                      <a:pt x="52746" y="65553"/>
                      <a:pt x="61106" y="59794"/>
                    </a:cubicBezTo>
                    <a:cubicBezTo>
                      <a:pt x="73165" y="51489"/>
                      <a:pt x="85814" y="43211"/>
                      <a:pt x="97739" y="35576"/>
                    </a:cubicBezTo>
                    <a:cubicBezTo>
                      <a:pt x="128127" y="16154"/>
                      <a:pt x="153772" y="938"/>
                      <a:pt x="153772" y="938"/>
                    </a:cubicBezTo>
                    <a:lnTo>
                      <a:pt x="153772" y="938"/>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2" name="Google Shape;572;p6"/>
              <p:cNvSpPr/>
              <p:nvPr/>
            </p:nvSpPr>
            <p:spPr>
              <a:xfrm rot="10800000" flipH="1">
                <a:off x="401928" y="396544"/>
                <a:ext cx="85905" cy="71755"/>
              </a:xfrm>
              <a:custGeom>
                <a:avLst/>
                <a:gdLst/>
                <a:ahLst/>
                <a:cxnLst/>
                <a:rect l="l" t="t" r="r" b="b"/>
                <a:pathLst>
                  <a:path w="171810" h="143510" extrusionOk="0">
                    <a:moveTo>
                      <a:pt x="1425" y="138779"/>
                    </a:moveTo>
                    <a:cubicBezTo>
                      <a:pt x="-10125" y="123643"/>
                      <a:pt x="51804" y="41856"/>
                      <a:pt x="70107" y="20907"/>
                    </a:cubicBezTo>
                    <a:cubicBezTo>
                      <a:pt x="78628" y="11130"/>
                      <a:pt x="92402" y="-1354"/>
                      <a:pt x="106685" y="119"/>
                    </a:cubicBezTo>
                    <a:cubicBezTo>
                      <a:pt x="120245" y="1539"/>
                      <a:pt x="124934" y="30096"/>
                      <a:pt x="122576" y="40115"/>
                    </a:cubicBezTo>
                    <a:cubicBezTo>
                      <a:pt x="122201" y="41722"/>
                      <a:pt x="115984" y="56189"/>
                      <a:pt x="116332" y="56483"/>
                    </a:cubicBezTo>
                    <a:cubicBezTo>
                      <a:pt x="118047" y="57957"/>
                      <a:pt x="128123" y="55706"/>
                      <a:pt x="130508" y="55813"/>
                    </a:cubicBezTo>
                    <a:cubicBezTo>
                      <a:pt x="144228" y="56537"/>
                      <a:pt x="161700" y="59135"/>
                      <a:pt x="169338" y="72048"/>
                    </a:cubicBezTo>
                    <a:cubicBezTo>
                      <a:pt x="180110" y="90318"/>
                      <a:pt x="153018" y="105909"/>
                      <a:pt x="139432" y="111642"/>
                    </a:cubicBezTo>
                    <a:cubicBezTo>
                      <a:pt x="97092" y="129537"/>
                      <a:pt x="13001" y="153888"/>
                      <a:pt x="1425" y="138779"/>
                    </a:cubicBezTo>
                    <a:lnTo>
                      <a:pt x="1425" y="138779"/>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3" name="Google Shape;573;p6"/>
              <p:cNvSpPr/>
              <p:nvPr/>
            </p:nvSpPr>
            <p:spPr>
              <a:xfrm rot="10800000" flipH="1">
                <a:off x="459096" y="422543"/>
                <a:ext cx="82351" cy="96467"/>
              </a:xfrm>
              <a:custGeom>
                <a:avLst/>
                <a:gdLst/>
                <a:ahLst/>
                <a:cxnLst/>
                <a:rect l="l" t="t" r="r" b="b"/>
                <a:pathLst>
                  <a:path w="164702" h="192934" extrusionOk="0">
                    <a:moveTo>
                      <a:pt x="72823" y="187720"/>
                    </a:moveTo>
                    <a:lnTo>
                      <a:pt x="72931" y="187720"/>
                    </a:lnTo>
                    <a:cubicBezTo>
                      <a:pt x="72823" y="187774"/>
                      <a:pt x="72743" y="187747"/>
                      <a:pt x="72636" y="187747"/>
                    </a:cubicBezTo>
                    <a:cubicBezTo>
                      <a:pt x="72689" y="187747"/>
                      <a:pt x="72770" y="187747"/>
                      <a:pt x="72823" y="187720"/>
                    </a:cubicBezTo>
                    <a:close/>
                    <a:moveTo>
                      <a:pt x="72314" y="187801"/>
                    </a:moveTo>
                    <a:cubicBezTo>
                      <a:pt x="72395" y="187854"/>
                      <a:pt x="72529" y="187774"/>
                      <a:pt x="72636" y="187747"/>
                    </a:cubicBezTo>
                    <a:cubicBezTo>
                      <a:pt x="72609" y="187747"/>
                      <a:pt x="72582" y="187774"/>
                      <a:pt x="72555" y="187774"/>
                    </a:cubicBezTo>
                    <a:lnTo>
                      <a:pt x="72314" y="187801"/>
                    </a:lnTo>
                    <a:close/>
                    <a:moveTo>
                      <a:pt x="159326" y="180836"/>
                    </a:moveTo>
                    <a:cubicBezTo>
                      <a:pt x="149464" y="179041"/>
                      <a:pt x="139656" y="177460"/>
                      <a:pt x="129714" y="176389"/>
                    </a:cubicBezTo>
                    <a:cubicBezTo>
                      <a:pt x="125775" y="175960"/>
                      <a:pt x="121809" y="175612"/>
                      <a:pt x="117870" y="175398"/>
                    </a:cubicBezTo>
                    <a:cubicBezTo>
                      <a:pt x="111948" y="175103"/>
                      <a:pt x="106025" y="175156"/>
                      <a:pt x="100103" y="175049"/>
                    </a:cubicBezTo>
                    <a:lnTo>
                      <a:pt x="81961" y="175344"/>
                    </a:lnTo>
                    <a:cubicBezTo>
                      <a:pt x="79255" y="175451"/>
                      <a:pt x="72609" y="175371"/>
                      <a:pt x="70894" y="175692"/>
                    </a:cubicBezTo>
                    <a:cubicBezTo>
                      <a:pt x="67035" y="176389"/>
                      <a:pt x="65776" y="178934"/>
                      <a:pt x="65561" y="179925"/>
                    </a:cubicBezTo>
                    <a:cubicBezTo>
                      <a:pt x="65186" y="181425"/>
                      <a:pt x="64999" y="183086"/>
                      <a:pt x="66124" y="184720"/>
                    </a:cubicBezTo>
                    <a:cubicBezTo>
                      <a:pt x="66472" y="185202"/>
                      <a:pt x="67250" y="186863"/>
                      <a:pt x="69983" y="187533"/>
                    </a:cubicBezTo>
                    <a:cubicBezTo>
                      <a:pt x="70760" y="187801"/>
                      <a:pt x="71564" y="187881"/>
                      <a:pt x="72314" y="187801"/>
                    </a:cubicBezTo>
                    <a:cubicBezTo>
                      <a:pt x="72234" y="187747"/>
                      <a:pt x="72180" y="187613"/>
                      <a:pt x="72180" y="187426"/>
                    </a:cubicBezTo>
                    <a:cubicBezTo>
                      <a:pt x="72153" y="186944"/>
                      <a:pt x="72877" y="186863"/>
                      <a:pt x="73922" y="186997"/>
                    </a:cubicBezTo>
                    <a:cubicBezTo>
                      <a:pt x="73601" y="187265"/>
                      <a:pt x="73252" y="187533"/>
                      <a:pt x="72931" y="187720"/>
                    </a:cubicBezTo>
                    <a:cubicBezTo>
                      <a:pt x="73520" y="187586"/>
                      <a:pt x="74083" y="187372"/>
                      <a:pt x="74592" y="187104"/>
                    </a:cubicBezTo>
                    <a:cubicBezTo>
                      <a:pt x="76897" y="187479"/>
                      <a:pt x="80193" y="188470"/>
                      <a:pt x="81613" y="188604"/>
                    </a:cubicBezTo>
                    <a:lnTo>
                      <a:pt x="99326" y="190399"/>
                    </a:lnTo>
                    <a:cubicBezTo>
                      <a:pt x="105222" y="190881"/>
                      <a:pt x="111090" y="191524"/>
                      <a:pt x="116986" y="191846"/>
                    </a:cubicBezTo>
                    <a:cubicBezTo>
                      <a:pt x="122452" y="192141"/>
                      <a:pt x="127919" y="192194"/>
                      <a:pt x="133386" y="192301"/>
                    </a:cubicBezTo>
                    <a:cubicBezTo>
                      <a:pt x="141586" y="192489"/>
                      <a:pt x="149732" y="192489"/>
                      <a:pt x="157932" y="192891"/>
                    </a:cubicBezTo>
                    <a:cubicBezTo>
                      <a:pt x="161255" y="193293"/>
                      <a:pt x="164283" y="190908"/>
                      <a:pt x="164658" y="187586"/>
                    </a:cubicBezTo>
                    <a:cubicBezTo>
                      <a:pt x="165060" y="184238"/>
                      <a:pt x="162675" y="181237"/>
                      <a:pt x="159326" y="180836"/>
                    </a:cubicBezTo>
                    <a:close/>
                    <a:moveTo>
                      <a:pt x="93511" y="161949"/>
                    </a:moveTo>
                    <a:cubicBezTo>
                      <a:pt x="100050" y="161226"/>
                      <a:pt x="106642" y="160771"/>
                      <a:pt x="113207" y="159967"/>
                    </a:cubicBezTo>
                    <a:cubicBezTo>
                      <a:pt x="117629" y="159458"/>
                      <a:pt x="122024" y="158788"/>
                      <a:pt x="126392" y="158065"/>
                    </a:cubicBezTo>
                    <a:cubicBezTo>
                      <a:pt x="137513" y="156217"/>
                      <a:pt x="148473" y="153886"/>
                      <a:pt x="159406" y="151073"/>
                    </a:cubicBezTo>
                    <a:cubicBezTo>
                      <a:pt x="162702" y="150430"/>
                      <a:pt x="164846" y="147242"/>
                      <a:pt x="164176" y="143947"/>
                    </a:cubicBezTo>
                    <a:cubicBezTo>
                      <a:pt x="163533" y="140652"/>
                      <a:pt x="160344" y="138536"/>
                      <a:pt x="157048" y="139179"/>
                    </a:cubicBezTo>
                    <a:cubicBezTo>
                      <a:pt x="147937" y="140411"/>
                      <a:pt x="138826" y="141081"/>
                      <a:pt x="129661" y="141885"/>
                    </a:cubicBezTo>
                    <a:cubicBezTo>
                      <a:pt x="123524" y="142420"/>
                      <a:pt x="117361" y="142902"/>
                      <a:pt x="111224" y="143652"/>
                    </a:cubicBezTo>
                    <a:cubicBezTo>
                      <a:pt x="104578" y="144430"/>
                      <a:pt x="97986" y="145608"/>
                      <a:pt x="91394" y="146680"/>
                    </a:cubicBezTo>
                    <a:lnTo>
                      <a:pt x="70063" y="150430"/>
                    </a:lnTo>
                    <a:cubicBezTo>
                      <a:pt x="68589" y="150698"/>
                      <a:pt x="65240" y="151957"/>
                      <a:pt x="62882" y="152520"/>
                    </a:cubicBezTo>
                    <a:cubicBezTo>
                      <a:pt x="62399" y="152252"/>
                      <a:pt x="61836" y="152091"/>
                      <a:pt x="61274" y="151984"/>
                    </a:cubicBezTo>
                    <a:cubicBezTo>
                      <a:pt x="61595" y="152145"/>
                      <a:pt x="61944" y="152386"/>
                      <a:pt x="62265" y="152654"/>
                    </a:cubicBezTo>
                    <a:cubicBezTo>
                      <a:pt x="61140" y="152868"/>
                      <a:pt x="60363" y="152841"/>
                      <a:pt x="60363" y="152359"/>
                    </a:cubicBezTo>
                    <a:cubicBezTo>
                      <a:pt x="60363" y="152145"/>
                      <a:pt x="60389" y="152011"/>
                      <a:pt x="60470" y="151904"/>
                    </a:cubicBezTo>
                    <a:cubicBezTo>
                      <a:pt x="59666" y="151904"/>
                      <a:pt x="58835" y="152038"/>
                      <a:pt x="58031" y="152386"/>
                    </a:cubicBezTo>
                    <a:cubicBezTo>
                      <a:pt x="55432" y="153323"/>
                      <a:pt x="54762" y="154984"/>
                      <a:pt x="54440" y="155520"/>
                    </a:cubicBezTo>
                    <a:cubicBezTo>
                      <a:pt x="53208" y="157690"/>
                      <a:pt x="52832" y="163396"/>
                      <a:pt x="59853" y="164146"/>
                    </a:cubicBezTo>
                    <a:cubicBezTo>
                      <a:pt x="61676" y="164334"/>
                      <a:pt x="68643" y="163637"/>
                      <a:pt x="71484" y="163503"/>
                    </a:cubicBezTo>
                    <a:lnTo>
                      <a:pt x="93511" y="161949"/>
                    </a:lnTo>
                    <a:close/>
                    <a:moveTo>
                      <a:pt x="59719" y="141992"/>
                    </a:moveTo>
                    <a:cubicBezTo>
                      <a:pt x="58326" y="142715"/>
                      <a:pt x="54494" y="143090"/>
                      <a:pt x="51948" y="143813"/>
                    </a:cubicBezTo>
                    <a:cubicBezTo>
                      <a:pt x="51091" y="146814"/>
                      <a:pt x="48009" y="148635"/>
                      <a:pt x="44954" y="147885"/>
                    </a:cubicBezTo>
                    <a:cubicBezTo>
                      <a:pt x="41685" y="147296"/>
                      <a:pt x="40666" y="145180"/>
                      <a:pt x="40104" y="144001"/>
                    </a:cubicBezTo>
                    <a:cubicBezTo>
                      <a:pt x="39273" y="142260"/>
                      <a:pt x="39461" y="140250"/>
                      <a:pt x="40800" y="138054"/>
                    </a:cubicBezTo>
                    <a:cubicBezTo>
                      <a:pt x="41336" y="137170"/>
                      <a:pt x="42810" y="135911"/>
                      <a:pt x="44981" y="134705"/>
                    </a:cubicBezTo>
                    <a:cubicBezTo>
                      <a:pt x="47285" y="133392"/>
                      <a:pt x="51091" y="131785"/>
                      <a:pt x="52806" y="130606"/>
                    </a:cubicBezTo>
                    <a:lnTo>
                      <a:pt x="71296" y="117989"/>
                    </a:lnTo>
                    <a:cubicBezTo>
                      <a:pt x="75691" y="115149"/>
                      <a:pt x="80112" y="112363"/>
                      <a:pt x="84668" y="109818"/>
                    </a:cubicBezTo>
                    <a:cubicBezTo>
                      <a:pt x="87696" y="108157"/>
                      <a:pt x="90778" y="106550"/>
                      <a:pt x="93886" y="105050"/>
                    </a:cubicBezTo>
                    <a:cubicBezTo>
                      <a:pt x="105436" y="99504"/>
                      <a:pt x="117334" y="94790"/>
                      <a:pt x="129071" y="89566"/>
                    </a:cubicBezTo>
                    <a:cubicBezTo>
                      <a:pt x="132046" y="88039"/>
                      <a:pt x="135717" y="89217"/>
                      <a:pt x="137245" y="92218"/>
                    </a:cubicBezTo>
                    <a:cubicBezTo>
                      <a:pt x="138772" y="95191"/>
                      <a:pt x="137593" y="98861"/>
                      <a:pt x="134592" y="100388"/>
                    </a:cubicBezTo>
                    <a:cubicBezTo>
                      <a:pt x="125373" y="105773"/>
                      <a:pt x="116209" y="111131"/>
                      <a:pt x="106883" y="116328"/>
                    </a:cubicBezTo>
                    <a:cubicBezTo>
                      <a:pt x="102301" y="118900"/>
                      <a:pt x="97718" y="121471"/>
                      <a:pt x="93109" y="123963"/>
                    </a:cubicBezTo>
                    <a:cubicBezTo>
                      <a:pt x="88527" y="126427"/>
                      <a:pt x="83891" y="128758"/>
                      <a:pt x="79335" y="131330"/>
                    </a:cubicBezTo>
                    <a:lnTo>
                      <a:pt x="59719" y="141992"/>
                    </a:lnTo>
                    <a:close/>
                    <a:moveTo>
                      <a:pt x="50903" y="144135"/>
                    </a:moveTo>
                    <a:cubicBezTo>
                      <a:pt x="49858" y="144563"/>
                      <a:pt x="49268" y="145099"/>
                      <a:pt x="49644" y="145849"/>
                    </a:cubicBezTo>
                    <a:cubicBezTo>
                      <a:pt x="49831" y="146251"/>
                      <a:pt x="50153" y="145206"/>
                      <a:pt x="50314" y="145046"/>
                    </a:cubicBezTo>
                    <a:cubicBezTo>
                      <a:pt x="50555" y="144751"/>
                      <a:pt x="50769" y="144456"/>
                      <a:pt x="50903" y="144135"/>
                    </a:cubicBezTo>
                    <a:close/>
                    <a:moveTo>
                      <a:pt x="69902" y="99397"/>
                    </a:moveTo>
                    <a:cubicBezTo>
                      <a:pt x="74914" y="95566"/>
                      <a:pt x="79737" y="91494"/>
                      <a:pt x="84507" y="87342"/>
                    </a:cubicBezTo>
                    <a:cubicBezTo>
                      <a:pt x="91689" y="81127"/>
                      <a:pt x="98522" y="74564"/>
                      <a:pt x="105409" y="68027"/>
                    </a:cubicBezTo>
                    <a:cubicBezTo>
                      <a:pt x="107982" y="65857"/>
                      <a:pt x="108330" y="62027"/>
                      <a:pt x="106160" y="59455"/>
                    </a:cubicBezTo>
                    <a:cubicBezTo>
                      <a:pt x="104016" y="56910"/>
                      <a:pt x="100157" y="56562"/>
                      <a:pt x="97611" y="58732"/>
                    </a:cubicBezTo>
                    <a:cubicBezTo>
                      <a:pt x="90054" y="64330"/>
                      <a:pt x="82337" y="69608"/>
                      <a:pt x="74780" y="75180"/>
                    </a:cubicBezTo>
                    <a:cubicBezTo>
                      <a:pt x="69715" y="78877"/>
                      <a:pt x="64677" y="82601"/>
                      <a:pt x="59800" y="86485"/>
                    </a:cubicBezTo>
                    <a:cubicBezTo>
                      <a:pt x="53636" y="91361"/>
                      <a:pt x="47714" y="96477"/>
                      <a:pt x="41765" y="101594"/>
                    </a:cubicBezTo>
                    <a:cubicBezTo>
                      <a:pt x="35762" y="106711"/>
                      <a:pt x="29947" y="111961"/>
                      <a:pt x="24025" y="117185"/>
                    </a:cubicBezTo>
                    <a:cubicBezTo>
                      <a:pt x="21506" y="119141"/>
                      <a:pt x="21024" y="122811"/>
                      <a:pt x="23007" y="125329"/>
                    </a:cubicBezTo>
                    <a:cubicBezTo>
                      <a:pt x="24963" y="127874"/>
                      <a:pt x="28634" y="128329"/>
                      <a:pt x="31153" y="126374"/>
                    </a:cubicBezTo>
                    <a:cubicBezTo>
                      <a:pt x="37692" y="121954"/>
                      <a:pt x="44230" y="117667"/>
                      <a:pt x="50715" y="113167"/>
                    </a:cubicBezTo>
                    <a:cubicBezTo>
                      <a:pt x="57174" y="108693"/>
                      <a:pt x="63659" y="104192"/>
                      <a:pt x="69902" y="99397"/>
                    </a:cubicBezTo>
                    <a:close/>
                    <a:moveTo>
                      <a:pt x="22203" y="103603"/>
                    </a:moveTo>
                    <a:cubicBezTo>
                      <a:pt x="21855" y="104085"/>
                      <a:pt x="21426" y="104514"/>
                      <a:pt x="21077" y="104862"/>
                    </a:cubicBezTo>
                    <a:lnTo>
                      <a:pt x="21051" y="104273"/>
                    </a:lnTo>
                    <a:lnTo>
                      <a:pt x="21051" y="104192"/>
                    </a:lnTo>
                    <a:cubicBezTo>
                      <a:pt x="21024" y="104514"/>
                      <a:pt x="20943" y="104809"/>
                      <a:pt x="20836" y="105130"/>
                    </a:cubicBezTo>
                    <a:cubicBezTo>
                      <a:pt x="20541" y="105452"/>
                      <a:pt x="20408" y="105693"/>
                      <a:pt x="20568" y="105800"/>
                    </a:cubicBezTo>
                    <a:lnTo>
                      <a:pt x="20595" y="105800"/>
                    </a:lnTo>
                    <a:lnTo>
                      <a:pt x="20488" y="106041"/>
                    </a:lnTo>
                    <a:cubicBezTo>
                      <a:pt x="19041" y="108907"/>
                      <a:pt x="15530" y="110059"/>
                      <a:pt x="12663" y="108613"/>
                    </a:cubicBezTo>
                    <a:cubicBezTo>
                      <a:pt x="11913" y="108291"/>
                      <a:pt x="7947" y="105452"/>
                      <a:pt x="10251" y="100362"/>
                    </a:cubicBezTo>
                    <a:cubicBezTo>
                      <a:pt x="10492" y="99772"/>
                      <a:pt x="11162" y="98567"/>
                      <a:pt x="12100" y="96959"/>
                    </a:cubicBezTo>
                    <a:cubicBezTo>
                      <a:pt x="16575" y="89191"/>
                      <a:pt x="28527" y="70224"/>
                      <a:pt x="29465" y="68724"/>
                    </a:cubicBezTo>
                    <a:cubicBezTo>
                      <a:pt x="33029" y="63500"/>
                      <a:pt x="36191" y="58008"/>
                      <a:pt x="39487" y="52624"/>
                    </a:cubicBezTo>
                    <a:cubicBezTo>
                      <a:pt x="42891" y="47132"/>
                      <a:pt x="46347" y="41667"/>
                      <a:pt x="49804" y="36229"/>
                    </a:cubicBezTo>
                    <a:cubicBezTo>
                      <a:pt x="54548" y="28808"/>
                      <a:pt x="59425" y="21522"/>
                      <a:pt x="64570" y="14369"/>
                    </a:cubicBezTo>
                    <a:cubicBezTo>
                      <a:pt x="66365" y="11529"/>
                      <a:pt x="70117" y="10699"/>
                      <a:pt x="72931" y="12467"/>
                    </a:cubicBezTo>
                    <a:cubicBezTo>
                      <a:pt x="75771" y="14262"/>
                      <a:pt x="76629" y="18013"/>
                      <a:pt x="74833" y="20852"/>
                    </a:cubicBezTo>
                    <a:cubicBezTo>
                      <a:pt x="68482" y="32184"/>
                      <a:pt x="63096" y="43998"/>
                      <a:pt x="56825" y="55410"/>
                    </a:cubicBezTo>
                    <a:cubicBezTo>
                      <a:pt x="55137" y="58517"/>
                      <a:pt x="53342" y="61571"/>
                      <a:pt x="51439" y="64545"/>
                    </a:cubicBezTo>
                    <a:cubicBezTo>
                      <a:pt x="48572" y="69099"/>
                      <a:pt x="45436" y="73466"/>
                      <a:pt x="42221" y="77779"/>
                    </a:cubicBezTo>
                    <a:cubicBezTo>
                      <a:pt x="41122" y="79118"/>
                      <a:pt x="27482" y="96504"/>
                      <a:pt x="22203" y="103603"/>
                    </a:cubicBezTo>
                    <a:close/>
                    <a:moveTo>
                      <a:pt x="21077" y="103951"/>
                    </a:moveTo>
                    <a:cubicBezTo>
                      <a:pt x="21533" y="101299"/>
                      <a:pt x="20220" y="99826"/>
                      <a:pt x="18934" y="98888"/>
                    </a:cubicBezTo>
                    <a:cubicBezTo>
                      <a:pt x="20461" y="100120"/>
                      <a:pt x="21265" y="102023"/>
                      <a:pt x="21077" y="103951"/>
                    </a:cubicBezTo>
                    <a:close/>
                    <a:moveTo>
                      <a:pt x="20595" y="105800"/>
                    </a:moveTo>
                    <a:cubicBezTo>
                      <a:pt x="21077" y="106094"/>
                      <a:pt x="21104" y="105452"/>
                      <a:pt x="21077" y="104862"/>
                    </a:cubicBezTo>
                    <a:lnTo>
                      <a:pt x="20836" y="105130"/>
                    </a:lnTo>
                    <a:cubicBezTo>
                      <a:pt x="20783" y="105371"/>
                      <a:pt x="20675" y="105585"/>
                      <a:pt x="20595" y="105800"/>
                    </a:cubicBezTo>
                    <a:close/>
                    <a:moveTo>
                      <a:pt x="14539" y="85521"/>
                    </a:moveTo>
                    <a:lnTo>
                      <a:pt x="21345" y="67411"/>
                    </a:lnTo>
                    <a:cubicBezTo>
                      <a:pt x="23355" y="61678"/>
                      <a:pt x="25633" y="55999"/>
                      <a:pt x="27589" y="50159"/>
                    </a:cubicBezTo>
                    <a:cubicBezTo>
                      <a:pt x="28876" y="46221"/>
                      <a:pt x="30028" y="42230"/>
                      <a:pt x="31073" y="38211"/>
                    </a:cubicBezTo>
                    <a:cubicBezTo>
                      <a:pt x="33753" y="27898"/>
                      <a:pt x="35682" y="17477"/>
                      <a:pt x="36566" y="6949"/>
                    </a:cubicBezTo>
                    <a:cubicBezTo>
                      <a:pt x="37049" y="3627"/>
                      <a:pt x="34771" y="546"/>
                      <a:pt x="31448" y="64"/>
                    </a:cubicBezTo>
                    <a:cubicBezTo>
                      <a:pt x="28125" y="-418"/>
                      <a:pt x="25043" y="1885"/>
                      <a:pt x="24561" y="5207"/>
                    </a:cubicBezTo>
                    <a:cubicBezTo>
                      <a:pt x="23730" y="9038"/>
                      <a:pt x="22632" y="12815"/>
                      <a:pt x="21533" y="16593"/>
                    </a:cubicBezTo>
                    <a:cubicBezTo>
                      <a:pt x="19309" y="24227"/>
                      <a:pt x="16522" y="31702"/>
                      <a:pt x="13896" y="39256"/>
                    </a:cubicBezTo>
                    <a:cubicBezTo>
                      <a:pt x="12556" y="43114"/>
                      <a:pt x="11270" y="46971"/>
                      <a:pt x="10090" y="50856"/>
                    </a:cubicBezTo>
                    <a:cubicBezTo>
                      <a:pt x="8858" y="54821"/>
                      <a:pt x="7786" y="58812"/>
                      <a:pt x="6687" y="62750"/>
                    </a:cubicBezTo>
                    <a:lnTo>
                      <a:pt x="1890" y="81877"/>
                    </a:lnTo>
                    <a:cubicBezTo>
                      <a:pt x="1596" y="83324"/>
                      <a:pt x="1703" y="86807"/>
                      <a:pt x="1462" y="89164"/>
                    </a:cubicBezTo>
                    <a:cubicBezTo>
                      <a:pt x="1087" y="89592"/>
                      <a:pt x="792" y="90075"/>
                      <a:pt x="551" y="90611"/>
                    </a:cubicBezTo>
                    <a:lnTo>
                      <a:pt x="819" y="90343"/>
                    </a:lnTo>
                    <a:lnTo>
                      <a:pt x="1381" y="89887"/>
                    </a:lnTo>
                    <a:cubicBezTo>
                      <a:pt x="1221" y="90986"/>
                      <a:pt x="926" y="91682"/>
                      <a:pt x="417" y="91575"/>
                    </a:cubicBezTo>
                    <a:cubicBezTo>
                      <a:pt x="336" y="91575"/>
                      <a:pt x="283" y="91548"/>
                      <a:pt x="229" y="91494"/>
                    </a:cubicBezTo>
                    <a:cubicBezTo>
                      <a:pt x="122" y="91923"/>
                      <a:pt x="68" y="92352"/>
                      <a:pt x="41" y="92807"/>
                    </a:cubicBezTo>
                    <a:cubicBezTo>
                      <a:pt x="-307" y="96263"/>
                      <a:pt x="1649" y="97629"/>
                      <a:pt x="1944" y="97951"/>
                    </a:cubicBezTo>
                    <a:cubicBezTo>
                      <a:pt x="2828" y="98888"/>
                      <a:pt x="9313" y="101460"/>
                      <a:pt x="11725" y="94923"/>
                    </a:cubicBezTo>
                    <a:cubicBezTo>
                      <a:pt x="12288" y="93423"/>
                      <a:pt x="13735" y="87744"/>
                      <a:pt x="14539" y="8552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4" name="Google Shape;574;p6"/>
              <p:cNvSpPr/>
              <p:nvPr/>
            </p:nvSpPr>
            <p:spPr>
              <a:xfrm rot="10800000" flipH="1">
                <a:off x="294726" y="751161"/>
                <a:ext cx="211302" cy="537707"/>
              </a:xfrm>
              <a:custGeom>
                <a:avLst/>
                <a:gdLst/>
                <a:ahLst/>
                <a:cxnLst/>
                <a:rect l="l" t="t" r="r" b="b"/>
                <a:pathLst>
                  <a:path w="422605" h="1075414" extrusionOk="0">
                    <a:moveTo>
                      <a:pt x="7022" y="15357"/>
                    </a:moveTo>
                    <a:cubicBezTo>
                      <a:pt x="6513" y="14017"/>
                      <a:pt x="510" y="1346"/>
                      <a:pt x="1743" y="141"/>
                    </a:cubicBezTo>
                    <a:cubicBezTo>
                      <a:pt x="2574" y="-663"/>
                      <a:pt x="9863" y="2230"/>
                      <a:pt x="10827" y="2498"/>
                    </a:cubicBezTo>
                    <a:cubicBezTo>
                      <a:pt x="20260" y="5016"/>
                      <a:pt x="29800" y="7240"/>
                      <a:pt x="39206" y="9811"/>
                    </a:cubicBezTo>
                    <a:cubicBezTo>
                      <a:pt x="84038" y="22000"/>
                      <a:pt x="126351" y="43431"/>
                      <a:pt x="158133" y="76730"/>
                    </a:cubicBezTo>
                    <a:cubicBezTo>
                      <a:pt x="175820" y="95268"/>
                      <a:pt x="189111" y="116726"/>
                      <a:pt x="196480" y="140836"/>
                    </a:cubicBezTo>
                    <a:cubicBezTo>
                      <a:pt x="198544" y="147614"/>
                      <a:pt x="196963" y="160821"/>
                      <a:pt x="199080" y="166018"/>
                    </a:cubicBezTo>
                    <a:lnTo>
                      <a:pt x="203984" y="174108"/>
                    </a:lnTo>
                    <a:cubicBezTo>
                      <a:pt x="131845" y="165991"/>
                      <a:pt x="64262" y="123396"/>
                      <a:pt x="29157" y="62586"/>
                    </a:cubicBezTo>
                    <a:cubicBezTo>
                      <a:pt x="20421" y="47450"/>
                      <a:pt x="13078" y="31644"/>
                      <a:pt x="7022" y="15357"/>
                    </a:cubicBezTo>
                    <a:close/>
                    <a:moveTo>
                      <a:pt x="404054" y="114502"/>
                    </a:moveTo>
                    <a:cubicBezTo>
                      <a:pt x="384358" y="118280"/>
                      <a:pt x="365198" y="123182"/>
                      <a:pt x="346734" y="129290"/>
                    </a:cubicBezTo>
                    <a:cubicBezTo>
                      <a:pt x="272639" y="153882"/>
                      <a:pt x="218776" y="207219"/>
                      <a:pt x="205860" y="267146"/>
                    </a:cubicBezTo>
                    <a:lnTo>
                      <a:pt x="215694" y="263663"/>
                    </a:lnTo>
                    <a:cubicBezTo>
                      <a:pt x="222018" y="262297"/>
                      <a:pt x="237668" y="264681"/>
                      <a:pt x="245841" y="263503"/>
                    </a:cubicBezTo>
                    <a:cubicBezTo>
                      <a:pt x="274944" y="259243"/>
                      <a:pt x="301152" y="249813"/>
                      <a:pt x="324037" y="236446"/>
                    </a:cubicBezTo>
                    <a:cubicBezTo>
                      <a:pt x="365224" y="212443"/>
                      <a:pt x="392665" y="178635"/>
                      <a:pt x="409253" y="141988"/>
                    </a:cubicBezTo>
                    <a:cubicBezTo>
                      <a:pt x="412736" y="134273"/>
                      <a:pt x="415818" y="126450"/>
                      <a:pt x="419248" y="118735"/>
                    </a:cubicBezTo>
                    <a:cubicBezTo>
                      <a:pt x="419596" y="117931"/>
                      <a:pt x="423375" y="112065"/>
                      <a:pt x="422464" y="111315"/>
                    </a:cubicBezTo>
                    <a:cubicBezTo>
                      <a:pt x="421097" y="110163"/>
                      <a:pt x="405689" y="114181"/>
                      <a:pt x="404054" y="114502"/>
                    </a:cubicBezTo>
                    <a:close/>
                    <a:moveTo>
                      <a:pt x="389530" y="313893"/>
                    </a:moveTo>
                    <a:cubicBezTo>
                      <a:pt x="382937" y="315795"/>
                      <a:pt x="376104" y="316947"/>
                      <a:pt x="369378" y="318313"/>
                    </a:cubicBezTo>
                    <a:cubicBezTo>
                      <a:pt x="349494" y="322304"/>
                      <a:pt x="331138" y="328412"/>
                      <a:pt x="314899" y="340521"/>
                    </a:cubicBezTo>
                    <a:cubicBezTo>
                      <a:pt x="266583" y="376525"/>
                      <a:pt x="235230" y="435059"/>
                      <a:pt x="229147" y="493432"/>
                    </a:cubicBezTo>
                    <a:lnTo>
                      <a:pt x="225288" y="504924"/>
                    </a:lnTo>
                    <a:cubicBezTo>
                      <a:pt x="225904" y="509211"/>
                      <a:pt x="241634" y="507737"/>
                      <a:pt x="243590" y="507389"/>
                    </a:cubicBezTo>
                    <a:cubicBezTo>
                      <a:pt x="262054" y="504067"/>
                      <a:pt x="278883" y="492575"/>
                      <a:pt x="291853" y="479823"/>
                    </a:cubicBezTo>
                    <a:cubicBezTo>
                      <a:pt x="325323" y="446846"/>
                      <a:pt x="344161" y="398278"/>
                      <a:pt x="369056" y="359086"/>
                    </a:cubicBezTo>
                    <a:cubicBezTo>
                      <a:pt x="376694" y="347057"/>
                      <a:pt x="383500" y="334761"/>
                      <a:pt x="390334" y="322331"/>
                    </a:cubicBezTo>
                    <a:cubicBezTo>
                      <a:pt x="391700" y="319840"/>
                      <a:pt x="397730" y="313330"/>
                      <a:pt x="397890" y="310651"/>
                    </a:cubicBezTo>
                    <a:cubicBezTo>
                      <a:pt x="398051" y="307758"/>
                      <a:pt x="392424" y="313062"/>
                      <a:pt x="389530" y="313893"/>
                    </a:cubicBezTo>
                    <a:close/>
                    <a:moveTo>
                      <a:pt x="364367" y="881416"/>
                    </a:moveTo>
                    <a:cubicBezTo>
                      <a:pt x="357775" y="883291"/>
                      <a:pt x="350968" y="884470"/>
                      <a:pt x="344215" y="885810"/>
                    </a:cubicBezTo>
                    <a:cubicBezTo>
                      <a:pt x="324331" y="889801"/>
                      <a:pt x="305975" y="895909"/>
                      <a:pt x="289736" y="908044"/>
                    </a:cubicBezTo>
                    <a:cubicBezTo>
                      <a:pt x="241420" y="944049"/>
                      <a:pt x="210067" y="1002582"/>
                      <a:pt x="204011" y="1060929"/>
                    </a:cubicBezTo>
                    <a:lnTo>
                      <a:pt x="200152" y="1072448"/>
                    </a:lnTo>
                    <a:cubicBezTo>
                      <a:pt x="200741" y="1076708"/>
                      <a:pt x="216471" y="1075234"/>
                      <a:pt x="218428" y="1074886"/>
                    </a:cubicBezTo>
                    <a:cubicBezTo>
                      <a:pt x="236891" y="1071591"/>
                      <a:pt x="253747" y="1060098"/>
                      <a:pt x="266690" y="1047320"/>
                    </a:cubicBezTo>
                    <a:cubicBezTo>
                      <a:pt x="300160" y="1014343"/>
                      <a:pt x="319025" y="965801"/>
                      <a:pt x="343893" y="926582"/>
                    </a:cubicBezTo>
                    <a:cubicBezTo>
                      <a:pt x="351531" y="914581"/>
                      <a:pt x="358337" y="902285"/>
                      <a:pt x="365171" y="889828"/>
                    </a:cubicBezTo>
                    <a:cubicBezTo>
                      <a:pt x="366537" y="887363"/>
                      <a:pt x="372567" y="880854"/>
                      <a:pt x="372728" y="878175"/>
                    </a:cubicBezTo>
                    <a:cubicBezTo>
                      <a:pt x="372915" y="875255"/>
                      <a:pt x="367261" y="880586"/>
                      <a:pt x="364367" y="881416"/>
                    </a:cubicBezTo>
                    <a:close/>
                    <a:moveTo>
                      <a:pt x="63994" y="440899"/>
                    </a:moveTo>
                    <a:cubicBezTo>
                      <a:pt x="48987" y="435166"/>
                      <a:pt x="33846" y="429594"/>
                      <a:pt x="19108" y="423245"/>
                    </a:cubicBezTo>
                    <a:cubicBezTo>
                      <a:pt x="18224" y="422870"/>
                      <a:pt x="7129" y="416762"/>
                      <a:pt x="6459" y="417351"/>
                    </a:cubicBezTo>
                    <a:cubicBezTo>
                      <a:pt x="6325" y="417459"/>
                      <a:pt x="17071" y="435193"/>
                      <a:pt x="17554" y="436104"/>
                    </a:cubicBezTo>
                    <a:cubicBezTo>
                      <a:pt x="29291" y="458687"/>
                      <a:pt x="38965" y="482502"/>
                      <a:pt x="51828" y="504496"/>
                    </a:cubicBezTo>
                    <a:cubicBezTo>
                      <a:pt x="63913" y="525204"/>
                      <a:pt x="78277" y="545054"/>
                      <a:pt x="98241" y="559306"/>
                    </a:cubicBezTo>
                    <a:cubicBezTo>
                      <a:pt x="126807" y="579692"/>
                      <a:pt x="162528" y="582103"/>
                      <a:pt x="192193" y="599597"/>
                    </a:cubicBezTo>
                    <a:lnTo>
                      <a:pt x="193211" y="591319"/>
                    </a:lnTo>
                    <a:cubicBezTo>
                      <a:pt x="198544" y="579291"/>
                      <a:pt x="188977" y="555850"/>
                      <a:pt x="184984" y="544947"/>
                    </a:cubicBezTo>
                    <a:cubicBezTo>
                      <a:pt x="164404" y="488878"/>
                      <a:pt x="118339" y="461607"/>
                      <a:pt x="63994" y="440899"/>
                    </a:cubicBezTo>
                    <a:close/>
                    <a:moveTo>
                      <a:pt x="57535" y="810800"/>
                    </a:moveTo>
                    <a:cubicBezTo>
                      <a:pt x="42529" y="805068"/>
                      <a:pt x="27415" y="799496"/>
                      <a:pt x="12650" y="793147"/>
                    </a:cubicBezTo>
                    <a:cubicBezTo>
                      <a:pt x="11765" y="792772"/>
                      <a:pt x="698" y="786690"/>
                      <a:pt x="1" y="787253"/>
                    </a:cubicBezTo>
                    <a:cubicBezTo>
                      <a:pt x="-133" y="787360"/>
                      <a:pt x="10640" y="805094"/>
                      <a:pt x="11095" y="806005"/>
                    </a:cubicBezTo>
                    <a:cubicBezTo>
                      <a:pt x="22833" y="828588"/>
                      <a:pt x="32533" y="852404"/>
                      <a:pt x="45369" y="874397"/>
                    </a:cubicBezTo>
                    <a:cubicBezTo>
                      <a:pt x="57455" y="895105"/>
                      <a:pt x="71819" y="914956"/>
                      <a:pt x="91783" y="929208"/>
                    </a:cubicBezTo>
                    <a:cubicBezTo>
                      <a:pt x="120349" y="949594"/>
                      <a:pt x="156070" y="952005"/>
                      <a:pt x="185735" y="969498"/>
                    </a:cubicBezTo>
                    <a:lnTo>
                      <a:pt x="186753" y="961220"/>
                    </a:lnTo>
                    <a:cubicBezTo>
                      <a:pt x="192086" y="949192"/>
                      <a:pt x="182519" y="925752"/>
                      <a:pt x="178526" y="914849"/>
                    </a:cubicBezTo>
                    <a:cubicBezTo>
                      <a:pt x="157946" y="858779"/>
                      <a:pt x="111908" y="831508"/>
                      <a:pt x="57535" y="81080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5" name="Google Shape;575;p6"/>
              <p:cNvSpPr/>
              <p:nvPr/>
            </p:nvSpPr>
            <p:spPr>
              <a:xfrm rot="10800000" flipH="1">
                <a:off x="284414" y="1322156"/>
                <a:ext cx="243694" cy="95835"/>
              </a:xfrm>
              <a:custGeom>
                <a:avLst/>
                <a:gdLst/>
                <a:ahLst/>
                <a:cxnLst/>
                <a:rect l="l" t="t" r="r" b="b"/>
                <a:pathLst>
                  <a:path w="487387" h="191671" extrusionOk="0">
                    <a:moveTo>
                      <a:pt x="360660" y="60818"/>
                    </a:moveTo>
                    <a:cubicBezTo>
                      <a:pt x="380571" y="53934"/>
                      <a:pt x="400508" y="49005"/>
                      <a:pt x="418784" y="46245"/>
                    </a:cubicBezTo>
                    <a:cubicBezTo>
                      <a:pt x="427627" y="44879"/>
                      <a:pt x="436712" y="44450"/>
                      <a:pt x="445689" y="44477"/>
                    </a:cubicBezTo>
                    <a:cubicBezTo>
                      <a:pt x="452817" y="44504"/>
                      <a:pt x="460026" y="45013"/>
                      <a:pt x="466939" y="46808"/>
                    </a:cubicBezTo>
                    <a:cubicBezTo>
                      <a:pt x="516756" y="59747"/>
                      <a:pt x="462223" y="104726"/>
                      <a:pt x="443599" y="119352"/>
                    </a:cubicBezTo>
                    <a:cubicBezTo>
                      <a:pt x="431004" y="129237"/>
                      <a:pt x="402491" y="140516"/>
                      <a:pt x="386842" y="148579"/>
                    </a:cubicBezTo>
                    <a:cubicBezTo>
                      <a:pt x="337615" y="173895"/>
                      <a:pt x="282224" y="194817"/>
                      <a:pt x="227075" y="191281"/>
                    </a:cubicBezTo>
                    <a:cubicBezTo>
                      <a:pt x="163270" y="187209"/>
                      <a:pt x="12936" y="139498"/>
                      <a:pt x="4066" y="124148"/>
                    </a:cubicBezTo>
                    <a:cubicBezTo>
                      <a:pt x="-6519" y="105797"/>
                      <a:pt x="4683" y="89590"/>
                      <a:pt x="24727" y="86777"/>
                    </a:cubicBezTo>
                    <a:cubicBezTo>
                      <a:pt x="30408" y="85973"/>
                      <a:pt x="36196" y="85920"/>
                      <a:pt x="41931" y="86161"/>
                    </a:cubicBezTo>
                    <a:cubicBezTo>
                      <a:pt x="48791" y="86429"/>
                      <a:pt x="55651" y="87072"/>
                      <a:pt x="62485" y="88036"/>
                    </a:cubicBezTo>
                    <a:cubicBezTo>
                      <a:pt x="56482" y="84312"/>
                      <a:pt x="50721" y="80214"/>
                      <a:pt x="45254" y="75579"/>
                    </a:cubicBezTo>
                    <a:cubicBezTo>
                      <a:pt x="31132" y="63712"/>
                      <a:pt x="717" y="27198"/>
                      <a:pt x="19957" y="8339"/>
                    </a:cubicBezTo>
                    <a:cubicBezTo>
                      <a:pt x="33597" y="-5055"/>
                      <a:pt x="62029" y="731"/>
                      <a:pt x="78322" y="4856"/>
                    </a:cubicBezTo>
                    <a:cubicBezTo>
                      <a:pt x="106888" y="12116"/>
                      <a:pt x="134945" y="26395"/>
                      <a:pt x="160001" y="44504"/>
                    </a:cubicBezTo>
                    <a:cubicBezTo>
                      <a:pt x="166003" y="30949"/>
                      <a:pt x="175919" y="25189"/>
                      <a:pt x="187549" y="23100"/>
                    </a:cubicBezTo>
                    <a:cubicBezTo>
                      <a:pt x="195534" y="2847"/>
                      <a:pt x="230344" y="-7975"/>
                      <a:pt x="241251" y="15840"/>
                    </a:cubicBezTo>
                    <a:cubicBezTo>
                      <a:pt x="242403" y="18385"/>
                      <a:pt x="243395" y="21064"/>
                      <a:pt x="244225" y="23796"/>
                    </a:cubicBezTo>
                    <a:cubicBezTo>
                      <a:pt x="256552" y="23019"/>
                      <a:pt x="269603" y="21117"/>
                      <a:pt x="279678" y="29261"/>
                    </a:cubicBezTo>
                    <a:cubicBezTo>
                      <a:pt x="280214" y="29690"/>
                      <a:pt x="280724" y="30145"/>
                      <a:pt x="281206" y="30601"/>
                    </a:cubicBezTo>
                    <a:cubicBezTo>
                      <a:pt x="283671" y="28029"/>
                      <a:pt x="286297" y="25564"/>
                      <a:pt x="289058" y="23234"/>
                    </a:cubicBezTo>
                    <a:cubicBezTo>
                      <a:pt x="307682" y="7669"/>
                      <a:pt x="345279" y="-3877"/>
                      <a:pt x="367172" y="12920"/>
                    </a:cubicBezTo>
                    <a:cubicBezTo>
                      <a:pt x="380249" y="22966"/>
                      <a:pt x="369772" y="43111"/>
                      <a:pt x="364117" y="54416"/>
                    </a:cubicBezTo>
                    <a:cubicBezTo>
                      <a:pt x="363019" y="56586"/>
                      <a:pt x="361866" y="58729"/>
                      <a:pt x="360660" y="60818"/>
                    </a:cubicBezTo>
                    <a:lnTo>
                      <a:pt x="360660" y="60818"/>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6" name="Google Shape;576;p6"/>
              <p:cNvSpPr/>
              <p:nvPr/>
            </p:nvSpPr>
            <p:spPr>
              <a:xfrm rot="10800000" flipH="1">
                <a:off x="321203" y="1328593"/>
                <a:ext cx="142252" cy="81040"/>
              </a:xfrm>
              <a:custGeom>
                <a:avLst/>
                <a:gdLst/>
                <a:ahLst/>
                <a:cxnLst/>
                <a:rect l="l" t="t" r="r" b="b"/>
                <a:pathLst>
                  <a:path w="284504" h="162080" extrusionOk="0">
                    <a:moveTo>
                      <a:pt x="278158" y="53639"/>
                    </a:moveTo>
                    <a:cubicBezTo>
                      <a:pt x="277515" y="53719"/>
                      <a:pt x="275907" y="54094"/>
                      <a:pt x="275800" y="54121"/>
                    </a:cubicBezTo>
                    <a:lnTo>
                      <a:pt x="271271" y="55729"/>
                    </a:lnTo>
                    <a:lnTo>
                      <a:pt x="261061" y="59586"/>
                    </a:lnTo>
                    <a:cubicBezTo>
                      <a:pt x="255139" y="61890"/>
                      <a:pt x="249297" y="64381"/>
                      <a:pt x="243536" y="66980"/>
                    </a:cubicBezTo>
                    <a:cubicBezTo>
                      <a:pt x="237801" y="69579"/>
                      <a:pt x="232120" y="72284"/>
                      <a:pt x="226466" y="75017"/>
                    </a:cubicBezTo>
                    <a:cubicBezTo>
                      <a:pt x="220383" y="77990"/>
                      <a:pt x="214112" y="80991"/>
                      <a:pt x="208002" y="84312"/>
                    </a:cubicBezTo>
                    <a:cubicBezTo>
                      <a:pt x="205644" y="85598"/>
                      <a:pt x="203500" y="87152"/>
                      <a:pt x="201196" y="88491"/>
                    </a:cubicBezTo>
                    <a:cubicBezTo>
                      <a:pt x="204653" y="81794"/>
                      <a:pt x="207761" y="74829"/>
                      <a:pt x="209985" y="67462"/>
                    </a:cubicBezTo>
                    <a:cubicBezTo>
                      <a:pt x="211325" y="63069"/>
                      <a:pt x="212344" y="58568"/>
                      <a:pt x="213067" y="54068"/>
                    </a:cubicBezTo>
                    <a:cubicBezTo>
                      <a:pt x="213817" y="49514"/>
                      <a:pt x="214139" y="44933"/>
                      <a:pt x="214434" y="40432"/>
                    </a:cubicBezTo>
                    <a:cubicBezTo>
                      <a:pt x="214568" y="37726"/>
                      <a:pt x="214675" y="35021"/>
                      <a:pt x="214595" y="32262"/>
                    </a:cubicBezTo>
                    <a:cubicBezTo>
                      <a:pt x="214514" y="29422"/>
                      <a:pt x="214327" y="26609"/>
                      <a:pt x="213898" y="23823"/>
                    </a:cubicBezTo>
                    <a:cubicBezTo>
                      <a:pt x="213844" y="23609"/>
                      <a:pt x="212960" y="22082"/>
                      <a:pt x="212424" y="20742"/>
                    </a:cubicBezTo>
                    <a:cubicBezTo>
                      <a:pt x="212102" y="21224"/>
                      <a:pt x="211727" y="21680"/>
                      <a:pt x="211432" y="22055"/>
                    </a:cubicBezTo>
                    <a:cubicBezTo>
                      <a:pt x="211834" y="21492"/>
                      <a:pt x="212102" y="20903"/>
                      <a:pt x="212263" y="20260"/>
                    </a:cubicBezTo>
                    <a:lnTo>
                      <a:pt x="212424" y="20742"/>
                    </a:lnTo>
                    <a:cubicBezTo>
                      <a:pt x="213255" y="19537"/>
                      <a:pt x="213817" y="18304"/>
                      <a:pt x="212451" y="18626"/>
                    </a:cubicBezTo>
                    <a:lnTo>
                      <a:pt x="212424" y="18626"/>
                    </a:lnTo>
                    <a:cubicBezTo>
                      <a:pt x="212370" y="17367"/>
                      <a:pt x="211754" y="16215"/>
                      <a:pt x="210870" y="15224"/>
                    </a:cubicBezTo>
                    <a:cubicBezTo>
                      <a:pt x="210736" y="14768"/>
                      <a:pt x="210923" y="14125"/>
                      <a:pt x="210709" y="13750"/>
                    </a:cubicBezTo>
                    <a:cubicBezTo>
                      <a:pt x="209825" y="12357"/>
                      <a:pt x="208592" y="10857"/>
                      <a:pt x="206100" y="10616"/>
                    </a:cubicBezTo>
                    <a:cubicBezTo>
                      <a:pt x="203072" y="10187"/>
                      <a:pt x="200231" y="12250"/>
                      <a:pt x="199695" y="15251"/>
                    </a:cubicBezTo>
                    <a:lnTo>
                      <a:pt x="195327" y="18251"/>
                    </a:lnTo>
                    <a:cubicBezTo>
                      <a:pt x="192406" y="19939"/>
                      <a:pt x="189271" y="21278"/>
                      <a:pt x="186028" y="22484"/>
                    </a:cubicBezTo>
                    <a:cubicBezTo>
                      <a:pt x="181017" y="24386"/>
                      <a:pt x="175792" y="25779"/>
                      <a:pt x="170647" y="27038"/>
                    </a:cubicBezTo>
                    <a:cubicBezTo>
                      <a:pt x="162393" y="29208"/>
                      <a:pt x="153925" y="30627"/>
                      <a:pt x="145457" y="31833"/>
                    </a:cubicBezTo>
                    <a:cubicBezTo>
                      <a:pt x="137043" y="33038"/>
                      <a:pt x="128601" y="34003"/>
                      <a:pt x="120107" y="33949"/>
                    </a:cubicBezTo>
                    <a:cubicBezTo>
                      <a:pt x="115658" y="34003"/>
                      <a:pt x="111183" y="33949"/>
                      <a:pt x="106788" y="33360"/>
                    </a:cubicBezTo>
                    <a:cubicBezTo>
                      <a:pt x="102661" y="32797"/>
                      <a:pt x="98615" y="31913"/>
                      <a:pt x="94837" y="30118"/>
                    </a:cubicBezTo>
                    <a:cubicBezTo>
                      <a:pt x="91942" y="28565"/>
                      <a:pt x="88352" y="29663"/>
                      <a:pt x="86797" y="32529"/>
                    </a:cubicBezTo>
                    <a:cubicBezTo>
                      <a:pt x="86101" y="33788"/>
                      <a:pt x="86127" y="35182"/>
                      <a:pt x="86395" y="36494"/>
                    </a:cubicBezTo>
                    <a:cubicBezTo>
                      <a:pt x="86342" y="36601"/>
                      <a:pt x="86208" y="36601"/>
                      <a:pt x="86181" y="36708"/>
                    </a:cubicBezTo>
                    <a:cubicBezTo>
                      <a:pt x="85565" y="38343"/>
                      <a:pt x="85779" y="40111"/>
                      <a:pt x="86610" y="41530"/>
                    </a:cubicBezTo>
                    <a:lnTo>
                      <a:pt x="86690" y="41504"/>
                    </a:lnTo>
                    <a:cubicBezTo>
                      <a:pt x="87038" y="41423"/>
                      <a:pt x="87119" y="41772"/>
                      <a:pt x="87065" y="42227"/>
                    </a:cubicBezTo>
                    <a:cubicBezTo>
                      <a:pt x="87440" y="42682"/>
                      <a:pt x="87896" y="43084"/>
                      <a:pt x="88405" y="43433"/>
                    </a:cubicBezTo>
                    <a:lnTo>
                      <a:pt x="87816" y="43111"/>
                    </a:lnTo>
                    <a:cubicBezTo>
                      <a:pt x="87494" y="42897"/>
                      <a:pt x="87521" y="42924"/>
                      <a:pt x="87172" y="42709"/>
                    </a:cubicBezTo>
                    <a:lnTo>
                      <a:pt x="87012" y="42602"/>
                    </a:lnTo>
                    <a:cubicBezTo>
                      <a:pt x="86931" y="43165"/>
                      <a:pt x="86744" y="43781"/>
                      <a:pt x="86770" y="43968"/>
                    </a:cubicBezTo>
                    <a:lnTo>
                      <a:pt x="88593" y="58408"/>
                    </a:lnTo>
                    <a:cubicBezTo>
                      <a:pt x="89343" y="62292"/>
                      <a:pt x="90201" y="66203"/>
                      <a:pt x="91487" y="69980"/>
                    </a:cubicBezTo>
                    <a:cubicBezTo>
                      <a:pt x="92773" y="73758"/>
                      <a:pt x="94381" y="77428"/>
                      <a:pt x="96310" y="80937"/>
                    </a:cubicBezTo>
                    <a:cubicBezTo>
                      <a:pt x="99419" y="86643"/>
                      <a:pt x="103385" y="91787"/>
                      <a:pt x="107699" y="96635"/>
                    </a:cubicBezTo>
                    <a:cubicBezTo>
                      <a:pt x="103840" y="94921"/>
                      <a:pt x="100035" y="93126"/>
                      <a:pt x="96069" y="91626"/>
                    </a:cubicBezTo>
                    <a:cubicBezTo>
                      <a:pt x="86985" y="88170"/>
                      <a:pt x="77659" y="85250"/>
                      <a:pt x="68468" y="82116"/>
                    </a:cubicBezTo>
                    <a:cubicBezTo>
                      <a:pt x="56168" y="78285"/>
                      <a:pt x="44189" y="74508"/>
                      <a:pt x="31809" y="72365"/>
                    </a:cubicBezTo>
                    <a:cubicBezTo>
                      <a:pt x="23368" y="70918"/>
                      <a:pt x="14819" y="70168"/>
                      <a:pt x="5922" y="70516"/>
                    </a:cubicBezTo>
                    <a:cubicBezTo>
                      <a:pt x="2653" y="70516"/>
                      <a:pt x="0" y="73168"/>
                      <a:pt x="0" y="76436"/>
                    </a:cubicBezTo>
                    <a:cubicBezTo>
                      <a:pt x="-27" y="79705"/>
                      <a:pt x="2653" y="82357"/>
                      <a:pt x="5922" y="82357"/>
                    </a:cubicBezTo>
                    <a:cubicBezTo>
                      <a:pt x="13935" y="82652"/>
                      <a:pt x="21545" y="83991"/>
                      <a:pt x="29022" y="85813"/>
                    </a:cubicBezTo>
                    <a:cubicBezTo>
                      <a:pt x="40652" y="88599"/>
                      <a:pt x="51880" y="92724"/>
                      <a:pt x="63376" y="97010"/>
                    </a:cubicBezTo>
                    <a:cubicBezTo>
                      <a:pt x="73934" y="100627"/>
                      <a:pt x="84573" y="104190"/>
                      <a:pt x="95051" y="108047"/>
                    </a:cubicBezTo>
                    <a:cubicBezTo>
                      <a:pt x="99473" y="109682"/>
                      <a:pt x="103867" y="111289"/>
                      <a:pt x="108182" y="113111"/>
                    </a:cubicBezTo>
                    <a:cubicBezTo>
                      <a:pt x="113648" y="115414"/>
                      <a:pt x="119008" y="117959"/>
                      <a:pt x="124233" y="120772"/>
                    </a:cubicBezTo>
                    <a:cubicBezTo>
                      <a:pt x="129459" y="123585"/>
                      <a:pt x="134550" y="126639"/>
                      <a:pt x="139401" y="129988"/>
                    </a:cubicBezTo>
                    <a:lnTo>
                      <a:pt x="147708" y="136390"/>
                    </a:lnTo>
                    <a:cubicBezTo>
                      <a:pt x="147869" y="136551"/>
                      <a:pt x="149745" y="138774"/>
                      <a:pt x="150495" y="139685"/>
                    </a:cubicBezTo>
                    <a:cubicBezTo>
                      <a:pt x="150549" y="139766"/>
                      <a:pt x="150602" y="139819"/>
                      <a:pt x="150683" y="139899"/>
                    </a:cubicBezTo>
                    <a:cubicBezTo>
                      <a:pt x="151218" y="140676"/>
                      <a:pt x="152264" y="140784"/>
                      <a:pt x="153094" y="141212"/>
                    </a:cubicBezTo>
                    <a:cubicBezTo>
                      <a:pt x="151138" y="145204"/>
                      <a:pt x="149209" y="149195"/>
                      <a:pt x="147011" y="153026"/>
                    </a:cubicBezTo>
                    <a:cubicBezTo>
                      <a:pt x="145269" y="155785"/>
                      <a:pt x="146127" y="159455"/>
                      <a:pt x="148887" y="161197"/>
                    </a:cubicBezTo>
                    <a:cubicBezTo>
                      <a:pt x="151674" y="162911"/>
                      <a:pt x="155318" y="162054"/>
                      <a:pt x="157060" y="159295"/>
                    </a:cubicBezTo>
                    <a:cubicBezTo>
                      <a:pt x="162634" y="151044"/>
                      <a:pt x="167109" y="142150"/>
                      <a:pt x="172630" y="133899"/>
                    </a:cubicBezTo>
                    <a:cubicBezTo>
                      <a:pt x="174800" y="130711"/>
                      <a:pt x="177132" y="127603"/>
                      <a:pt x="179785" y="124710"/>
                    </a:cubicBezTo>
                    <a:cubicBezTo>
                      <a:pt x="185358" y="118495"/>
                      <a:pt x="192058" y="113352"/>
                      <a:pt x="199079" y="108503"/>
                    </a:cubicBezTo>
                    <a:cubicBezTo>
                      <a:pt x="210012" y="100948"/>
                      <a:pt x="221883" y="94385"/>
                      <a:pt x="233326" y="88331"/>
                    </a:cubicBezTo>
                    <a:cubicBezTo>
                      <a:pt x="239811" y="84741"/>
                      <a:pt x="246323" y="81178"/>
                      <a:pt x="252915" y="77749"/>
                    </a:cubicBezTo>
                    <a:cubicBezTo>
                      <a:pt x="257256" y="75499"/>
                      <a:pt x="261624" y="73275"/>
                      <a:pt x="266046" y="71186"/>
                    </a:cubicBezTo>
                    <a:lnTo>
                      <a:pt x="275854" y="66605"/>
                    </a:lnTo>
                    <a:lnTo>
                      <a:pt x="279150" y="65132"/>
                    </a:lnTo>
                    <a:lnTo>
                      <a:pt x="279123" y="65105"/>
                    </a:lnTo>
                    <a:cubicBezTo>
                      <a:pt x="279123" y="65051"/>
                      <a:pt x="279150" y="65024"/>
                      <a:pt x="279177" y="64998"/>
                    </a:cubicBezTo>
                    <a:cubicBezTo>
                      <a:pt x="279069" y="64944"/>
                      <a:pt x="278935" y="64917"/>
                      <a:pt x="278882" y="64890"/>
                    </a:cubicBezTo>
                    <a:cubicBezTo>
                      <a:pt x="279016" y="64917"/>
                      <a:pt x="279177" y="64917"/>
                      <a:pt x="279310" y="64917"/>
                    </a:cubicBezTo>
                    <a:cubicBezTo>
                      <a:pt x="279552" y="64783"/>
                      <a:pt x="279980" y="64703"/>
                      <a:pt x="280007" y="64864"/>
                    </a:cubicBezTo>
                    <a:cubicBezTo>
                      <a:pt x="281829" y="64596"/>
                      <a:pt x="283491" y="63471"/>
                      <a:pt x="284348" y="61703"/>
                    </a:cubicBezTo>
                    <a:cubicBezTo>
                      <a:pt x="284777" y="60926"/>
                      <a:pt x="284777" y="52809"/>
                      <a:pt x="278158" y="53639"/>
                    </a:cubicBezTo>
                    <a:close/>
                    <a:moveTo>
                      <a:pt x="168530" y="115013"/>
                    </a:moveTo>
                    <a:cubicBezTo>
                      <a:pt x="165582" y="118656"/>
                      <a:pt x="162983" y="122487"/>
                      <a:pt x="160678" y="126478"/>
                    </a:cubicBezTo>
                    <a:cubicBezTo>
                      <a:pt x="159820" y="127978"/>
                      <a:pt x="159097" y="129559"/>
                      <a:pt x="158293" y="131086"/>
                    </a:cubicBezTo>
                    <a:cubicBezTo>
                      <a:pt x="157275" y="129693"/>
                      <a:pt x="156176" y="128219"/>
                      <a:pt x="156042" y="128059"/>
                    </a:cubicBezTo>
                    <a:cubicBezTo>
                      <a:pt x="154917" y="126826"/>
                      <a:pt x="153711" y="125675"/>
                      <a:pt x="152478" y="124549"/>
                    </a:cubicBezTo>
                    <a:cubicBezTo>
                      <a:pt x="150709" y="122888"/>
                      <a:pt x="148833" y="121362"/>
                      <a:pt x="146958" y="119835"/>
                    </a:cubicBezTo>
                    <a:cubicBezTo>
                      <a:pt x="141947" y="115843"/>
                      <a:pt x="136694" y="112146"/>
                      <a:pt x="131228" y="108717"/>
                    </a:cubicBezTo>
                    <a:cubicBezTo>
                      <a:pt x="126833" y="106011"/>
                      <a:pt x="122250" y="103627"/>
                      <a:pt x="117668" y="101297"/>
                    </a:cubicBezTo>
                    <a:cubicBezTo>
                      <a:pt x="118070" y="101082"/>
                      <a:pt x="118579" y="101216"/>
                      <a:pt x="118981" y="100895"/>
                    </a:cubicBezTo>
                    <a:cubicBezTo>
                      <a:pt x="121527" y="98832"/>
                      <a:pt x="121902" y="95082"/>
                      <a:pt x="119839" y="92563"/>
                    </a:cubicBezTo>
                    <a:cubicBezTo>
                      <a:pt x="116703" y="87929"/>
                      <a:pt x="114318" y="82946"/>
                      <a:pt x="111987" y="77883"/>
                    </a:cubicBezTo>
                    <a:cubicBezTo>
                      <a:pt x="110245" y="74133"/>
                      <a:pt x="108744" y="70302"/>
                      <a:pt x="107217" y="66471"/>
                    </a:cubicBezTo>
                    <a:cubicBezTo>
                      <a:pt x="105690" y="62587"/>
                      <a:pt x="104028" y="58756"/>
                      <a:pt x="102795" y="54818"/>
                    </a:cubicBezTo>
                    <a:lnTo>
                      <a:pt x="99821" y="45067"/>
                    </a:lnTo>
                    <a:cubicBezTo>
                      <a:pt x="100330" y="45227"/>
                      <a:pt x="100759" y="45549"/>
                      <a:pt x="101268" y="45683"/>
                    </a:cubicBezTo>
                    <a:cubicBezTo>
                      <a:pt x="107217" y="47397"/>
                      <a:pt x="113461" y="48094"/>
                      <a:pt x="119624" y="48603"/>
                    </a:cubicBezTo>
                    <a:cubicBezTo>
                      <a:pt x="128977" y="49139"/>
                      <a:pt x="138382" y="49005"/>
                      <a:pt x="147654" y="47719"/>
                    </a:cubicBezTo>
                    <a:cubicBezTo>
                      <a:pt x="156873" y="46460"/>
                      <a:pt x="165904" y="44102"/>
                      <a:pt x="174747" y="41370"/>
                    </a:cubicBezTo>
                    <a:cubicBezTo>
                      <a:pt x="180321" y="39521"/>
                      <a:pt x="186002" y="37512"/>
                      <a:pt x="191361" y="34914"/>
                    </a:cubicBezTo>
                    <a:cubicBezTo>
                      <a:pt x="194845" y="33253"/>
                      <a:pt x="198168" y="31324"/>
                      <a:pt x="201276" y="29181"/>
                    </a:cubicBezTo>
                    <a:cubicBezTo>
                      <a:pt x="201196" y="30011"/>
                      <a:pt x="201196" y="30815"/>
                      <a:pt x="201089" y="31645"/>
                    </a:cubicBezTo>
                    <a:cubicBezTo>
                      <a:pt x="200794" y="34030"/>
                      <a:pt x="200392" y="36414"/>
                      <a:pt x="199936" y="38744"/>
                    </a:cubicBezTo>
                    <a:cubicBezTo>
                      <a:pt x="199132" y="43700"/>
                      <a:pt x="197927" y="48656"/>
                      <a:pt x="196908" y="53693"/>
                    </a:cubicBezTo>
                    <a:cubicBezTo>
                      <a:pt x="195890" y="58622"/>
                      <a:pt x="194925" y="63578"/>
                      <a:pt x="193773" y="68480"/>
                    </a:cubicBezTo>
                    <a:cubicBezTo>
                      <a:pt x="192219" y="75097"/>
                      <a:pt x="190638" y="81607"/>
                      <a:pt x="188279" y="87849"/>
                    </a:cubicBezTo>
                    <a:cubicBezTo>
                      <a:pt x="187020" y="90501"/>
                      <a:pt x="188172" y="93447"/>
                      <a:pt x="190530" y="95055"/>
                    </a:cubicBezTo>
                    <a:cubicBezTo>
                      <a:pt x="190343" y="95189"/>
                      <a:pt x="190128" y="95296"/>
                      <a:pt x="189968" y="95403"/>
                    </a:cubicBezTo>
                    <a:cubicBezTo>
                      <a:pt x="181955" y="101082"/>
                      <a:pt x="174666" y="107592"/>
                      <a:pt x="168530" y="115013"/>
                    </a:cubicBezTo>
                    <a:close/>
                    <a:moveTo>
                      <a:pt x="276765" y="64355"/>
                    </a:moveTo>
                    <a:cubicBezTo>
                      <a:pt x="276095" y="64006"/>
                      <a:pt x="275478" y="63551"/>
                      <a:pt x="275023" y="63015"/>
                    </a:cubicBezTo>
                    <a:cubicBezTo>
                      <a:pt x="275639" y="63765"/>
                      <a:pt x="276711" y="64756"/>
                      <a:pt x="278614" y="64864"/>
                    </a:cubicBezTo>
                    <a:cubicBezTo>
                      <a:pt x="277997" y="64810"/>
                      <a:pt x="277381" y="64623"/>
                      <a:pt x="276765" y="64355"/>
                    </a:cubicBezTo>
                    <a:close/>
                    <a:moveTo>
                      <a:pt x="279766" y="64890"/>
                    </a:moveTo>
                    <a:lnTo>
                      <a:pt x="280007" y="64864"/>
                    </a:lnTo>
                    <a:cubicBezTo>
                      <a:pt x="280088" y="65185"/>
                      <a:pt x="279739" y="65132"/>
                      <a:pt x="279391" y="65051"/>
                    </a:cubicBezTo>
                    <a:cubicBezTo>
                      <a:pt x="279337" y="65105"/>
                      <a:pt x="279203" y="65212"/>
                      <a:pt x="279150" y="65132"/>
                    </a:cubicBezTo>
                    <a:lnTo>
                      <a:pt x="279364" y="65051"/>
                    </a:lnTo>
                    <a:lnTo>
                      <a:pt x="279177" y="64998"/>
                    </a:lnTo>
                    <a:lnTo>
                      <a:pt x="279230" y="64944"/>
                    </a:lnTo>
                    <a:lnTo>
                      <a:pt x="279310" y="64917"/>
                    </a:lnTo>
                    <a:lnTo>
                      <a:pt x="279498" y="64917"/>
                    </a:lnTo>
                    <a:cubicBezTo>
                      <a:pt x="279605" y="64890"/>
                      <a:pt x="279686" y="64890"/>
                      <a:pt x="279766" y="64890"/>
                    </a:cubicBezTo>
                    <a:close/>
                    <a:moveTo>
                      <a:pt x="87065" y="42227"/>
                    </a:moveTo>
                    <a:cubicBezTo>
                      <a:pt x="87065" y="42334"/>
                      <a:pt x="87038" y="42468"/>
                      <a:pt x="87012" y="42602"/>
                    </a:cubicBezTo>
                    <a:cubicBezTo>
                      <a:pt x="86342" y="42147"/>
                      <a:pt x="85967" y="41691"/>
                      <a:pt x="86610" y="41530"/>
                    </a:cubicBezTo>
                    <a:cubicBezTo>
                      <a:pt x="86744" y="41772"/>
                      <a:pt x="86904" y="41986"/>
                      <a:pt x="87065" y="42227"/>
                    </a:cubicBezTo>
                    <a:close/>
                    <a:moveTo>
                      <a:pt x="106842" y="11902"/>
                    </a:moveTo>
                    <a:cubicBezTo>
                      <a:pt x="106252" y="8687"/>
                      <a:pt x="108369" y="5580"/>
                      <a:pt x="111585" y="5017"/>
                    </a:cubicBezTo>
                    <a:cubicBezTo>
                      <a:pt x="118177" y="3142"/>
                      <a:pt x="124877" y="1561"/>
                      <a:pt x="131790" y="704"/>
                    </a:cubicBezTo>
                    <a:cubicBezTo>
                      <a:pt x="135167" y="276"/>
                      <a:pt x="138543" y="61"/>
                      <a:pt x="141920" y="8"/>
                    </a:cubicBezTo>
                    <a:cubicBezTo>
                      <a:pt x="145323" y="-46"/>
                      <a:pt x="148646" y="195"/>
                      <a:pt x="151969" y="329"/>
                    </a:cubicBezTo>
                    <a:lnTo>
                      <a:pt x="163813" y="1561"/>
                    </a:lnTo>
                    <a:cubicBezTo>
                      <a:pt x="164376" y="1642"/>
                      <a:pt x="165716" y="2526"/>
                      <a:pt x="166600" y="2794"/>
                    </a:cubicBezTo>
                    <a:lnTo>
                      <a:pt x="166493" y="2847"/>
                    </a:lnTo>
                    <a:lnTo>
                      <a:pt x="166627" y="2794"/>
                    </a:lnTo>
                    <a:lnTo>
                      <a:pt x="166600" y="2794"/>
                    </a:lnTo>
                    <a:cubicBezTo>
                      <a:pt x="166949" y="2633"/>
                      <a:pt x="167511" y="2124"/>
                      <a:pt x="167485" y="2472"/>
                    </a:cubicBezTo>
                    <a:lnTo>
                      <a:pt x="167458" y="2553"/>
                    </a:lnTo>
                    <a:cubicBezTo>
                      <a:pt x="170111" y="1963"/>
                      <a:pt x="172844" y="3356"/>
                      <a:pt x="173916" y="5928"/>
                    </a:cubicBezTo>
                    <a:cubicBezTo>
                      <a:pt x="175122" y="8821"/>
                      <a:pt x="173728" y="12143"/>
                      <a:pt x="170834" y="13349"/>
                    </a:cubicBezTo>
                    <a:cubicBezTo>
                      <a:pt x="170057" y="13777"/>
                      <a:pt x="168985" y="13911"/>
                      <a:pt x="167833" y="14072"/>
                    </a:cubicBezTo>
                    <a:cubicBezTo>
                      <a:pt x="166332" y="14286"/>
                      <a:pt x="164296" y="13991"/>
                      <a:pt x="163197" y="14072"/>
                    </a:cubicBezTo>
                    <a:lnTo>
                      <a:pt x="152317" y="14983"/>
                    </a:lnTo>
                    <a:cubicBezTo>
                      <a:pt x="148458" y="15304"/>
                      <a:pt x="144573" y="15840"/>
                      <a:pt x="140607" y="16054"/>
                    </a:cubicBezTo>
                    <a:cubicBezTo>
                      <a:pt x="137016" y="16242"/>
                      <a:pt x="133398" y="16242"/>
                      <a:pt x="129807" y="16295"/>
                    </a:cubicBezTo>
                    <a:cubicBezTo>
                      <a:pt x="124367" y="16376"/>
                      <a:pt x="119035" y="16242"/>
                      <a:pt x="113729" y="16670"/>
                    </a:cubicBezTo>
                    <a:cubicBezTo>
                      <a:pt x="110513" y="17260"/>
                      <a:pt x="107405" y="15117"/>
                      <a:pt x="106842" y="1190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7" name="Google Shape;577;p6"/>
              <p:cNvSpPr/>
              <p:nvPr/>
            </p:nvSpPr>
            <p:spPr>
              <a:xfrm rot="10800000" flipH="1">
                <a:off x="287208" y="438437"/>
                <a:ext cx="189664" cy="890184"/>
              </a:xfrm>
              <a:custGeom>
                <a:avLst/>
                <a:gdLst/>
                <a:ahLst/>
                <a:cxnLst/>
                <a:rect l="l" t="t" r="r" b="b"/>
                <a:pathLst>
                  <a:path w="379328" h="1780367" extrusionOk="0">
                    <a:moveTo>
                      <a:pt x="375331" y="243110"/>
                    </a:moveTo>
                    <a:cubicBezTo>
                      <a:pt x="375331" y="243110"/>
                      <a:pt x="375412" y="243030"/>
                      <a:pt x="375412" y="243030"/>
                    </a:cubicBezTo>
                    <a:lnTo>
                      <a:pt x="375438" y="243084"/>
                    </a:lnTo>
                    <a:cubicBezTo>
                      <a:pt x="375465" y="243137"/>
                      <a:pt x="375358" y="243084"/>
                      <a:pt x="375331" y="243110"/>
                    </a:cubicBezTo>
                    <a:close/>
                    <a:moveTo>
                      <a:pt x="379190" y="236386"/>
                    </a:moveTo>
                    <a:cubicBezTo>
                      <a:pt x="378493" y="233332"/>
                      <a:pt x="375438" y="231404"/>
                      <a:pt x="372384" y="232100"/>
                    </a:cubicBezTo>
                    <a:cubicBezTo>
                      <a:pt x="371204" y="232341"/>
                      <a:pt x="369436" y="233225"/>
                      <a:pt x="367533" y="234645"/>
                    </a:cubicBezTo>
                    <a:cubicBezTo>
                      <a:pt x="364612" y="236842"/>
                      <a:pt x="360646" y="240887"/>
                      <a:pt x="358904" y="241985"/>
                    </a:cubicBezTo>
                    <a:cubicBezTo>
                      <a:pt x="355876" y="243861"/>
                      <a:pt x="352795" y="245602"/>
                      <a:pt x="349659" y="247316"/>
                    </a:cubicBezTo>
                    <a:cubicBezTo>
                      <a:pt x="342102" y="251415"/>
                      <a:pt x="334358" y="255219"/>
                      <a:pt x="326855" y="259371"/>
                    </a:cubicBezTo>
                    <a:cubicBezTo>
                      <a:pt x="312250" y="267676"/>
                      <a:pt x="295555" y="276570"/>
                      <a:pt x="279557" y="287125"/>
                    </a:cubicBezTo>
                    <a:cubicBezTo>
                      <a:pt x="269213" y="293956"/>
                      <a:pt x="259164" y="301457"/>
                      <a:pt x="249919" y="309574"/>
                    </a:cubicBezTo>
                    <a:cubicBezTo>
                      <a:pt x="240915" y="317477"/>
                      <a:pt x="232822" y="326049"/>
                      <a:pt x="225882" y="335184"/>
                    </a:cubicBezTo>
                    <a:cubicBezTo>
                      <a:pt x="226364" y="289000"/>
                      <a:pt x="226793" y="246218"/>
                      <a:pt x="227168" y="207803"/>
                    </a:cubicBezTo>
                    <a:cubicBezTo>
                      <a:pt x="229553" y="204615"/>
                      <a:pt x="231375" y="200516"/>
                      <a:pt x="232742" y="195935"/>
                    </a:cubicBezTo>
                    <a:cubicBezTo>
                      <a:pt x="235341" y="187122"/>
                      <a:pt x="236306" y="176406"/>
                      <a:pt x="238530" y="169468"/>
                    </a:cubicBezTo>
                    <a:cubicBezTo>
                      <a:pt x="244693" y="150126"/>
                      <a:pt x="261656" y="119292"/>
                      <a:pt x="283737" y="102844"/>
                    </a:cubicBezTo>
                    <a:cubicBezTo>
                      <a:pt x="297056" y="92932"/>
                      <a:pt x="312438" y="88485"/>
                      <a:pt x="328623" y="97700"/>
                    </a:cubicBezTo>
                    <a:cubicBezTo>
                      <a:pt x="339155" y="103540"/>
                      <a:pt x="341030" y="117068"/>
                      <a:pt x="337842" y="128561"/>
                    </a:cubicBezTo>
                    <a:cubicBezTo>
                      <a:pt x="334626" y="140080"/>
                      <a:pt x="326104" y="150394"/>
                      <a:pt x="313241" y="149081"/>
                    </a:cubicBezTo>
                    <a:cubicBezTo>
                      <a:pt x="309945" y="148760"/>
                      <a:pt x="306408" y="147635"/>
                      <a:pt x="303300" y="145840"/>
                    </a:cubicBezTo>
                    <a:cubicBezTo>
                      <a:pt x="300405" y="144179"/>
                      <a:pt x="297806" y="142009"/>
                      <a:pt x="296386" y="139250"/>
                    </a:cubicBezTo>
                    <a:cubicBezTo>
                      <a:pt x="295207" y="136946"/>
                      <a:pt x="295582" y="134669"/>
                      <a:pt x="296949" y="132981"/>
                    </a:cubicBezTo>
                    <a:cubicBezTo>
                      <a:pt x="298690" y="130811"/>
                      <a:pt x="301504" y="129338"/>
                      <a:pt x="304532" y="129311"/>
                    </a:cubicBezTo>
                    <a:cubicBezTo>
                      <a:pt x="307802" y="129365"/>
                      <a:pt x="310481" y="126739"/>
                      <a:pt x="310535" y="123471"/>
                    </a:cubicBezTo>
                    <a:cubicBezTo>
                      <a:pt x="310589" y="120203"/>
                      <a:pt x="307962" y="117524"/>
                      <a:pt x="304693" y="117470"/>
                    </a:cubicBezTo>
                    <a:cubicBezTo>
                      <a:pt x="297940" y="117256"/>
                      <a:pt x="291509" y="120310"/>
                      <a:pt x="287436" y="124998"/>
                    </a:cubicBezTo>
                    <a:cubicBezTo>
                      <a:pt x="282853" y="130222"/>
                      <a:pt x="281245" y="137455"/>
                      <a:pt x="284783" y="144956"/>
                    </a:cubicBezTo>
                    <a:cubicBezTo>
                      <a:pt x="287114" y="149939"/>
                      <a:pt x="291348" y="154198"/>
                      <a:pt x="296359" y="157359"/>
                    </a:cubicBezTo>
                    <a:cubicBezTo>
                      <a:pt x="301075" y="160306"/>
                      <a:pt x="306515" y="162208"/>
                      <a:pt x="311607" y="162904"/>
                    </a:cubicBezTo>
                    <a:cubicBezTo>
                      <a:pt x="331946" y="165610"/>
                      <a:pt x="347006" y="150956"/>
                      <a:pt x="352500" y="132820"/>
                    </a:cubicBezTo>
                    <a:cubicBezTo>
                      <a:pt x="358020" y="114524"/>
                      <a:pt x="353223" y="93414"/>
                      <a:pt x="336475" y="83770"/>
                    </a:cubicBezTo>
                    <a:cubicBezTo>
                      <a:pt x="313992" y="71233"/>
                      <a:pt x="292554" y="76483"/>
                      <a:pt x="274412" y="90574"/>
                    </a:cubicBezTo>
                    <a:cubicBezTo>
                      <a:pt x="251527" y="108362"/>
                      <a:pt x="234591" y="140295"/>
                      <a:pt x="227623" y="162047"/>
                    </a:cubicBezTo>
                    <a:cubicBezTo>
                      <a:pt x="228561" y="65098"/>
                      <a:pt x="229097" y="5734"/>
                      <a:pt x="229097" y="5734"/>
                    </a:cubicBezTo>
                    <a:cubicBezTo>
                      <a:pt x="229124" y="2599"/>
                      <a:pt x="226632" y="28"/>
                      <a:pt x="223497" y="1"/>
                    </a:cubicBezTo>
                    <a:cubicBezTo>
                      <a:pt x="220335" y="-53"/>
                      <a:pt x="217762" y="2465"/>
                      <a:pt x="217708" y="5600"/>
                    </a:cubicBezTo>
                    <a:cubicBezTo>
                      <a:pt x="217708" y="5600"/>
                      <a:pt x="216101" y="98129"/>
                      <a:pt x="213769" y="240646"/>
                    </a:cubicBezTo>
                    <a:cubicBezTo>
                      <a:pt x="210205" y="234002"/>
                      <a:pt x="206427" y="227466"/>
                      <a:pt x="202085" y="221277"/>
                    </a:cubicBezTo>
                    <a:cubicBezTo>
                      <a:pt x="196994" y="213991"/>
                      <a:pt x="191420" y="206999"/>
                      <a:pt x="185766" y="200141"/>
                    </a:cubicBezTo>
                    <a:cubicBezTo>
                      <a:pt x="178745" y="191756"/>
                      <a:pt x="171161" y="183934"/>
                      <a:pt x="163015" y="176727"/>
                    </a:cubicBezTo>
                    <a:cubicBezTo>
                      <a:pt x="154949" y="169602"/>
                      <a:pt x="146373" y="163012"/>
                      <a:pt x="137450" y="156850"/>
                    </a:cubicBezTo>
                    <a:cubicBezTo>
                      <a:pt x="126972" y="149590"/>
                      <a:pt x="115985" y="142920"/>
                      <a:pt x="104864" y="136544"/>
                    </a:cubicBezTo>
                    <a:cubicBezTo>
                      <a:pt x="88330" y="127034"/>
                      <a:pt x="71394" y="118220"/>
                      <a:pt x="55048" y="109059"/>
                    </a:cubicBezTo>
                    <a:cubicBezTo>
                      <a:pt x="52234" y="107398"/>
                      <a:pt x="48589" y="108309"/>
                      <a:pt x="46928" y="111121"/>
                    </a:cubicBezTo>
                    <a:cubicBezTo>
                      <a:pt x="45267" y="113934"/>
                      <a:pt x="46178" y="117577"/>
                      <a:pt x="48991" y="119238"/>
                    </a:cubicBezTo>
                    <a:cubicBezTo>
                      <a:pt x="64829" y="129204"/>
                      <a:pt x="81175" y="138955"/>
                      <a:pt x="97280" y="149108"/>
                    </a:cubicBezTo>
                    <a:cubicBezTo>
                      <a:pt x="107839" y="155779"/>
                      <a:pt x="118236" y="162636"/>
                      <a:pt x="128312" y="169869"/>
                    </a:cubicBezTo>
                    <a:cubicBezTo>
                      <a:pt x="136673" y="175843"/>
                      <a:pt x="144792" y="182085"/>
                      <a:pt x="152537" y="188729"/>
                    </a:cubicBezTo>
                    <a:cubicBezTo>
                      <a:pt x="160255" y="195346"/>
                      <a:pt x="167651" y="202284"/>
                      <a:pt x="174404" y="209919"/>
                    </a:cubicBezTo>
                    <a:cubicBezTo>
                      <a:pt x="181210" y="217500"/>
                      <a:pt x="187856" y="225323"/>
                      <a:pt x="193885" y="233574"/>
                    </a:cubicBezTo>
                    <a:cubicBezTo>
                      <a:pt x="197851" y="238985"/>
                      <a:pt x="201576" y="244584"/>
                      <a:pt x="204846" y="250424"/>
                    </a:cubicBezTo>
                    <a:lnTo>
                      <a:pt x="212778" y="265747"/>
                    </a:lnTo>
                    <a:lnTo>
                      <a:pt x="213340" y="267006"/>
                    </a:lnTo>
                    <a:cubicBezTo>
                      <a:pt x="212858" y="295777"/>
                      <a:pt x="212376" y="326263"/>
                      <a:pt x="211867" y="358303"/>
                    </a:cubicBezTo>
                    <a:cubicBezTo>
                      <a:pt x="211733" y="358624"/>
                      <a:pt x="211518" y="358919"/>
                      <a:pt x="211384" y="359240"/>
                    </a:cubicBezTo>
                    <a:cubicBezTo>
                      <a:pt x="210527" y="361035"/>
                      <a:pt x="210902" y="362857"/>
                      <a:pt x="211786" y="364464"/>
                    </a:cubicBezTo>
                    <a:cubicBezTo>
                      <a:pt x="211357" y="391334"/>
                      <a:pt x="210902" y="419087"/>
                      <a:pt x="210446" y="447805"/>
                    </a:cubicBezTo>
                    <a:cubicBezTo>
                      <a:pt x="210259" y="460235"/>
                      <a:pt x="210044" y="472959"/>
                      <a:pt x="209857" y="485684"/>
                    </a:cubicBezTo>
                    <a:cubicBezTo>
                      <a:pt x="206293" y="478532"/>
                      <a:pt x="202541" y="471031"/>
                      <a:pt x="199218" y="464012"/>
                    </a:cubicBezTo>
                    <a:cubicBezTo>
                      <a:pt x="195654" y="456511"/>
                      <a:pt x="192599" y="449653"/>
                      <a:pt x="190831" y="444670"/>
                    </a:cubicBezTo>
                    <a:cubicBezTo>
                      <a:pt x="181934" y="419676"/>
                      <a:pt x="171617" y="386431"/>
                      <a:pt x="154011" y="360580"/>
                    </a:cubicBezTo>
                    <a:cubicBezTo>
                      <a:pt x="141362" y="341988"/>
                      <a:pt x="124962" y="327281"/>
                      <a:pt x="103497" y="320932"/>
                    </a:cubicBezTo>
                    <a:cubicBezTo>
                      <a:pt x="80452" y="314369"/>
                      <a:pt x="65659" y="324576"/>
                      <a:pt x="58719" y="340515"/>
                    </a:cubicBezTo>
                    <a:cubicBezTo>
                      <a:pt x="49474" y="361678"/>
                      <a:pt x="55664" y="394066"/>
                      <a:pt x="75601" y="407407"/>
                    </a:cubicBezTo>
                    <a:cubicBezTo>
                      <a:pt x="90045" y="417024"/>
                      <a:pt x="102452" y="410836"/>
                      <a:pt x="107946" y="402076"/>
                    </a:cubicBezTo>
                    <a:cubicBezTo>
                      <a:pt x="111992" y="395593"/>
                      <a:pt x="112233" y="387744"/>
                      <a:pt x="108026" y="382493"/>
                    </a:cubicBezTo>
                    <a:cubicBezTo>
                      <a:pt x="105052" y="378770"/>
                      <a:pt x="99639" y="375716"/>
                      <a:pt x="90635" y="376546"/>
                    </a:cubicBezTo>
                    <a:cubicBezTo>
                      <a:pt x="87392" y="376814"/>
                      <a:pt x="84927" y="379654"/>
                      <a:pt x="85168" y="382895"/>
                    </a:cubicBezTo>
                    <a:cubicBezTo>
                      <a:pt x="85409" y="386163"/>
                      <a:pt x="88277" y="388628"/>
                      <a:pt x="91519" y="388387"/>
                    </a:cubicBezTo>
                    <a:cubicBezTo>
                      <a:pt x="94815" y="388173"/>
                      <a:pt x="97066" y="388548"/>
                      <a:pt x="98218" y="389914"/>
                    </a:cubicBezTo>
                    <a:cubicBezTo>
                      <a:pt x="98728" y="390503"/>
                      <a:pt x="98647" y="391307"/>
                      <a:pt x="98540" y="392110"/>
                    </a:cubicBezTo>
                    <a:cubicBezTo>
                      <a:pt x="98245" y="394066"/>
                      <a:pt x="96905" y="395995"/>
                      <a:pt x="95083" y="397334"/>
                    </a:cubicBezTo>
                    <a:cubicBezTo>
                      <a:pt x="92216" y="399477"/>
                      <a:pt x="87982" y="399558"/>
                      <a:pt x="83292" y="396236"/>
                    </a:cubicBezTo>
                    <a:cubicBezTo>
                      <a:pt x="71367" y="387797"/>
                      <a:pt x="67214" y="369795"/>
                      <a:pt x="69974" y="355169"/>
                    </a:cubicBezTo>
                    <a:cubicBezTo>
                      <a:pt x="71367" y="347882"/>
                      <a:pt x="74529" y="341372"/>
                      <a:pt x="79996" y="337675"/>
                    </a:cubicBezTo>
                    <a:cubicBezTo>
                      <a:pt x="84686" y="334488"/>
                      <a:pt x="91037" y="333818"/>
                      <a:pt x="98996" y="336229"/>
                    </a:cubicBezTo>
                    <a:cubicBezTo>
                      <a:pt x="116950" y="341453"/>
                      <a:pt x="130322" y="354124"/>
                      <a:pt x="141094" y="369501"/>
                    </a:cubicBezTo>
                    <a:cubicBezTo>
                      <a:pt x="158325" y="394066"/>
                      <a:pt x="168964" y="425623"/>
                      <a:pt x="178048" y="449385"/>
                    </a:cubicBezTo>
                    <a:cubicBezTo>
                      <a:pt x="180085" y="454636"/>
                      <a:pt x="183515" y="461869"/>
                      <a:pt x="187561" y="469745"/>
                    </a:cubicBezTo>
                    <a:cubicBezTo>
                      <a:pt x="194823" y="483970"/>
                      <a:pt x="203827" y="500097"/>
                      <a:pt x="209455" y="510705"/>
                    </a:cubicBezTo>
                    <a:cubicBezTo>
                      <a:pt x="208704" y="557291"/>
                      <a:pt x="207954" y="605511"/>
                      <a:pt x="207204" y="654883"/>
                    </a:cubicBezTo>
                    <a:cubicBezTo>
                      <a:pt x="204202" y="649418"/>
                      <a:pt x="201228" y="643900"/>
                      <a:pt x="197637" y="638729"/>
                    </a:cubicBezTo>
                    <a:cubicBezTo>
                      <a:pt x="192706" y="631630"/>
                      <a:pt x="187293" y="624880"/>
                      <a:pt x="181719" y="618504"/>
                    </a:cubicBezTo>
                    <a:cubicBezTo>
                      <a:pt x="171938" y="607520"/>
                      <a:pt x="161085" y="597582"/>
                      <a:pt x="149375" y="588527"/>
                    </a:cubicBezTo>
                    <a:cubicBezTo>
                      <a:pt x="138763" y="580330"/>
                      <a:pt x="127508" y="572855"/>
                      <a:pt x="116146" y="565488"/>
                    </a:cubicBezTo>
                    <a:cubicBezTo>
                      <a:pt x="99424" y="554666"/>
                      <a:pt x="82381" y="544298"/>
                      <a:pt x="66678" y="532538"/>
                    </a:cubicBezTo>
                    <a:cubicBezTo>
                      <a:pt x="64105" y="530502"/>
                      <a:pt x="60380" y="530958"/>
                      <a:pt x="58344" y="533529"/>
                    </a:cubicBezTo>
                    <a:cubicBezTo>
                      <a:pt x="56334" y="536074"/>
                      <a:pt x="56763" y="539798"/>
                      <a:pt x="59335" y="541834"/>
                    </a:cubicBezTo>
                    <a:cubicBezTo>
                      <a:pt x="74637" y="554585"/>
                      <a:pt x="91197" y="566239"/>
                      <a:pt x="107758" y="577919"/>
                    </a:cubicBezTo>
                    <a:cubicBezTo>
                      <a:pt x="118531" y="585527"/>
                      <a:pt x="129223" y="593215"/>
                      <a:pt x="139567" y="601225"/>
                    </a:cubicBezTo>
                    <a:cubicBezTo>
                      <a:pt x="150527" y="609744"/>
                      <a:pt x="161139" y="618557"/>
                      <a:pt x="170545" y="628657"/>
                    </a:cubicBezTo>
                    <a:cubicBezTo>
                      <a:pt x="176012" y="634443"/>
                      <a:pt x="181317" y="640578"/>
                      <a:pt x="186221" y="646980"/>
                    </a:cubicBezTo>
                    <a:cubicBezTo>
                      <a:pt x="191098" y="653356"/>
                      <a:pt x="195600" y="660000"/>
                      <a:pt x="199433" y="666885"/>
                    </a:cubicBezTo>
                    <a:cubicBezTo>
                      <a:pt x="200719" y="669162"/>
                      <a:pt x="201898" y="671492"/>
                      <a:pt x="202997" y="673876"/>
                    </a:cubicBezTo>
                    <a:cubicBezTo>
                      <a:pt x="204095" y="676261"/>
                      <a:pt x="205114" y="678699"/>
                      <a:pt x="206051" y="681163"/>
                    </a:cubicBezTo>
                    <a:lnTo>
                      <a:pt x="206748" y="683226"/>
                    </a:lnTo>
                    <a:cubicBezTo>
                      <a:pt x="206132" y="723463"/>
                      <a:pt x="205542" y="764262"/>
                      <a:pt x="204953" y="805357"/>
                    </a:cubicBezTo>
                    <a:cubicBezTo>
                      <a:pt x="200719" y="800240"/>
                      <a:pt x="195868" y="795847"/>
                      <a:pt x="190027" y="792632"/>
                    </a:cubicBezTo>
                    <a:cubicBezTo>
                      <a:pt x="171081" y="782291"/>
                      <a:pt x="144498" y="781059"/>
                      <a:pt x="122979" y="774549"/>
                    </a:cubicBezTo>
                    <a:cubicBezTo>
                      <a:pt x="104489" y="769031"/>
                      <a:pt x="86561" y="759253"/>
                      <a:pt x="70751" y="746930"/>
                    </a:cubicBezTo>
                    <a:cubicBezTo>
                      <a:pt x="54833" y="734500"/>
                      <a:pt x="41086" y="719471"/>
                      <a:pt x="31493" y="703050"/>
                    </a:cubicBezTo>
                    <a:cubicBezTo>
                      <a:pt x="28706" y="698362"/>
                      <a:pt x="26160" y="693486"/>
                      <a:pt x="23963" y="688450"/>
                    </a:cubicBezTo>
                    <a:cubicBezTo>
                      <a:pt x="21792" y="683467"/>
                      <a:pt x="19916" y="678350"/>
                      <a:pt x="18496" y="673153"/>
                    </a:cubicBezTo>
                    <a:cubicBezTo>
                      <a:pt x="17504" y="669564"/>
                      <a:pt x="16700" y="665893"/>
                      <a:pt x="16138" y="662197"/>
                    </a:cubicBezTo>
                    <a:cubicBezTo>
                      <a:pt x="15575" y="658500"/>
                      <a:pt x="15200" y="654803"/>
                      <a:pt x="15066" y="651079"/>
                    </a:cubicBezTo>
                    <a:cubicBezTo>
                      <a:pt x="14985" y="648775"/>
                      <a:pt x="14959" y="646445"/>
                      <a:pt x="15146" y="644114"/>
                    </a:cubicBezTo>
                    <a:cubicBezTo>
                      <a:pt x="15307" y="642132"/>
                      <a:pt x="15602" y="640149"/>
                      <a:pt x="16272" y="638274"/>
                    </a:cubicBezTo>
                    <a:cubicBezTo>
                      <a:pt x="17504" y="634684"/>
                      <a:pt x="19139" y="632193"/>
                      <a:pt x="21363" y="630934"/>
                    </a:cubicBezTo>
                    <a:cubicBezTo>
                      <a:pt x="23641" y="629621"/>
                      <a:pt x="26321" y="629621"/>
                      <a:pt x="29027" y="630318"/>
                    </a:cubicBezTo>
                    <a:cubicBezTo>
                      <a:pt x="33851" y="631523"/>
                      <a:pt x="38701" y="634738"/>
                      <a:pt x="42506" y="638783"/>
                    </a:cubicBezTo>
                    <a:cubicBezTo>
                      <a:pt x="47785" y="644409"/>
                      <a:pt x="51671" y="651642"/>
                      <a:pt x="49045" y="657830"/>
                    </a:cubicBezTo>
                    <a:cubicBezTo>
                      <a:pt x="47571" y="661312"/>
                      <a:pt x="44087" y="664152"/>
                      <a:pt x="38299" y="666215"/>
                    </a:cubicBezTo>
                    <a:cubicBezTo>
                      <a:pt x="35217" y="667260"/>
                      <a:pt x="33529" y="670608"/>
                      <a:pt x="34574" y="673716"/>
                    </a:cubicBezTo>
                    <a:cubicBezTo>
                      <a:pt x="35619" y="676797"/>
                      <a:pt x="38996" y="678484"/>
                      <a:pt x="42078" y="677439"/>
                    </a:cubicBezTo>
                    <a:cubicBezTo>
                      <a:pt x="52153" y="674225"/>
                      <a:pt x="57727" y="668813"/>
                      <a:pt x="60488" y="662893"/>
                    </a:cubicBezTo>
                    <a:cubicBezTo>
                      <a:pt x="65257" y="652579"/>
                      <a:pt x="61050" y="639560"/>
                      <a:pt x="52395" y="629782"/>
                    </a:cubicBezTo>
                    <a:cubicBezTo>
                      <a:pt x="43927" y="620191"/>
                      <a:pt x="31412" y="614298"/>
                      <a:pt x="21068" y="616093"/>
                    </a:cubicBezTo>
                    <a:cubicBezTo>
                      <a:pt x="13485" y="617379"/>
                      <a:pt x="6544" y="622361"/>
                      <a:pt x="2444" y="633265"/>
                    </a:cubicBezTo>
                    <a:cubicBezTo>
                      <a:pt x="1506" y="635702"/>
                      <a:pt x="917" y="638274"/>
                      <a:pt x="542" y="640873"/>
                    </a:cubicBezTo>
                    <a:cubicBezTo>
                      <a:pt x="32" y="644355"/>
                      <a:pt x="-21" y="647945"/>
                      <a:pt x="6" y="651401"/>
                    </a:cubicBezTo>
                    <a:cubicBezTo>
                      <a:pt x="59" y="655740"/>
                      <a:pt x="381" y="660080"/>
                      <a:pt x="970" y="664393"/>
                    </a:cubicBezTo>
                    <a:cubicBezTo>
                      <a:pt x="1533" y="668679"/>
                      <a:pt x="2391" y="672939"/>
                      <a:pt x="3462" y="677118"/>
                    </a:cubicBezTo>
                    <a:cubicBezTo>
                      <a:pt x="4990" y="683092"/>
                      <a:pt x="7000" y="688985"/>
                      <a:pt x="9438" y="694718"/>
                    </a:cubicBezTo>
                    <a:cubicBezTo>
                      <a:pt x="11823" y="700371"/>
                      <a:pt x="14637" y="705889"/>
                      <a:pt x="17719" y="711167"/>
                    </a:cubicBezTo>
                    <a:cubicBezTo>
                      <a:pt x="28411" y="729196"/>
                      <a:pt x="43525" y="745858"/>
                      <a:pt x="61211" y="759280"/>
                    </a:cubicBezTo>
                    <a:cubicBezTo>
                      <a:pt x="78710" y="772540"/>
                      <a:pt x="98674" y="782666"/>
                      <a:pt x="119040" y="788292"/>
                    </a:cubicBezTo>
                    <a:cubicBezTo>
                      <a:pt x="137021" y="793168"/>
                      <a:pt x="158513" y="794105"/>
                      <a:pt x="176065" y="800106"/>
                    </a:cubicBezTo>
                    <a:cubicBezTo>
                      <a:pt x="187186" y="803910"/>
                      <a:pt x="196672" y="809777"/>
                      <a:pt x="201871" y="821109"/>
                    </a:cubicBezTo>
                    <a:cubicBezTo>
                      <a:pt x="202434" y="822394"/>
                      <a:pt x="203506" y="823252"/>
                      <a:pt x="204685" y="823814"/>
                    </a:cubicBezTo>
                    <a:cubicBezTo>
                      <a:pt x="204363" y="845835"/>
                      <a:pt x="204068" y="867882"/>
                      <a:pt x="203774" y="889956"/>
                    </a:cubicBezTo>
                    <a:cubicBezTo>
                      <a:pt x="203131" y="937801"/>
                      <a:pt x="202541" y="985485"/>
                      <a:pt x="201951" y="1032768"/>
                    </a:cubicBezTo>
                    <a:cubicBezTo>
                      <a:pt x="201603" y="1032045"/>
                      <a:pt x="201362" y="1031268"/>
                      <a:pt x="200987" y="1030544"/>
                    </a:cubicBezTo>
                    <a:cubicBezTo>
                      <a:pt x="193564" y="1016025"/>
                      <a:pt x="182363" y="1003622"/>
                      <a:pt x="163792" y="989825"/>
                    </a:cubicBezTo>
                    <a:cubicBezTo>
                      <a:pt x="147124" y="978145"/>
                      <a:pt x="129866" y="966947"/>
                      <a:pt x="113386" y="954839"/>
                    </a:cubicBezTo>
                    <a:cubicBezTo>
                      <a:pt x="106445" y="949749"/>
                      <a:pt x="99585" y="944552"/>
                      <a:pt x="93046" y="938953"/>
                    </a:cubicBezTo>
                    <a:cubicBezTo>
                      <a:pt x="89107" y="935604"/>
                      <a:pt x="83212" y="931425"/>
                      <a:pt x="78737" y="926576"/>
                    </a:cubicBezTo>
                    <a:cubicBezTo>
                      <a:pt x="76352" y="923978"/>
                      <a:pt x="74261" y="921299"/>
                      <a:pt x="73725" y="918299"/>
                    </a:cubicBezTo>
                    <a:cubicBezTo>
                      <a:pt x="73270" y="915191"/>
                      <a:pt x="70376" y="913048"/>
                      <a:pt x="67294" y="913504"/>
                    </a:cubicBezTo>
                    <a:cubicBezTo>
                      <a:pt x="64186" y="913959"/>
                      <a:pt x="62042" y="916852"/>
                      <a:pt x="62497" y="919933"/>
                    </a:cubicBezTo>
                    <a:cubicBezTo>
                      <a:pt x="62980" y="923924"/>
                      <a:pt x="64775" y="927809"/>
                      <a:pt x="67348" y="931506"/>
                    </a:cubicBezTo>
                    <a:cubicBezTo>
                      <a:pt x="71984" y="938203"/>
                      <a:pt x="79487" y="944204"/>
                      <a:pt x="84284" y="948731"/>
                    </a:cubicBezTo>
                    <a:cubicBezTo>
                      <a:pt x="92966" y="956875"/>
                      <a:pt x="102184" y="964510"/>
                      <a:pt x="111698" y="971769"/>
                    </a:cubicBezTo>
                    <a:cubicBezTo>
                      <a:pt x="125686" y="982458"/>
                      <a:pt x="140317" y="992424"/>
                      <a:pt x="154386" y="1002845"/>
                    </a:cubicBezTo>
                    <a:cubicBezTo>
                      <a:pt x="171000" y="1014471"/>
                      <a:pt x="181130" y="1024999"/>
                      <a:pt x="188124" y="1037456"/>
                    </a:cubicBezTo>
                    <a:cubicBezTo>
                      <a:pt x="194046" y="1047957"/>
                      <a:pt x="197851" y="1059878"/>
                      <a:pt x="201442" y="1074612"/>
                    </a:cubicBezTo>
                    <a:cubicBezTo>
                      <a:pt x="200746" y="1132396"/>
                      <a:pt x="200102" y="1189162"/>
                      <a:pt x="199513" y="1243704"/>
                    </a:cubicBezTo>
                    <a:cubicBezTo>
                      <a:pt x="199433" y="1251553"/>
                      <a:pt x="199352" y="1259188"/>
                      <a:pt x="199272" y="1266957"/>
                    </a:cubicBezTo>
                    <a:cubicBezTo>
                      <a:pt x="194368" y="1242445"/>
                      <a:pt x="189437" y="1217665"/>
                      <a:pt x="181371" y="1194359"/>
                    </a:cubicBezTo>
                    <a:cubicBezTo>
                      <a:pt x="172287" y="1168186"/>
                      <a:pt x="159209" y="1143969"/>
                      <a:pt x="138495" y="1123877"/>
                    </a:cubicBezTo>
                    <a:cubicBezTo>
                      <a:pt x="124641" y="1110670"/>
                      <a:pt x="105695" y="1097490"/>
                      <a:pt x="85945" y="1092802"/>
                    </a:cubicBezTo>
                    <a:cubicBezTo>
                      <a:pt x="71635" y="1089427"/>
                      <a:pt x="56897" y="1090337"/>
                      <a:pt x="43150" y="1098133"/>
                    </a:cubicBezTo>
                    <a:cubicBezTo>
                      <a:pt x="23453" y="1109384"/>
                      <a:pt x="14932" y="1130735"/>
                      <a:pt x="17076" y="1151255"/>
                    </a:cubicBezTo>
                    <a:cubicBezTo>
                      <a:pt x="19193" y="1171401"/>
                      <a:pt x="31439" y="1190528"/>
                      <a:pt x="52636" y="1197761"/>
                    </a:cubicBezTo>
                    <a:cubicBezTo>
                      <a:pt x="66035" y="1202288"/>
                      <a:pt x="78227" y="1197761"/>
                      <a:pt x="86320" y="1188760"/>
                    </a:cubicBezTo>
                    <a:cubicBezTo>
                      <a:pt x="93958" y="1180295"/>
                      <a:pt x="97897" y="1167891"/>
                      <a:pt x="95539" y="1156104"/>
                    </a:cubicBezTo>
                    <a:cubicBezTo>
                      <a:pt x="95351" y="1155193"/>
                      <a:pt x="94494" y="1153184"/>
                      <a:pt x="92671" y="1151041"/>
                    </a:cubicBezTo>
                    <a:cubicBezTo>
                      <a:pt x="89724" y="1147532"/>
                      <a:pt x="84069" y="1142067"/>
                      <a:pt x="84069" y="1142067"/>
                    </a:cubicBezTo>
                    <a:cubicBezTo>
                      <a:pt x="81845" y="1139870"/>
                      <a:pt x="78227" y="1139897"/>
                      <a:pt x="76030" y="1142120"/>
                    </a:cubicBezTo>
                    <a:cubicBezTo>
                      <a:pt x="73833" y="1144371"/>
                      <a:pt x="73859" y="1147960"/>
                      <a:pt x="76084" y="1150157"/>
                    </a:cubicBezTo>
                    <a:cubicBezTo>
                      <a:pt x="76084" y="1150157"/>
                      <a:pt x="81925" y="1156024"/>
                      <a:pt x="84123" y="1159051"/>
                    </a:cubicBezTo>
                    <a:cubicBezTo>
                      <a:pt x="85195" y="1166847"/>
                      <a:pt x="82274" y="1174830"/>
                      <a:pt x="77129" y="1180268"/>
                    </a:cubicBezTo>
                    <a:cubicBezTo>
                      <a:pt x="72171" y="1185492"/>
                      <a:pt x="64936" y="1188171"/>
                      <a:pt x="57057" y="1185277"/>
                    </a:cubicBezTo>
                    <a:cubicBezTo>
                      <a:pt x="41354" y="1179544"/>
                      <a:pt x="32725" y="1164945"/>
                      <a:pt x="31466" y="1149889"/>
                    </a:cubicBezTo>
                    <a:cubicBezTo>
                      <a:pt x="30206" y="1135021"/>
                      <a:pt x="36289" y="1119484"/>
                      <a:pt x="50680" y="1111608"/>
                    </a:cubicBezTo>
                    <a:cubicBezTo>
                      <a:pt x="60863" y="1106009"/>
                      <a:pt x="71716" y="1105714"/>
                      <a:pt x="82220" y="1108286"/>
                    </a:cubicBezTo>
                    <a:cubicBezTo>
                      <a:pt x="99263" y="1112438"/>
                      <a:pt x="115503" y="1123984"/>
                      <a:pt x="127454" y="1135396"/>
                    </a:cubicBezTo>
                    <a:cubicBezTo>
                      <a:pt x="146695" y="1153479"/>
                      <a:pt x="158674" y="1175580"/>
                      <a:pt x="167436" y="1199342"/>
                    </a:cubicBezTo>
                    <a:cubicBezTo>
                      <a:pt x="181049" y="1236257"/>
                      <a:pt x="186918" y="1277137"/>
                      <a:pt x="197557" y="1314320"/>
                    </a:cubicBezTo>
                    <a:cubicBezTo>
                      <a:pt x="197744" y="1314989"/>
                      <a:pt x="198361" y="1315284"/>
                      <a:pt x="198736" y="1315847"/>
                    </a:cubicBezTo>
                    <a:cubicBezTo>
                      <a:pt x="198495" y="1338456"/>
                      <a:pt x="198253" y="1360530"/>
                      <a:pt x="198039" y="1382069"/>
                    </a:cubicBezTo>
                    <a:cubicBezTo>
                      <a:pt x="197744" y="1383890"/>
                      <a:pt x="197316" y="1385659"/>
                      <a:pt x="197021" y="1387480"/>
                    </a:cubicBezTo>
                    <a:cubicBezTo>
                      <a:pt x="196780" y="1388927"/>
                      <a:pt x="197208" y="1390266"/>
                      <a:pt x="197932" y="1391391"/>
                    </a:cubicBezTo>
                    <a:cubicBezTo>
                      <a:pt x="195600" y="1614624"/>
                      <a:pt x="194207" y="1774366"/>
                      <a:pt x="194207" y="1774366"/>
                    </a:cubicBezTo>
                    <a:cubicBezTo>
                      <a:pt x="194153" y="1777634"/>
                      <a:pt x="196780" y="1780313"/>
                      <a:pt x="200049" y="1780367"/>
                    </a:cubicBezTo>
                    <a:cubicBezTo>
                      <a:pt x="203318" y="1780420"/>
                      <a:pt x="205998" y="1777795"/>
                      <a:pt x="206051" y="1774527"/>
                    </a:cubicBezTo>
                    <a:cubicBezTo>
                      <a:pt x="206051" y="1774527"/>
                      <a:pt x="209080" y="1603426"/>
                      <a:pt x="212804" y="1367924"/>
                    </a:cubicBezTo>
                    <a:cubicBezTo>
                      <a:pt x="213528" y="1364656"/>
                      <a:pt x="214118" y="1361361"/>
                      <a:pt x="214895" y="1358093"/>
                    </a:cubicBezTo>
                    <a:cubicBezTo>
                      <a:pt x="217387" y="1347672"/>
                      <a:pt x="220120" y="1337331"/>
                      <a:pt x="222988" y="1327018"/>
                    </a:cubicBezTo>
                    <a:cubicBezTo>
                      <a:pt x="229740" y="1302640"/>
                      <a:pt x="232822" y="1278181"/>
                      <a:pt x="240995" y="1256456"/>
                    </a:cubicBezTo>
                    <a:cubicBezTo>
                      <a:pt x="246221" y="1242579"/>
                      <a:pt x="253617" y="1229881"/>
                      <a:pt x="265917" y="1219246"/>
                    </a:cubicBezTo>
                    <a:cubicBezTo>
                      <a:pt x="288668" y="1199315"/>
                      <a:pt x="308204" y="1194252"/>
                      <a:pt x="323371" y="1197975"/>
                    </a:cubicBezTo>
                    <a:cubicBezTo>
                      <a:pt x="344782" y="1203279"/>
                      <a:pt x="356600" y="1226077"/>
                      <a:pt x="352634" y="1243115"/>
                    </a:cubicBezTo>
                    <a:cubicBezTo>
                      <a:pt x="351214" y="1249356"/>
                      <a:pt x="349097" y="1256429"/>
                      <a:pt x="345586" y="1262429"/>
                    </a:cubicBezTo>
                    <a:cubicBezTo>
                      <a:pt x="342585" y="1267546"/>
                      <a:pt x="338592" y="1271993"/>
                      <a:pt x="332777" y="1273761"/>
                    </a:cubicBezTo>
                    <a:cubicBezTo>
                      <a:pt x="316002" y="1278905"/>
                      <a:pt x="303836" y="1269314"/>
                      <a:pt x="301745" y="1258331"/>
                    </a:cubicBezTo>
                    <a:cubicBezTo>
                      <a:pt x="299709" y="1247615"/>
                      <a:pt x="307936" y="1237435"/>
                      <a:pt x="328838" y="1238239"/>
                    </a:cubicBezTo>
                    <a:cubicBezTo>
                      <a:pt x="332107" y="1238400"/>
                      <a:pt x="334894" y="1235908"/>
                      <a:pt x="335055" y="1232640"/>
                    </a:cubicBezTo>
                    <a:cubicBezTo>
                      <a:pt x="335242" y="1229372"/>
                      <a:pt x="332723" y="1226586"/>
                      <a:pt x="329454" y="1226398"/>
                    </a:cubicBezTo>
                    <a:cubicBezTo>
                      <a:pt x="313241" y="1225327"/>
                      <a:pt x="302522" y="1229881"/>
                      <a:pt x="296145" y="1236257"/>
                    </a:cubicBezTo>
                    <a:cubicBezTo>
                      <a:pt x="289526" y="1242900"/>
                      <a:pt x="287302" y="1251875"/>
                      <a:pt x="288749" y="1260635"/>
                    </a:cubicBezTo>
                    <a:cubicBezTo>
                      <a:pt x="291643" y="1278208"/>
                      <a:pt x="309972" y="1295112"/>
                      <a:pt x="336850" y="1287584"/>
                    </a:cubicBezTo>
                    <a:cubicBezTo>
                      <a:pt x="344541" y="1285388"/>
                      <a:pt x="350597" y="1280619"/>
                      <a:pt x="355314" y="1274511"/>
                    </a:cubicBezTo>
                    <a:cubicBezTo>
                      <a:pt x="361531" y="1266448"/>
                      <a:pt x="365255" y="1255866"/>
                      <a:pt x="367533" y="1246624"/>
                    </a:cubicBezTo>
                    <a:cubicBezTo>
                      <a:pt x="373348" y="1222675"/>
                      <a:pt x="357431" y="1189912"/>
                      <a:pt x="327230" y="1182411"/>
                    </a:cubicBezTo>
                    <a:cubicBezTo>
                      <a:pt x="308445" y="1177750"/>
                      <a:pt x="283657" y="1182706"/>
                      <a:pt x="255654" y="1207592"/>
                    </a:cubicBezTo>
                    <a:cubicBezTo>
                      <a:pt x="241531" y="1220264"/>
                      <a:pt x="233037" y="1235131"/>
                      <a:pt x="227248" y="1251446"/>
                    </a:cubicBezTo>
                    <a:cubicBezTo>
                      <a:pt x="220924" y="1269341"/>
                      <a:pt x="217923" y="1288977"/>
                      <a:pt x="213716" y="1308935"/>
                    </a:cubicBezTo>
                    <a:cubicBezTo>
                      <a:pt x="214037" y="1287611"/>
                      <a:pt x="214386" y="1266019"/>
                      <a:pt x="214734" y="1243918"/>
                    </a:cubicBezTo>
                    <a:cubicBezTo>
                      <a:pt x="215082" y="1220746"/>
                      <a:pt x="215431" y="1197011"/>
                      <a:pt x="215806" y="1173142"/>
                    </a:cubicBezTo>
                    <a:cubicBezTo>
                      <a:pt x="217869" y="1168159"/>
                      <a:pt x="221621" y="1159265"/>
                      <a:pt x="225721" y="1150746"/>
                    </a:cubicBezTo>
                    <a:cubicBezTo>
                      <a:pt x="228803" y="1144371"/>
                      <a:pt x="231965" y="1138397"/>
                      <a:pt x="234564" y="1135289"/>
                    </a:cubicBezTo>
                    <a:cubicBezTo>
                      <a:pt x="244211" y="1123502"/>
                      <a:pt x="253992" y="1112036"/>
                      <a:pt x="263479" y="1100356"/>
                    </a:cubicBezTo>
                    <a:cubicBezTo>
                      <a:pt x="269883" y="1092507"/>
                      <a:pt x="276154" y="1084578"/>
                      <a:pt x="282290" y="1076541"/>
                    </a:cubicBezTo>
                    <a:cubicBezTo>
                      <a:pt x="297592" y="1056476"/>
                      <a:pt x="312062" y="1035768"/>
                      <a:pt x="325890" y="1014123"/>
                    </a:cubicBezTo>
                    <a:cubicBezTo>
                      <a:pt x="327712" y="1011417"/>
                      <a:pt x="326989" y="1007720"/>
                      <a:pt x="324282" y="1005899"/>
                    </a:cubicBezTo>
                    <a:cubicBezTo>
                      <a:pt x="321575" y="1004077"/>
                      <a:pt x="317904" y="1004773"/>
                      <a:pt x="316055" y="1007479"/>
                    </a:cubicBezTo>
                    <a:cubicBezTo>
                      <a:pt x="310160" y="1015676"/>
                      <a:pt x="304104" y="1023606"/>
                      <a:pt x="298021" y="1031509"/>
                    </a:cubicBezTo>
                    <a:cubicBezTo>
                      <a:pt x="285720" y="1047502"/>
                      <a:pt x="272992" y="1062932"/>
                      <a:pt x="260424" y="1078577"/>
                    </a:cubicBezTo>
                    <a:cubicBezTo>
                      <a:pt x="254126" y="1086399"/>
                      <a:pt x="247936" y="1094356"/>
                      <a:pt x="241746" y="1102339"/>
                    </a:cubicBezTo>
                    <a:cubicBezTo>
                      <a:pt x="235556" y="1110295"/>
                      <a:pt x="229499" y="1118358"/>
                      <a:pt x="223389" y="1126476"/>
                    </a:cubicBezTo>
                    <a:cubicBezTo>
                      <a:pt x="221246" y="1129369"/>
                      <a:pt x="218754" y="1134298"/>
                      <a:pt x="216288" y="1139709"/>
                    </a:cubicBezTo>
                    <a:cubicBezTo>
                      <a:pt x="217494" y="1058512"/>
                      <a:pt x="218700" y="974448"/>
                      <a:pt x="219772" y="890170"/>
                    </a:cubicBezTo>
                    <a:cubicBezTo>
                      <a:pt x="220120" y="862953"/>
                      <a:pt x="220442" y="835735"/>
                      <a:pt x="220763" y="808625"/>
                    </a:cubicBezTo>
                    <a:cubicBezTo>
                      <a:pt x="222586" y="802142"/>
                      <a:pt x="225533" y="793837"/>
                      <a:pt x="228776" y="785613"/>
                    </a:cubicBezTo>
                    <a:cubicBezTo>
                      <a:pt x="233063" y="774656"/>
                      <a:pt x="237860" y="763861"/>
                      <a:pt x="241210" y="757779"/>
                    </a:cubicBezTo>
                    <a:cubicBezTo>
                      <a:pt x="251795" y="738277"/>
                      <a:pt x="271545" y="715935"/>
                      <a:pt x="294617" y="704309"/>
                    </a:cubicBezTo>
                    <a:cubicBezTo>
                      <a:pt x="309061" y="697049"/>
                      <a:pt x="324845" y="693968"/>
                      <a:pt x="340629" y="699648"/>
                    </a:cubicBezTo>
                    <a:cubicBezTo>
                      <a:pt x="348105" y="702246"/>
                      <a:pt x="353036" y="706023"/>
                      <a:pt x="355608" y="710685"/>
                    </a:cubicBezTo>
                    <a:cubicBezTo>
                      <a:pt x="358583" y="716042"/>
                      <a:pt x="358368" y="722311"/>
                      <a:pt x="356171" y="728258"/>
                    </a:cubicBezTo>
                    <a:cubicBezTo>
                      <a:pt x="351696" y="740286"/>
                      <a:pt x="339530" y="751163"/>
                      <a:pt x="324898" y="752823"/>
                    </a:cubicBezTo>
                    <a:cubicBezTo>
                      <a:pt x="320155" y="753386"/>
                      <a:pt x="315921" y="750948"/>
                      <a:pt x="314179" y="747707"/>
                    </a:cubicBezTo>
                    <a:cubicBezTo>
                      <a:pt x="313536" y="746501"/>
                      <a:pt x="313027" y="745215"/>
                      <a:pt x="313670" y="744117"/>
                    </a:cubicBezTo>
                    <a:cubicBezTo>
                      <a:pt x="314447" y="742831"/>
                      <a:pt x="316002" y="741920"/>
                      <a:pt x="318306" y="741251"/>
                    </a:cubicBezTo>
                    <a:cubicBezTo>
                      <a:pt x="321468" y="740420"/>
                      <a:pt x="323344" y="737152"/>
                      <a:pt x="322513" y="733991"/>
                    </a:cubicBezTo>
                    <a:cubicBezTo>
                      <a:pt x="321656" y="730857"/>
                      <a:pt x="318413" y="728955"/>
                      <a:pt x="315251" y="729812"/>
                    </a:cubicBezTo>
                    <a:cubicBezTo>
                      <a:pt x="303541" y="732678"/>
                      <a:pt x="300245" y="740420"/>
                      <a:pt x="301102" y="747626"/>
                    </a:cubicBezTo>
                    <a:cubicBezTo>
                      <a:pt x="302255" y="757137"/>
                      <a:pt x="312920" y="767209"/>
                      <a:pt x="326211" y="766138"/>
                    </a:cubicBezTo>
                    <a:cubicBezTo>
                      <a:pt x="346363" y="764450"/>
                      <a:pt x="363487" y="749984"/>
                      <a:pt x="370079" y="733643"/>
                    </a:cubicBezTo>
                    <a:cubicBezTo>
                      <a:pt x="374179" y="723490"/>
                      <a:pt x="374206" y="712667"/>
                      <a:pt x="369275" y="703291"/>
                    </a:cubicBezTo>
                    <a:cubicBezTo>
                      <a:pt x="365282" y="695736"/>
                      <a:pt x="357886" y="689012"/>
                      <a:pt x="346015" y="684646"/>
                    </a:cubicBezTo>
                    <a:cubicBezTo>
                      <a:pt x="325890" y="677493"/>
                      <a:pt x="305658" y="680815"/>
                      <a:pt x="287436" y="690325"/>
                    </a:cubicBezTo>
                    <a:cubicBezTo>
                      <a:pt x="261871" y="703719"/>
                      <a:pt x="240459" y="729356"/>
                      <a:pt x="229205" y="751457"/>
                    </a:cubicBezTo>
                    <a:cubicBezTo>
                      <a:pt x="226980" y="755851"/>
                      <a:pt x="224113" y="762548"/>
                      <a:pt x="221246" y="769995"/>
                    </a:cubicBezTo>
                    <a:cubicBezTo>
                      <a:pt x="221782" y="724293"/>
                      <a:pt x="222291" y="679154"/>
                      <a:pt x="222773" y="634845"/>
                    </a:cubicBezTo>
                    <a:cubicBezTo>
                      <a:pt x="227436" y="629085"/>
                      <a:pt x="231911" y="623245"/>
                      <a:pt x="235716" y="617030"/>
                    </a:cubicBezTo>
                    <a:cubicBezTo>
                      <a:pt x="246489" y="599457"/>
                      <a:pt x="254635" y="580410"/>
                      <a:pt x="265247" y="562595"/>
                    </a:cubicBezTo>
                    <a:cubicBezTo>
                      <a:pt x="274144" y="547111"/>
                      <a:pt x="284086" y="532672"/>
                      <a:pt x="294483" y="518554"/>
                    </a:cubicBezTo>
                    <a:cubicBezTo>
                      <a:pt x="304934" y="504356"/>
                      <a:pt x="315868" y="490453"/>
                      <a:pt x="327471" y="476683"/>
                    </a:cubicBezTo>
                    <a:lnTo>
                      <a:pt x="354670" y="443518"/>
                    </a:lnTo>
                    <a:cubicBezTo>
                      <a:pt x="356091" y="441777"/>
                      <a:pt x="358476" y="437866"/>
                      <a:pt x="361021" y="434625"/>
                    </a:cubicBezTo>
                    <a:cubicBezTo>
                      <a:pt x="362013" y="433365"/>
                      <a:pt x="362710" y="431999"/>
                      <a:pt x="363621" y="431678"/>
                    </a:cubicBezTo>
                    <a:cubicBezTo>
                      <a:pt x="366622" y="430713"/>
                      <a:pt x="368257" y="427525"/>
                      <a:pt x="367292" y="424525"/>
                    </a:cubicBezTo>
                    <a:cubicBezTo>
                      <a:pt x="366327" y="421552"/>
                      <a:pt x="363138" y="419917"/>
                      <a:pt x="360164" y="420855"/>
                    </a:cubicBezTo>
                    <a:cubicBezTo>
                      <a:pt x="358127" y="421471"/>
                      <a:pt x="355716" y="423212"/>
                      <a:pt x="353384" y="425650"/>
                    </a:cubicBezTo>
                    <a:cubicBezTo>
                      <a:pt x="350276" y="428892"/>
                      <a:pt x="347114" y="433633"/>
                      <a:pt x="345372" y="435535"/>
                    </a:cubicBezTo>
                    <a:lnTo>
                      <a:pt x="316779" y="467414"/>
                    </a:lnTo>
                    <a:cubicBezTo>
                      <a:pt x="304505" y="481103"/>
                      <a:pt x="292661" y="494739"/>
                      <a:pt x="281808" y="509098"/>
                    </a:cubicBezTo>
                    <a:cubicBezTo>
                      <a:pt x="270821" y="523591"/>
                      <a:pt x="260879" y="538807"/>
                      <a:pt x="251741" y="554907"/>
                    </a:cubicBezTo>
                    <a:cubicBezTo>
                      <a:pt x="241826" y="573097"/>
                      <a:pt x="234350" y="592385"/>
                      <a:pt x="224354" y="610387"/>
                    </a:cubicBezTo>
                    <a:cubicBezTo>
                      <a:pt x="223952" y="611083"/>
                      <a:pt x="223416" y="611726"/>
                      <a:pt x="223014" y="612423"/>
                    </a:cubicBezTo>
                    <a:cubicBezTo>
                      <a:pt x="223631" y="555550"/>
                      <a:pt x="224193" y="500365"/>
                      <a:pt x="224756" y="447992"/>
                    </a:cubicBezTo>
                    <a:cubicBezTo>
                      <a:pt x="225078" y="417078"/>
                      <a:pt x="225399" y="387155"/>
                      <a:pt x="225694" y="358410"/>
                    </a:cubicBezTo>
                    <a:cubicBezTo>
                      <a:pt x="234162" y="344480"/>
                      <a:pt x="246167" y="332264"/>
                      <a:pt x="259780" y="321227"/>
                    </a:cubicBezTo>
                    <a:cubicBezTo>
                      <a:pt x="268865" y="313860"/>
                      <a:pt x="278673" y="307082"/>
                      <a:pt x="288481" y="300546"/>
                    </a:cubicBezTo>
                    <a:cubicBezTo>
                      <a:pt x="304211" y="290071"/>
                      <a:pt x="320048" y="280374"/>
                      <a:pt x="334197" y="271748"/>
                    </a:cubicBezTo>
                    <a:cubicBezTo>
                      <a:pt x="341432" y="267194"/>
                      <a:pt x="348936" y="263015"/>
                      <a:pt x="356225" y="258514"/>
                    </a:cubicBezTo>
                    <a:cubicBezTo>
                      <a:pt x="359467" y="256505"/>
                      <a:pt x="362656" y="254415"/>
                      <a:pt x="365738" y="252219"/>
                    </a:cubicBezTo>
                    <a:cubicBezTo>
                      <a:pt x="367721" y="250826"/>
                      <a:pt x="375197" y="243325"/>
                      <a:pt x="375385" y="243137"/>
                    </a:cubicBezTo>
                    <a:cubicBezTo>
                      <a:pt x="375331" y="243218"/>
                      <a:pt x="375063" y="243191"/>
                      <a:pt x="374956" y="243191"/>
                    </a:cubicBezTo>
                    <a:cubicBezTo>
                      <a:pt x="375144" y="243164"/>
                      <a:pt x="375304" y="243110"/>
                      <a:pt x="375465" y="243057"/>
                    </a:cubicBezTo>
                    <a:cubicBezTo>
                      <a:pt x="378172" y="242146"/>
                      <a:pt x="379833" y="239253"/>
                      <a:pt x="379190" y="23638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8" name="Google Shape;578;p6"/>
              <p:cNvSpPr/>
              <p:nvPr/>
            </p:nvSpPr>
            <p:spPr>
              <a:xfrm rot="10800000" flipH="1">
                <a:off x="858657" y="239110"/>
                <a:ext cx="537879" cy="211235"/>
              </a:xfrm>
              <a:custGeom>
                <a:avLst/>
                <a:gdLst/>
                <a:ahLst/>
                <a:cxnLst/>
                <a:rect l="l" t="t" r="r" b="b"/>
                <a:pathLst>
                  <a:path w="1075758" h="422470" extrusionOk="0">
                    <a:moveTo>
                      <a:pt x="1073260" y="10824"/>
                    </a:moveTo>
                    <a:cubicBezTo>
                      <a:pt x="1070741" y="20254"/>
                      <a:pt x="1068517" y="29791"/>
                      <a:pt x="1065944" y="39194"/>
                    </a:cubicBezTo>
                    <a:cubicBezTo>
                      <a:pt x="1053751" y="84011"/>
                      <a:pt x="1032313" y="126311"/>
                      <a:pt x="999004" y="158083"/>
                    </a:cubicBezTo>
                    <a:cubicBezTo>
                      <a:pt x="980460" y="175764"/>
                      <a:pt x="958995" y="189051"/>
                      <a:pt x="934878" y="196418"/>
                    </a:cubicBezTo>
                    <a:cubicBezTo>
                      <a:pt x="928098" y="198481"/>
                      <a:pt x="914887" y="196900"/>
                      <a:pt x="909688" y="199016"/>
                    </a:cubicBezTo>
                    <a:lnTo>
                      <a:pt x="901595" y="203919"/>
                    </a:lnTo>
                    <a:cubicBezTo>
                      <a:pt x="909715" y="131803"/>
                      <a:pt x="952323" y="64241"/>
                      <a:pt x="1013153" y="29148"/>
                    </a:cubicBezTo>
                    <a:cubicBezTo>
                      <a:pt x="1028294" y="20414"/>
                      <a:pt x="1044104" y="13074"/>
                      <a:pt x="1060397" y="7020"/>
                    </a:cubicBezTo>
                    <a:cubicBezTo>
                      <a:pt x="1061737" y="6511"/>
                      <a:pt x="1074412" y="510"/>
                      <a:pt x="1075618" y="1743"/>
                    </a:cubicBezTo>
                    <a:cubicBezTo>
                      <a:pt x="1076422" y="2573"/>
                      <a:pt x="1073528" y="9860"/>
                      <a:pt x="1073260" y="10824"/>
                    </a:cubicBezTo>
                    <a:close/>
                    <a:moveTo>
                      <a:pt x="946427" y="346623"/>
                    </a:moveTo>
                    <a:cubicBezTo>
                      <a:pt x="921827" y="272552"/>
                      <a:pt x="868473" y="218706"/>
                      <a:pt x="808527" y="205794"/>
                    </a:cubicBezTo>
                    <a:lnTo>
                      <a:pt x="812011" y="215625"/>
                    </a:lnTo>
                    <a:cubicBezTo>
                      <a:pt x="813378" y="221948"/>
                      <a:pt x="810993" y="237592"/>
                      <a:pt x="812172" y="245763"/>
                    </a:cubicBezTo>
                    <a:cubicBezTo>
                      <a:pt x="816432" y="274856"/>
                      <a:pt x="825865" y="301055"/>
                      <a:pt x="839237" y="323933"/>
                    </a:cubicBezTo>
                    <a:cubicBezTo>
                      <a:pt x="863248" y="365108"/>
                      <a:pt x="897066" y="392540"/>
                      <a:pt x="933725" y="409122"/>
                    </a:cubicBezTo>
                    <a:cubicBezTo>
                      <a:pt x="941443" y="412604"/>
                      <a:pt x="949268" y="415685"/>
                      <a:pt x="956985" y="419114"/>
                    </a:cubicBezTo>
                    <a:cubicBezTo>
                      <a:pt x="957789" y="419463"/>
                      <a:pt x="963658" y="423240"/>
                      <a:pt x="964408" y="422329"/>
                    </a:cubicBezTo>
                    <a:cubicBezTo>
                      <a:pt x="965561" y="420963"/>
                      <a:pt x="961541" y="405559"/>
                      <a:pt x="961219" y="403925"/>
                    </a:cubicBezTo>
                    <a:cubicBezTo>
                      <a:pt x="957441" y="384235"/>
                      <a:pt x="952537" y="365081"/>
                      <a:pt x="946427" y="346623"/>
                    </a:cubicBezTo>
                    <a:close/>
                    <a:moveTo>
                      <a:pt x="757344" y="369260"/>
                    </a:moveTo>
                    <a:cubicBezTo>
                      <a:pt x="753351" y="349383"/>
                      <a:pt x="747241" y="331032"/>
                      <a:pt x="735129" y="314798"/>
                    </a:cubicBezTo>
                    <a:cubicBezTo>
                      <a:pt x="699113" y="266498"/>
                      <a:pt x="640561" y="235155"/>
                      <a:pt x="582169" y="229073"/>
                    </a:cubicBezTo>
                    <a:lnTo>
                      <a:pt x="570673" y="225216"/>
                    </a:lnTo>
                    <a:cubicBezTo>
                      <a:pt x="566385" y="225832"/>
                      <a:pt x="567859" y="241557"/>
                      <a:pt x="568207" y="243513"/>
                    </a:cubicBezTo>
                    <a:cubicBezTo>
                      <a:pt x="571530" y="261970"/>
                      <a:pt x="583026" y="278794"/>
                      <a:pt x="595782" y="291760"/>
                    </a:cubicBezTo>
                    <a:cubicBezTo>
                      <a:pt x="628770" y="325219"/>
                      <a:pt x="677354" y="344052"/>
                      <a:pt x="716558" y="368939"/>
                    </a:cubicBezTo>
                    <a:cubicBezTo>
                      <a:pt x="728590" y="376573"/>
                      <a:pt x="740890" y="383378"/>
                      <a:pt x="753324" y="390209"/>
                    </a:cubicBezTo>
                    <a:cubicBezTo>
                      <a:pt x="755817" y="391575"/>
                      <a:pt x="762328" y="397603"/>
                      <a:pt x="765008" y="397763"/>
                    </a:cubicBezTo>
                    <a:cubicBezTo>
                      <a:pt x="767902" y="397924"/>
                      <a:pt x="762596" y="392299"/>
                      <a:pt x="761766" y="389405"/>
                    </a:cubicBezTo>
                    <a:cubicBezTo>
                      <a:pt x="759863" y="382815"/>
                      <a:pt x="758711" y="375984"/>
                      <a:pt x="757344" y="369260"/>
                    </a:cubicBezTo>
                    <a:close/>
                    <a:moveTo>
                      <a:pt x="189666" y="344105"/>
                    </a:moveTo>
                    <a:cubicBezTo>
                      <a:pt x="185673" y="324228"/>
                      <a:pt x="179563" y="305877"/>
                      <a:pt x="167424" y="289643"/>
                    </a:cubicBezTo>
                    <a:cubicBezTo>
                      <a:pt x="131408" y="241343"/>
                      <a:pt x="72856" y="210000"/>
                      <a:pt x="14491" y="203946"/>
                    </a:cubicBezTo>
                    <a:lnTo>
                      <a:pt x="2968" y="200088"/>
                    </a:lnTo>
                    <a:cubicBezTo>
                      <a:pt x="-1293" y="200677"/>
                      <a:pt x="181" y="216402"/>
                      <a:pt x="529" y="218358"/>
                    </a:cubicBezTo>
                    <a:cubicBezTo>
                      <a:pt x="3825" y="236816"/>
                      <a:pt x="15321" y="253666"/>
                      <a:pt x="28104" y="266605"/>
                    </a:cubicBezTo>
                    <a:cubicBezTo>
                      <a:pt x="61092" y="300064"/>
                      <a:pt x="109649" y="318924"/>
                      <a:pt x="148880" y="343784"/>
                    </a:cubicBezTo>
                    <a:cubicBezTo>
                      <a:pt x="160885" y="351419"/>
                      <a:pt x="173185" y="358223"/>
                      <a:pt x="185646" y="365054"/>
                    </a:cubicBezTo>
                    <a:cubicBezTo>
                      <a:pt x="188112" y="366420"/>
                      <a:pt x="194623" y="372448"/>
                      <a:pt x="197303" y="372609"/>
                    </a:cubicBezTo>
                    <a:cubicBezTo>
                      <a:pt x="200224" y="372796"/>
                      <a:pt x="194891" y="367144"/>
                      <a:pt x="194061" y="364250"/>
                    </a:cubicBezTo>
                    <a:cubicBezTo>
                      <a:pt x="192185" y="357660"/>
                      <a:pt x="191006" y="350856"/>
                      <a:pt x="189666" y="344105"/>
                    </a:cubicBezTo>
                    <a:close/>
                    <a:moveTo>
                      <a:pt x="634719" y="63973"/>
                    </a:moveTo>
                    <a:cubicBezTo>
                      <a:pt x="640453" y="48971"/>
                      <a:pt x="646027" y="33836"/>
                      <a:pt x="652378" y="19102"/>
                    </a:cubicBezTo>
                    <a:cubicBezTo>
                      <a:pt x="652754" y="18218"/>
                      <a:pt x="658863" y="7127"/>
                      <a:pt x="658274" y="6458"/>
                    </a:cubicBezTo>
                    <a:cubicBezTo>
                      <a:pt x="658166" y="6323"/>
                      <a:pt x="640427" y="17066"/>
                      <a:pt x="639515" y="17548"/>
                    </a:cubicBezTo>
                    <a:cubicBezTo>
                      <a:pt x="616925" y="29282"/>
                      <a:pt x="593102" y="38952"/>
                      <a:pt x="571101" y="51811"/>
                    </a:cubicBezTo>
                    <a:cubicBezTo>
                      <a:pt x="550387" y="63893"/>
                      <a:pt x="530530" y="78252"/>
                      <a:pt x="516274" y="98209"/>
                    </a:cubicBezTo>
                    <a:cubicBezTo>
                      <a:pt x="495881" y="126767"/>
                      <a:pt x="493469" y="162476"/>
                      <a:pt x="475970" y="192132"/>
                    </a:cubicBezTo>
                    <a:lnTo>
                      <a:pt x="484251" y="193150"/>
                    </a:lnTo>
                    <a:cubicBezTo>
                      <a:pt x="496283" y="198481"/>
                      <a:pt x="519731" y="188917"/>
                      <a:pt x="530637" y="184925"/>
                    </a:cubicBezTo>
                    <a:cubicBezTo>
                      <a:pt x="586724" y="164351"/>
                      <a:pt x="614004" y="118301"/>
                      <a:pt x="634719" y="63973"/>
                    </a:cubicBezTo>
                    <a:close/>
                    <a:moveTo>
                      <a:pt x="201082" y="45355"/>
                    </a:moveTo>
                    <a:cubicBezTo>
                      <a:pt x="180367" y="57437"/>
                      <a:pt x="160510" y="71796"/>
                      <a:pt x="146254" y="91753"/>
                    </a:cubicBezTo>
                    <a:cubicBezTo>
                      <a:pt x="125861" y="120310"/>
                      <a:pt x="123449" y="156020"/>
                      <a:pt x="105951" y="185675"/>
                    </a:cubicBezTo>
                    <a:lnTo>
                      <a:pt x="114231" y="186693"/>
                    </a:lnTo>
                    <a:cubicBezTo>
                      <a:pt x="126263" y="192025"/>
                      <a:pt x="149711" y="182461"/>
                      <a:pt x="160617" y="178469"/>
                    </a:cubicBezTo>
                    <a:cubicBezTo>
                      <a:pt x="216705" y="157895"/>
                      <a:pt x="243984" y="111872"/>
                      <a:pt x="264699" y="57517"/>
                    </a:cubicBezTo>
                    <a:cubicBezTo>
                      <a:pt x="270434" y="42515"/>
                      <a:pt x="276007" y="27406"/>
                      <a:pt x="282358" y="12646"/>
                    </a:cubicBezTo>
                    <a:cubicBezTo>
                      <a:pt x="282734" y="11762"/>
                      <a:pt x="288817" y="698"/>
                      <a:pt x="288254" y="1"/>
                    </a:cubicBezTo>
                    <a:cubicBezTo>
                      <a:pt x="288147" y="-133"/>
                      <a:pt x="270407" y="10637"/>
                      <a:pt x="269496" y="11092"/>
                    </a:cubicBezTo>
                    <a:cubicBezTo>
                      <a:pt x="246905" y="22826"/>
                      <a:pt x="223082" y="32523"/>
                      <a:pt x="201082" y="45355"/>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79" name="Google Shape;579;p6"/>
              <p:cNvSpPr/>
              <p:nvPr/>
            </p:nvSpPr>
            <p:spPr>
              <a:xfrm rot="10800000" flipH="1">
                <a:off x="314718" y="300661"/>
                <a:ext cx="312271" cy="333027"/>
              </a:xfrm>
              <a:custGeom>
                <a:avLst/>
                <a:gdLst/>
                <a:ahLst/>
                <a:cxnLst/>
                <a:rect l="l" t="t" r="r" b="b"/>
                <a:pathLst>
                  <a:path w="624542" h="666053" extrusionOk="0">
                    <a:moveTo>
                      <a:pt x="5092" y="0"/>
                    </a:moveTo>
                    <a:cubicBezTo>
                      <a:pt x="5092" y="0"/>
                      <a:pt x="279069" y="290633"/>
                      <a:pt x="145001" y="417693"/>
                    </a:cubicBezTo>
                    <a:cubicBezTo>
                      <a:pt x="145001" y="417693"/>
                      <a:pt x="3430" y="470735"/>
                      <a:pt x="0" y="180343"/>
                    </a:cubicBezTo>
                    <a:lnTo>
                      <a:pt x="5092" y="0"/>
                    </a:lnTo>
                    <a:close/>
                    <a:moveTo>
                      <a:pt x="212719" y="509338"/>
                    </a:moveTo>
                    <a:cubicBezTo>
                      <a:pt x="212719" y="509338"/>
                      <a:pt x="153898" y="649069"/>
                      <a:pt x="444061" y="664017"/>
                    </a:cubicBezTo>
                    <a:lnTo>
                      <a:pt x="624542" y="666053"/>
                    </a:lnTo>
                    <a:cubicBezTo>
                      <a:pt x="624542" y="666053"/>
                      <a:pt x="345232" y="380055"/>
                      <a:pt x="212719" y="50933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0" name="Google Shape;580;p6"/>
              <p:cNvSpPr/>
              <p:nvPr/>
            </p:nvSpPr>
            <p:spPr>
              <a:xfrm rot="10800000" flipH="1">
                <a:off x="1429834" y="217039"/>
                <a:ext cx="95867" cy="243616"/>
              </a:xfrm>
              <a:custGeom>
                <a:avLst/>
                <a:gdLst/>
                <a:ahLst/>
                <a:cxnLst/>
                <a:rect l="l" t="t" r="r" b="b"/>
                <a:pathLst>
                  <a:path w="191733" h="487231" extrusionOk="0">
                    <a:moveTo>
                      <a:pt x="130895" y="360545"/>
                    </a:moveTo>
                    <a:cubicBezTo>
                      <a:pt x="137782" y="380450"/>
                      <a:pt x="142713" y="400380"/>
                      <a:pt x="145473" y="418650"/>
                    </a:cubicBezTo>
                    <a:cubicBezTo>
                      <a:pt x="146840" y="427491"/>
                      <a:pt x="147269" y="436572"/>
                      <a:pt x="147242" y="445546"/>
                    </a:cubicBezTo>
                    <a:cubicBezTo>
                      <a:pt x="147215" y="452673"/>
                      <a:pt x="146706" y="459879"/>
                      <a:pt x="144910" y="466790"/>
                    </a:cubicBezTo>
                    <a:cubicBezTo>
                      <a:pt x="131967" y="516591"/>
                      <a:pt x="86974" y="462075"/>
                      <a:pt x="72343" y="443457"/>
                    </a:cubicBezTo>
                    <a:cubicBezTo>
                      <a:pt x="62455" y="430866"/>
                      <a:pt x="51173" y="402363"/>
                      <a:pt x="43107" y="386718"/>
                    </a:cubicBezTo>
                    <a:cubicBezTo>
                      <a:pt x="17783" y="337507"/>
                      <a:pt x="-3146" y="282134"/>
                      <a:pt x="391" y="227002"/>
                    </a:cubicBezTo>
                    <a:cubicBezTo>
                      <a:pt x="4465" y="163218"/>
                      <a:pt x="52191" y="12932"/>
                      <a:pt x="67546" y="4065"/>
                    </a:cubicBezTo>
                    <a:cubicBezTo>
                      <a:pt x="85902" y="-6517"/>
                      <a:pt x="102115" y="4681"/>
                      <a:pt x="104929" y="24719"/>
                    </a:cubicBezTo>
                    <a:cubicBezTo>
                      <a:pt x="105732" y="30399"/>
                      <a:pt x="105786" y="36185"/>
                      <a:pt x="105545" y="41918"/>
                    </a:cubicBezTo>
                    <a:cubicBezTo>
                      <a:pt x="105277" y="48776"/>
                      <a:pt x="104634" y="55634"/>
                      <a:pt x="103669" y="62465"/>
                    </a:cubicBezTo>
                    <a:cubicBezTo>
                      <a:pt x="107394" y="56464"/>
                      <a:pt x="111494" y="50704"/>
                      <a:pt x="116130" y="45240"/>
                    </a:cubicBezTo>
                    <a:cubicBezTo>
                      <a:pt x="128001" y="31122"/>
                      <a:pt x="164526" y="716"/>
                      <a:pt x="183392" y="19951"/>
                    </a:cubicBezTo>
                    <a:cubicBezTo>
                      <a:pt x="196790" y="33586"/>
                      <a:pt x="191002" y="62009"/>
                      <a:pt x="186875" y="78297"/>
                    </a:cubicBezTo>
                    <a:cubicBezTo>
                      <a:pt x="179613" y="106854"/>
                      <a:pt x="165330" y="134902"/>
                      <a:pt x="147215" y="159950"/>
                    </a:cubicBezTo>
                    <a:cubicBezTo>
                      <a:pt x="160775" y="165950"/>
                      <a:pt x="166536" y="175862"/>
                      <a:pt x="168626" y="187489"/>
                    </a:cubicBezTo>
                    <a:cubicBezTo>
                      <a:pt x="188885" y="195472"/>
                      <a:pt x="199711" y="230271"/>
                      <a:pt x="175888" y="241174"/>
                    </a:cubicBezTo>
                    <a:cubicBezTo>
                      <a:pt x="173343" y="242326"/>
                      <a:pt x="170663" y="243317"/>
                      <a:pt x="167929" y="244147"/>
                    </a:cubicBezTo>
                    <a:cubicBezTo>
                      <a:pt x="168707" y="256470"/>
                      <a:pt x="170609" y="269516"/>
                      <a:pt x="162463" y="279589"/>
                    </a:cubicBezTo>
                    <a:cubicBezTo>
                      <a:pt x="162034" y="280125"/>
                      <a:pt x="161578" y="280634"/>
                      <a:pt x="161123" y="281116"/>
                    </a:cubicBezTo>
                    <a:cubicBezTo>
                      <a:pt x="163695" y="283581"/>
                      <a:pt x="166161" y="286206"/>
                      <a:pt x="168492" y="288965"/>
                    </a:cubicBezTo>
                    <a:cubicBezTo>
                      <a:pt x="184062" y="307584"/>
                      <a:pt x="195611" y="345169"/>
                      <a:pt x="178809" y="367055"/>
                    </a:cubicBezTo>
                    <a:cubicBezTo>
                      <a:pt x="168760" y="380128"/>
                      <a:pt x="148608" y="369654"/>
                      <a:pt x="137300" y="364001"/>
                    </a:cubicBezTo>
                    <a:cubicBezTo>
                      <a:pt x="135129" y="362876"/>
                      <a:pt x="132985" y="361751"/>
                      <a:pt x="130895" y="360545"/>
                    </a:cubicBezTo>
                    <a:lnTo>
                      <a:pt x="130895" y="360545"/>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1" name="Google Shape;581;p6"/>
              <p:cNvSpPr/>
              <p:nvPr/>
            </p:nvSpPr>
            <p:spPr>
              <a:xfrm rot="10800000" flipH="1">
                <a:off x="1436274" y="281671"/>
                <a:ext cx="81066" cy="142207"/>
              </a:xfrm>
              <a:custGeom>
                <a:avLst/>
                <a:gdLst/>
                <a:ahLst/>
                <a:cxnLst/>
                <a:rect l="l" t="t" r="r" b="b"/>
                <a:pathLst>
                  <a:path w="162132" h="284413" extrusionOk="0">
                    <a:moveTo>
                      <a:pt x="97221" y="279677"/>
                    </a:moveTo>
                    <a:lnTo>
                      <a:pt x="97248" y="279918"/>
                    </a:lnTo>
                    <a:cubicBezTo>
                      <a:pt x="96926" y="279998"/>
                      <a:pt x="96980" y="279650"/>
                      <a:pt x="97060" y="279302"/>
                    </a:cubicBezTo>
                    <a:cubicBezTo>
                      <a:pt x="97007" y="279248"/>
                      <a:pt x="96900" y="279114"/>
                      <a:pt x="96980" y="279061"/>
                    </a:cubicBezTo>
                    <a:lnTo>
                      <a:pt x="97060" y="279275"/>
                    </a:lnTo>
                    <a:lnTo>
                      <a:pt x="97114" y="279087"/>
                    </a:lnTo>
                    <a:lnTo>
                      <a:pt x="97168" y="279141"/>
                    </a:lnTo>
                    <a:lnTo>
                      <a:pt x="97194" y="279221"/>
                    </a:lnTo>
                    <a:lnTo>
                      <a:pt x="97194" y="279409"/>
                    </a:lnTo>
                    <a:cubicBezTo>
                      <a:pt x="97221" y="279489"/>
                      <a:pt x="97221" y="279596"/>
                      <a:pt x="97221" y="279677"/>
                    </a:cubicBezTo>
                    <a:close/>
                    <a:moveTo>
                      <a:pt x="120589" y="86582"/>
                    </a:moveTo>
                    <a:cubicBezTo>
                      <a:pt x="120428" y="85939"/>
                      <a:pt x="119972" y="86314"/>
                      <a:pt x="119517" y="86984"/>
                    </a:cubicBezTo>
                    <a:cubicBezTo>
                      <a:pt x="119651" y="87011"/>
                      <a:pt x="119785" y="87037"/>
                      <a:pt x="119892" y="87037"/>
                    </a:cubicBezTo>
                    <a:cubicBezTo>
                      <a:pt x="120133" y="86877"/>
                      <a:pt x="120347" y="86716"/>
                      <a:pt x="120589" y="86582"/>
                    </a:cubicBezTo>
                    <a:close/>
                    <a:moveTo>
                      <a:pt x="151513" y="206034"/>
                    </a:moveTo>
                    <a:cubicBezTo>
                      <a:pt x="151272" y="208525"/>
                      <a:pt x="149771" y="209757"/>
                      <a:pt x="148377" y="210642"/>
                    </a:cubicBezTo>
                    <a:cubicBezTo>
                      <a:pt x="148002" y="210883"/>
                      <a:pt x="147359" y="210695"/>
                      <a:pt x="146904" y="210802"/>
                    </a:cubicBezTo>
                    <a:cubicBezTo>
                      <a:pt x="145912" y="211660"/>
                      <a:pt x="144760" y="212302"/>
                      <a:pt x="143500" y="212356"/>
                    </a:cubicBezTo>
                    <a:lnTo>
                      <a:pt x="143500" y="212383"/>
                    </a:lnTo>
                    <a:cubicBezTo>
                      <a:pt x="143822" y="213749"/>
                      <a:pt x="142589" y="213187"/>
                      <a:pt x="141384" y="212356"/>
                    </a:cubicBezTo>
                    <a:lnTo>
                      <a:pt x="141866" y="212195"/>
                    </a:lnTo>
                    <a:cubicBezTo>
                      <a:pt x="141223" y="212035"/>
                      <a:pt x="140633" y="211767"/>
                      <a:pt x="140070" y="211365"/>
                    </a:cubicBezTo>
                    <a:cubicBezTo>
                      <a:pt x="140445" y="211660"/>
                      <a:pt x="140901" y="212035"/>
                      <a:pt x="141384" y="212356"/>
                    </a:cubicBezTo>
                    <a:cubicBezTo>
                      <a:pt x="140044" y="212892"/>
                      <a:pt x="138516" y="213776"/>
                      <a:pt x="138302" y="213829"/>
                    </a:cubicBezTo>
                    <a:cubicBezTo>
                      <a:pt x="135515" y="214258"/>
                      <a:pt x="132701" y="214446"/>
                      <a:pt x="129861" y="214526"/>
                    </a:cubicBezTo>
                    <a:cubicBezTo>
                      <a:pt x="127100" y="214606"/>
                      <a:pt x="124394" y="214499"/>
                      <a:pt x="121687" y="214365"/>
                    </a:cubicBezTo>
                    <a:cubicBezTo>
                      <a:pt x="117185" y="214071"/>
                      <a:pt x="112603" y="213749"/>
                      <a:pt x="108047" y="212999"/>
                    </a:cubicBezTo>
                    <a:cubicBezTo>
                      <a:pt x="103545" y="212276"/>
                      <a:pt x="99043" y="211258"/>
                      <a:pt x="94649" y="209918"/>
                    </a:cubicBezTo>
                    <a:cubicBezTo>
                      <a:pt x="87279" y="207695"/>
                      <a:pt x="80312" y="204587"/>
                      <a:pt x="73612" y="201131"/>
                    </a:cubicBezTo>
                    <a:cubicBezTo>
                      <a:pt x="74979" y="203435"/>
                      <a:pt x="76533" y="205605"/>
                      <a:pt x="77793" y="207936"/>
                    </a:cubicBezTo>
                    <a:cubicBezTo>
                      <a:pt x="81116" y="214044"/>
                      <a:pt x="84117" y="220312"/>
                      <a:pt x="87092" y="226393"/>
                    </a:cubicBezTo>
                    <a:cubicBezTo>
                      <a:pt x="89825" y="232046"/>
                      <a:pt x="92532" y="237725"/>
                      <a:pt x="95131" y="243458"/>
                    </a:cubicBezTo>
                    <a:cubicBezTo>
                      <a:pt x="97730" y="249218"/>
                      <a:pt x="100222" y="255058"/>
                      <a:pt x="102527" y="260978"/>
                    </a:cubicBezTo>
                    <a:lnTo>
                      <a:pt x="106386" y="271185"/>
                    </a:lnTo>
                    <a:lnTo>
                      <a:pt x="107994" y="275712"/>
                    </a:lnTo>
                    <a:cubicBezTo>
                      <a:pt x="108021" y="275819"/>
                      <a:pt x="108396" y="277426"/>
                      <a:pt x="108476" y="278069"/>
                    </a:cubicBezTo>
                    <a:cubicBezTo>
                      <a:pt x="109307" y="284686"/>
                      <a:pt x="101187" y="284686"/>
                      <a:pt x="100410" y="284258"/>
                    </a:cubicBezTo>
                    <a:cubicBezTo>
                      <a:pt x="98641" y="283400"/>
                      <a:pt x="97516" y="281739"/>
                      <a:pt x="97248" y="279918"/>
                    </a:cubicBezTo>
                    <a:cubicBezTo>
                      <a:pt x="97409" y="279891"/>
                      <a:pt x="97328" y="279462"/>
                      <a:pt x="97194" y="279221"/>
                    </a:cubicBezTo>
                    <a:cubicBezTo>
                      <a:pt x="97194" y="279087"/>
                      <a:pt x="97194" y="278926"/>
                      <a:pt x="97221" y="278793"/>
                    </a:cubicBezTo>
                    <a:cubicBezTo>
                      <a:pt x="97194" y="278846"/>
                      <a:pt x="97168" y="278980"/>
                      <a:pt x="97114" y="279087"/>
                    </a:cubicBezTo>
                    <a:cubicBezTo>
                      <a:pt x="97087" y="279061"/>
                      <a:pt x="97060" y="279034"/>
                      <a:pt x="97007" y="279034"/>
                    </a:cubicBezTo>
                    <a:lnTo>
                      <a:pt x="96980" y="279061"/>
                    </a:lnTo>
                    <a:lnTo>
                      <a:pt x="95506" y="275765"/>
                    </a:lnTo>
                    <a:lnTo>
                      <a:pt x="90924" y="265961"/>
                    </a:lnTo>
                    <a:cubicBezTo>
                      <a:pt x="88833" y="261541"/>
                      <a:pt x="86609" y="257174"/>
                      <a:pt x="84358" y="252834"/>
                    </a:cubicBezTo>
                    <a:cubicBezTo>
                      <a:pt x="80928" y="246244"/>
                      <a:pt x="77364" y="239734"/>
                      <a:pt x="73773" y="233251"/>
                    </a:cubicBezTo>
                    <a:cubicBezTo>
                      <a:pt x="67717" y="221813"/>
                      <a:pt x="61152" y="209945"/>
                      <a:pt x="53595" y="199015"/>
                    </a:cubicBezTo>
                    <a:cubicBezTo>
                      <a:pt x="48745" y="191996"/>
                      <a:pt x="43599" y="185299"/>
                      <a:pt x="37382" y="179727"/>
                    </a:cubicBezTo>
                    <a:cubicBezTo>
                      <a:pt x="34488" y="177075"/>
                      <a:pt x="31380" y="174744"/>
                      <a:pt x="28191" y="172575"/>
                    </a:cubicBezTo>
                    <a:cubicBezTo>
                      <a:pt x="19937" y="167056"/>
                      <a:pt x="11040" y="162582"/>
                      <a:pt x="2787" y="157010"/>
                    </a:cubicBezTo>
                    <a:cubicBezTo>
                      <a:pt x="27" y="155269"/>
                      <a:pt x="-831" y="151625"/>
                      <a:pt x="884" y="148840"/>
                    </a:cubicBezTo>
                    <a:cubicBezTo>
                      <a:pt x="2626" y="146080"/>
                      <a:pt x="6297" y="145223"/>
                      <a:pt x="9057" y="146964"/>
                    </a:cubicBezTo>
                    <a:cubicBezTo>
                      <a:pt x="12889" y="149161"/>
                      <a:pt x="16882" y="151090"/>
                      <a:pt x="20875" y="153045"/>
                    </a:cubicBezTo>
                    <a:cubicBezTo>
                      <a:pt x="21304" y="152215"/>
                      <a:pt x="21438" y="151170"/>
                      <a:pt x="22188" y="150634"/>
                    </a:cubicBezTo>
                    <a:cubicBezTo>
                      <a:pt x="22269" y="150554"/>
                      <a:pt x="22322" y="150500"/>
                      <a:pt x="22403" y="150447"/>
                    </a:cubicBezTo>
                    <a:cubicBezTo>
                      <a:pt x="23314" y="149697"/>
                      <a:pt x="25538" y="147821"/>
                      <a:pt x="25699" y="147661"/>
                    </a:cubicBezTo>
                    <a:lnTo>
                      <a:pt x="32103" y="139356"/>
                    </a:lnTo>
                    <a:cubicBezTo>
                      <a:pt x="35453" y="134507"/>
                      <a:pt x="38508" y="129418"/>
                      <a:pt x="41322" y="124194"/>
                    </a:cubicBezTo>
                    <a:cubicBezTo>
                      <a:pt x="44135" y="118970"/>
                      <a:pt x="46681" y="113612"/>
                      <a:pt x="48986" y="108147"/>
                    </a:cubicBezTo>
                    <a:cubicBezTo>
                      <a:pt x="50808" y="103834"/>
                      <a:pt x="52416" y="99441"/>
                      <a:pt x="54050" y="95020"/>
                    </a:cubicBezTo>
                    <a:cubicBezTo>
                      <a:pt x="57909" y="84546"/>
                      <a:pt x="61473" y="73911"/>
                      <a:pt x="65091" y="63356"/>
                    </a:cubicBezTo>
                    <a:cubicBezTo>
                      <a:pt x="69379" y="51863"/>
                      <a:pt x="73505" y="40639"/>
                      <a:pt x="76292" y="29013"/>
                    </a:cubicBezTo>
                    <a:cubicBezTo>
                      <a:pt x="78115" y="21539"/>
                      <a:pt x="79454" y="13930"/>
                      <a:pt x="79749" y="5921"/>
                    </a:cubicBezTo>
                    <a:cubicBezTo>
                      <a:pt x="79749" y="2652"/>
                      <a:pt x="82402" y="-27"/>
                      <a:pt x="85671" y="0"/>
                    </a:cubicBezTo>
                    <a:cubicBezTo>
                      <a:pt x="88941" y="0"/>
                      <a:pt x="91594" y="2652"/>
                      <a:pt x="91594" y="5921"/>
                    </a:cubicBezTo>
                    <a:cubicBezTo>
                      <a:pt x="91942" y="14815"/>
                      <a:pt x="91192" y="23360"/>
                      <a:pt x="89745" y="31799"/>
                    </a:cubicBezTo>
                    <a:cubicBezTo>
                      <a:pt x="87601" y="44175"/>
                      <a:pt x="83822" y="56150"/>
                      <a:pt x="79990" y="68446"/>
                    </a:cubicBezTo>
                    <a:cubicBezTo>
                      <a:pt x="76855" y="77634"/>
                      <a:pt x="73934" y="86957"/>
                      <a:pt x="70477" y="96039"/>
                    </a:cubicBezTo>
                    <a:cubicBezTo>
                      <a:pt x="68977" y="100003"/>
                      <a:pt x="67181" y="103807"/>
                      <a:pt x="65466" y="107665"/>
                    </a:cubicBezTo>
                    <a:cubicBezTo>
                      <a:pt x="70317" y="103352"/>
                      <a:pt x="75461" y="99387"/>
                      <a:pt x="81169" y="96279"/>
                    </a:cubicBezTo>
                    <a:cubicBezTo>
                      <a:pt x="84680" y="94351"/>
                      <a:pt x="88351" y="92743"/>
                      <a:pt x="92130" y="91458"/>
                    </a:cubicBezTo>
                    <a:cubicBezTo>
                      <a:pt x="95908" y="90172"/>
                      <a:pt x="99821" y="89314"/>
                      <a:pt x="103706" y="88564"/>
                    </a:cubicBezTo>
                    <a:lnTo>
                      <a:pt x="118150" y="86743"/>
                    </a:lnTo>
                    <a:cubicBezTo>
                      <a:pt x="118338" y="86716"/>
                      <a:pt x="118954" y="86903"/>
                      <a:pt x="119517" y="86984"/>
                    </a:cubicBezTo>
                    <a:lnTo>
                      <a:pt x="119410" y="87145"/>
                    </a:lnTo>
                    <a:cubicBezTo>
                      <a:pt x="119195" y="87493"/>
                      <a:pt x="119222" y="87466"/>
                      <a:pt x="119007" y="87788"/>
                    </a:cubicBezTo>
                    <a:lnTo>
                      <a:pt x="118686" y="88377"/>
                    </a:lnTo>
                    <a:cubicBezTo>
                      <a:pt x="119034" y="87868"/>
                      <a:pt x="119436" y="87413"/>
                      <a:pt x="119892" y="87037"/>
                    </a:cubicBezTo>
                    <a:cubicBezTo>
                      <a:pt x="120347" y="87091"/>
                      <a:pt x="120696" y="87011"/>
                      <a:pt x="120615" y="86662"/>
                    </a:cubicBezTo>
                    <a:lnTo>
                      <a:pt x="120589" y="86582"/>
                    </a:lnTo>
                    <a:cubicBezTo>
                      <a:pt x="122009" y="85751"/>
                      <a:pt x="123777" y="85537"/>
                      <a:pt x="125412" y="86153"/>
                    </a:cubicBezTo>
                    <a:cubicBezTo>
                      <a:pt x="125519" y="86180"/>
                      <a:pt x="125546" y="86314"/>
                      <a:pt x="125626" y="86368"/>
                    </a:cubicBezTo>
                    <a:cubicBezTo>
                      <a:pt x="126940" y="86100"/>
                      <a:pt x="128333" y="86100"/>
                      <a:pt x="129593" y="86770"/>
                    </a:cubicBezTo>
                    <a:cubicBezTo>
                      <a:pt x="132460" y="88323"/>
                      <a:pt x="133559" y="91913"/>
                      <a:pt x="132004" y="94806"/>
                    </a:cubicBezTo>
                    <a:cubicBezTo>
                      <a:pt x="130209" y="98583"/>
                      <a:pt x="129325" y="102629"/>
                      <a:pt x="128762" y="106754"/>
                    </a:cubicBezTo>
                    <a:cubicBezTo>
                      <a:pt x="128172" y="111147"/>
                      <a:pt x="128119" y="115621"/>
                      <a:pt x="128172" y="120068"/>
                    </a:cubicBezTo>
                    <a:cubicBezTo>
                      <a:pt x="128119" y="128560"/>
                      <a:pt x="129083" y="136999"/>
                      <a:pt x="130289" y="145411"/>
                    </a:cubicBezTo>
                    <a:cubicBezTo>
                      <a:pt x="131495" y="153876"/>
                      <a:pt x="132915" y="162341"/>
                      <a:pt x="135086" y="170592"/>
                    </a:cubicBezTo>
                    <a:cubicBezTo>
                      <a:pt x="136345" y="175736"/>
                      <a:pt x="137739" y="180959"/>
                      <a:pt x="139642" y="185969"/>
                    </a:cubicBezTo>
                    <a:cubicBezTo>
                      <a:pt x="140847" y="189210"/>
                      <a:pt x="142187" y="192345"/>
                      <a:pt x="143876" y="195265"/>
                    </a:cubicBezTo>
                    <a:lnTo>
                      <a:pt x="146877" y="199631"/>
                    </a:lnTo>
                    <a:cubicBezTo>
                      <a:pt x="149878" y="200167"/>
                      <a:pt x="151942" y="203007"/>
                      <a:pt x="151513" y="206034"/>
                    </a:cubicBezTo>
                    <a:close/>
                    <a:moveTo>
                      <a:pt x="97248" y="278525"/>
                    </a:moveTo>
                    <a:cubicBezTo>
                      <a:pt x="97355" y="276623"/>
                      <a:pt x="98347" y="275551"/>
                      <a:pt x="99097" y="274935"/>
                    </a:cubicBezTo>
                    <a:cubicBezTo>
                      <a:pt x="98561" y="275390"/>
                      <a:pt x="98105" y="276007"/>
                      <a:pt x="97757" y="276676"/>
                    </a:cubicBezTo>
                    <a:cubicBezTo>
                      <a:pt x="97489" y="277292"/>
                      <a:pt x="97302" y="277882"/>
                      <a:pt x="97248" y="278525"/>
                    </a:cubicBezTo>
                    <a:close/>
                    <a:moveTo>
                      <a:pt x="130477" y="201024"/>
                    </a:moveTo>
                    <a:cubicBezTo>
                      <a:pt x="131307" y="201131"/>
                      <a:pt x="132138" y="201131"/>
                      <a:pt x="132942" y="201212"/>
                    </a:cubicBezTo>
                    <a:cubicBezTo>
                      <a:pt x="130772" y="198078"/>
                      <a:pt x="128869" y="194782"/>
                      <a:pt x="127207" y="191300"/>
                    </a:cubicBezTo>
                    <a:cubicBezTo>
                      <a:pt x="124608" y="185942"/>
                      <a:pt x="122598" y="180263"/>
                      <a:pt x="120749" y="174691"/>
                    </a:cubicBezTo>
                    <a:cubicBezTo>
                      <a:pt x="118016" y="165850"/>
                      <a:pt x="115658" y="156823"/>
                      <a:pt x="114398" y="147607"/>
                    </a:cubicBezTo>
                    <a:cubicBezTo>
                      <a:pt x="113112" y="138338"/>
                      <a:pt x="112978" y="128935"/>
                      <a:pt x="113514" y="119586"/>
                    </a:cubicBezTo>
                    <a:cubicBezTo>
                      <a:pt x="114023" y="113425"/>
                      <a:pt x="114720" y="107183"/>
                      <a:pt x="116435" y="101236"/>
                    </a:cubicBezTo>
                    <a:cubicBezTo>
                      <a:pt x="116569" y="100726"/>
                      <a:pt x="116891" y="100298"/>
                      <a:pt x="117051" y="99789"/>
                    </a:cubicBezTo>
                    <a:lnTo>
                      <a:pt x="107297" y="102763"/>
                    </a:lnTo>
                    <a:cubicBezTo>
                      <a:pt x="103358" y="103995"/>
                      <a:pt x="99526" y="105656"/>
                      <a:pt x="95640" y="107183"/>
                    </a:cubicBezTo>
                    <a:cubicBezTo>
                      <a:pt x="91808" y="108710"/>
                      <a:pt x="87976" y="110210"/>
                      <a:pt x="84224" y="111951"/>
                    </a:cubicBezTo>
                    <a:cubicBezTo>
                      <a:pt x="79160" y="114282"/>
                      <a:pt x="74175" y="116666"/>
                      <a:pt x="69539" y="119800"/>
                    </a:cubicBezTo>
                    <a:cubicBezTo>
                      <a:pt x="67020" y="121863"/>
                      <a:pt x="63269" y="121488"/>
                      <a:pt x="61205" y="118943"/>
                    </a:cubicBezTo>
                    <a:cubicBezTo>
                      <a:pt x="60884" y="118568"/>
                      <a:pt x="61018" y="118059"/>
                      <a:pt x="60803" y="117630"/>
                    </a:cubicBezTo>
                    <a:cubicBezTo>
                      <a:pt x="58472" y="122211"/>
                      <a:pt x="56087" y="126792"/>
                      <a:pt x="53380" y="131185"/>
                    </a:cubicBezTo>
                    <a:cubicBezTo>
                      <a:pt x="49950" y="136651"/>
                      <a:pt x="46252" y="141901"/>
                      <a:pt x="42259" y="146911"/>
                    </a:cubicBezTo>
                    <a:cubicBezTo>
                      <a:pt x="40732" y="148786"/>
                      <a:pt x="39205" y="150661"/>
                      <a:pt x="37543" y="152429"/>
                    </a:cubicBezTo>
                    <a:cubicBezTo>
                      <a:pt x="36418" y="153662"/>
                      <a:pt x="35265" y="154867"/>
                      <a:pt x="34033" y="155992"/>
                    </a:cubicBezTo>
                    <a:cubicBezTo>
                      <a:pt x="33899" y="156126"/>
                      <a:pt x="32425" y="157224"/>
                      <a:pt x="31005" y="158269"/>
                    </a:cubicBezTo>
                    <a:cubicBezTo>
                      <a:pt x="32532" y="159073"/>
                      <a:pt x="34113" y="159769"/>
                      <a:pt x="35614" y="160627"/>
                    </a:cubicBezTo>
                    <a:cubicBezTo>
                      <a:pt x="39606" y="162931"/>
                      <a:pt x="43438" y="165529"/>
                      <a:pt x="47083" y="168476"/>
                    </a:cubicBezTo>
                    <a:cubicBezTo>
                      <a:pt x="54506" y="174610"/>
                      <a:pt x="61018" y="181897"/>
                      <a:pt x="66699" y="189907"/>
                    </a:cubicBezTo>
                    <a:cubicBezTo>
                      <a:pt x="66833" y="190095"/>
                      <a:pt x="66913" y="190282"/>
                      <a:pt x="67047" y="190470"/>
                    </a:cubicBezTo>
                    <a:cubicBezTo>
                      <a:pt x="68655" y="188112"/>
                      <a:pt x="71603" y="186960"/>
                      <a:pt x="74256" y="188219"/>
                    </a:cubicBezTo>
                    <a:cubicBezTo>
                      <a:pt x="80500" y="190577"/>
                      <a:pt x="87011" y="192157"/>
                      <a:pt x="93630" y="193711"/>
                    </a:cubicBezTo>
                    <a:cubicBezTo>
                      <a:pt x="98534" y="194863"/>
                      <a:pt x="103492" y="195827"/>
                      <a:pt x="108422" y="196845"/>
                    </a:cubicBezTo>
                    <a:cubicBezTo>
                      <a:pt x="113461" y="197863"/>
                      <a:pt x="118418" y="199069"/>
                      <a:pt x="123375" y="199872"/>
                    </a:cubicBezTo>
                    <a:cubicBezTo>
                      <a:pt x="125707" y="200301"/>
                      <a:pt x="128092" y="200730"/>
                      <a:pt x="130477" y="201024"/>
                    </a:cubicBezTo>
                    <a:close/>
                    <a:moveTo>
                      <a:pt x="161428" y="131748"/>
                    </a:moveTo>
                    <a:cubicBezTo>
                      <a:pt x="160570" y="124837"/>
                      <a:pt x="158989" y="118139"/>
                      <a:pt x="157114" y="111549"/>
                    </a:cubicBezTo>
                    <a:cubicBezTo>
                      <a:pt x="156551" y="108335"/>
                      <a:pt x="153442" y="106218"/>
                      <a:pt x="150227" y="106808"/>
                    </a:cubicBezTo>
                    <a:cubicBezTo>
                      <a:pt x="147011" y="107370"/>
                      <a:pt x="144867" y="110478"/>
                      <a:pt x="145457" y="113692"/>
                    </a:cubicBezTo>
                    <a:cubicBezTo>
                      <a:pt x="145885" y="118997"/>
                      <a:pt x="145751" y="124328"/>
                      <a:pt x="145832" y="129766"/>
                    </a:cubicBezTo>
                    <a:cubicBezTo>
                      <a:pt x="145885" y="133355"/>
                      <a:pt x="145885" y="136972"/>
                      <a:pt x="146073" y="140562"/>
                    </a:cubicBezTo>
                    <a:cubicBezTo>
                      <a:pt x="146287" y="144526"/>
                      <a:pt x="146823" y="148411"/>
                      <a:pt x="147145" y="152268"/>
                    </a:cubicBezTo>
                    <a:lnTo>
                      <a:pt x="148056" y="163145"/>
                    </a:lnTo>
                    <a:cubicBezTo>
                      <a:pt x="148136" y="164243"/>
                      <a:pt x="147842" y="166279"/>
                      <a:pt x="148056" y="167779"/>
                    </a:cubicBezTo>
                    <a:cubicBezTo>
                      <a:pt x="148217" y="168931"/>
                      <a:pt x="148351" y="170003"/>
                      <a:pt x="148779" y="170780"/>
                    </a:cubicBezTo>
                    <a:cubicBezTo>
                      <a:pt x="149985" y="173673"/>
                      <a:pt x="153308" y="175066"/>
                      <a:pt x="156202" y="173860"/>
                    </a:cubicBezTo>
                    <a:cubicBezTo>
                      <a:pt x="158775" y="172789"/>
                      <a:pt x="160168" y="170056"/>
                      <a:pt x="159579" y="167404"/>
                    </a:cubicBezTo>
                    <a:lnTo>
                      <a:pt x="159659" y="167431"/>
                    </a:lnTo>
                    <a:cubicBezTo>
                      <a:pt x="160008" y="167458"/>
                      <a:pt x="159498" y="166895"/>
                      <a:pt x="159338" y="166547"/>
                    </a:cubicBezTo>
                    <a:lnTo>
                      <a:pt x="159338" y="166574"/>
                    </a:lnTo>
                    <a:lnTo>
                      <a:pt x="159284" y="166440"/>
                    </a:lnTo>
                    <a:lnTo>
                      <a:pt x="159338" y="166547"/>
                    </a:lnTo>
                    <a:cubicBezTo>
                      <a:pt x="159606" y="165663"/>
                      <a:pt x="160490" y="164323"/>
                      <a:pt x="160570" y="163761"/>
                    </a:cubicBezTo>
                    <a:lnTo>
                      <a:pt x="161803" y="151920"/>
                    </a:lnTo>
                    <a:cubicBezTo>
                      <a:pt x="161937" y="148598"/>
                      <a:pt x="162178" y="145277"/>
                      <a:pt x="162125" y="141874"/>
                    </a:cubicBezTo>
                    <a:cubicBezTo>
                      <a:pt x="162071" y="138499"/>
                      <a:pt x="161857" y="135124"/>
                      <a:pt x="161428" y="1317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2" name="Google Shape;582;p6"/>
              <p:cNvSpPr/>
              <p:nvPr/>
            </p:nvSpPr>
            <p:spPr>
              <a:xfrm rot="10800000" flipH="1">
                <a:off x="545846" y="269493"/>
                <a:ext cx="890455" cy="188409"/>
              </a:xfrm>
              <a:custGeom>
                <a:avLst/>
                <a:gdLst/>
                <a:ahLst/>
                <a:cxnLst/>
                <a:rect l="l" t="t" r="r" b="b"/>
                <a:pathLst>
                  <a:path w="1780909" h="376817" extrusionOk="0">
                    <a:moveTo>
                      <a:pt x="1780909" y="223479"/>
                    </a:moveTo>
                    <a:cubicBezTo>
                      <a:pt x="1780882" y="226613"/>
                      <a:pt x="1778309" y="229105"/>
                      <a:pt x="1775174" y="229078"/>
                    </a:cubicBezTo>
                    <a:cubicBezTo>
                      <a:pt x="1775174" y="229078"/>
                      <a:pt x="1715791" y="228542"/>
                      <a:pt x="1618811" y="227604"/>
                    </a:cubicBezTo>
                    <a:cubicBezTo>
                      <a:pt x="1640570" y="234569"/>
                      <a:pt x="1672513" y="251500"/>
                      <a:pt x="1690306" y="274378"/>
                    </a:cubicBezTo>
                    <a:cubicBezTo>
                      <a:pt x="1704402" y="292514"/>
                      <a:pt x="1709654" y="313945"/>
                      <a:pt x="1697113" y="336421"/>
                    </a:cubicBezTo>
                    <a:cubicBezTo>
                      <a:pt x="1687466" y="353164"/>
                      <a:pt x="1666349" y="357959"/>
                      <a:pt x="1648047" y="352441"/>
                    </a:cubicBezTo>
                    <a:cubicBezTo>
                      <a:pt x="1629905" y="346949"/>
                      <a:pt x="1615247" y="331894"/>
                      <a:pt x="1617953" y="311561"/>
                    </a:cubicBezTo>
                    <a:cubicBezTo>
                      <a:pt x="1618650" y="306471"/>
                      <a:pt x="1620553" y="301033"/>
                      <a:pt x="1623500" y="296318"/>
                    </a:cubicBezTo>
                    <a:cubicBezTo>
                      <a:pt x="1626662" y="291308"/>
                      <a:pt x="1630923" y="287076"/>
                      <a:pt x="1635907" y="284745"/>
                    </a:cubicBezTo>
                    <a:cubicBezTo>
                      <a:pt x="1643411" y="281209"/>
                      <a:pt x="1650646" y="282816"/>
                      <a:pt x="1655872" y="287397"/>
                    </a:cubicBezTo>
                    <a:cubicBezTo>
                      <a:pt x="1660561" y="291469"/>
                      <a:pt x="1663616" y="297898"/>
                      <a:pt x="1663402" y="304649"/>
                    </a:cubicBezTo>
                    <a:cubicBezTo>
                      <a:pt x="1663348" y="307917"/>
                      <a:pt x="1660668" y="310543"/>
                      <a:pt x="1657399" y="310489"/>
                    </a:cubicBezTo>
                    <a:cubicBezTo>
                      <a:pt x="1654130" y="310436"/>
                      <a:pt x="1651504" y="307757"/>
                      <a:pt x="1651557" y="304489"/>
                    </a:cubicBezTo>
                    <a:cubicBezTo>
                      <a:pt x="1651530" y="301461"/>
                      <a:pt x="1650057" y="298648"/>
                      <a:pt x="1647886" y="296907"/>
                    </a:cubicBezTo>
                    <a:cubicBezTo>
                      <a:pt x="1646198" y="295541"/>
                      <a:pt x="1643920" y="295166"/>
                      <a:pt x="1641615" y="296345"/>
                    </a:cubicBezTo>
                    <a:cubicBezTo>
                      <a:pt x="1638855" y="297765"/>
                      <a:pt x="1636685" y="300363"/>
                      <a:pt x="1635023" y="303256"/>
                    </a:cubicBezTo>
                    <a:cubicBezTo>
                      <a:pt x="1633228" y="306364"/>
                      <a:pt x="1632102" y="309900"/>
                      <a:pt x="1631781" y="313195"/>
                    </a:cubicBezTo>
                    <a:cubicBezTo>
                      <a:pt x="1630468" y="326054"/>
                      <a:pt x="1640785" y="334573"/>
                      <a:pt x="1652308" y="337787"/>
                    </a:cubicBezTo>
                    <a:cubicBezTo>
                      <a:pt x="1663804" y="340975"/>
                      <a:pt x="1677337" y="339100"/>
                      <a:pt x="1683178" y="328572"/>
                    </a:cubicBezTo>
                    <a:cubicBezTo>
                      <a:pt x="1692397" y="312391"/>
                      <a:pt x="1687948" y="297014"/>
                      <a:pt x="1678033" y="283700"/>
                    </a:cubicBezTo>
                    <a:cubicBezTo>
                      <a:pt x="1661579" y="261626"/>
                      <a:pt x="1630736" y="244669"/>
                      <a:pt x="1611388" y="238507"/>
                    </a:cubicBezTo>
                    <a:cubicBezTo>
                      <a:pt x="1604447" y="236284"/>
                      <a:pt x="1593728" y="235319"/>
                      <a:pt x="1584912" y="232721"/>
                    </a:cubicBezTo>
                    <a:cubicBezTo>
                      <a:pt x="1580303" y="231355"/>
                      <a:pt x="1576203" y="229533"/>
                      <a:pt x="1573041" y="227149"/>
                    </a:cubicBezTo>
                    <a:cubicBezTo>
                      <a:pt x="1534613" y="226774"/>
                      <a:pt x="1491817" y="226345"/>
                      <a:pt x="1445619" y="225863"/>
                    </a:cubicBezTo>
                    <a:cubicBezTo>
                      <a:pt x="1454757" y="232801"/>
                      <a:pt x="1463332" y="240892"/>
                      <a:pt x="1471237" y="249893"/>
                    </a:cubicBezTo>
                    <a:cubicBezTo>
                      <a:pt x="1479357" y="259135"/>
                      <a:pt x="1486860" y="269181"/>
                      <a:pt x="1493693" y="279521"/>
                    </a:cubicBezTo>
                    <a:cubicBezTo>
                      <a:pt x="1504252" y="295514"/>
                      <a:pt x="1513148" y="312204"/>
                      <a:pt x="1521455" y="326804"/>
                    </a:cubicBezTo>
                    <a:cubicBezTo>
                      <a:pt x="1525609" y="334305"/>
                      <a:pt x="1529414" y="342047"/>
                      <a:pt x="1533514" y="349601"/>
                    </a:cubicBezTo>
                    <a:cubicBezTo>
                      <a:pt x="1535229" y="352735"/>
                      <a:pt x="1536971" y="355816"/>
                      <a:pt x="1538847" y="358843"/>
                    </a:cubicBezTo>
                    <a:cubicBezTo>
                      <a:pt x="1539946" y="360585"/>
                      <a:pt x="1543992" y="364549"/>
                      <a:pt x="1546189" y="367469"/>
                    </a:cubicBezTo>
                    <a:cubicBezTo>
                      <a:pt x="1547610" y="369371"/>
                      <a:pt x="1549030" y="371139"/>
                      <a:pt x="1548735" y="372318"/>
                    </a:cubicBezTo>
                    <a:cubicBezTo>
                      <a:pt x="1545573" y="384775"/>
                      <a:pt x="1530057" y="367630"/>
                      <a:pt x="1528637" y="365621"/>
                    </a:cubicBezTo>
                    <a:cubicBezTo>
                      <a:pt x="1526440" y="362540"/>
                      <a:pt x="1524350" y="359352"/>
                      <a:pt x="1522340" y="356111"/>
                    </a:cubicBezTo>
                    <a:cubicBezTo>
                      <a:pt x="1517838" y="348824"/>
                      <a:pt x="1513657" y="341323"/>
                      <a:pt x="1509102" y="334090"/>
                    </a:cubicBezTo>
                    <a:cubicBezTo>
                      <a:pt x="1500473" y="319946"/>
                      <a:pt x="1490772" y="304113"/>
                      <a:pt x="1480294" y="288388"/>
                    </a:cubicBezTo>
                    <a:cubicBezTo>
                      <a:pt x="1473756" y="278584"/>
                      <a:pt x="1466976" y="268779"/>
                      <a:pt x="1459607" y="259697"/>
                    </a:cubicBezTo>
                    <a:cubicBezTo>
                      <a:pt x="1448566" y="246089"/>
                      <a:pt x="1436347" y="234087"/>
                      <a:pt x="1422412" y="225622"/>
                    </a:cubicBezTo>
                    <a:cubicBezTo>
                      <a:pt x="1393658" y="225327"/>
                      <a:pt x="1363725" y="225006"/>
                      <a:pt x="1332801" y="224684"/>
                    </a:cubicBezTo>
                    <a:cubicBezTo>
                      <a:pt x="1280412" y="224122"/>
                      <a:pt x="1225182" y="223559"/>
                      <a:pt x="1168318" y="222943"/>
                    </a:cubicBezTo>
                    <a:cubicBezTo>
                      <a:pt x="1169015" y="223345"/>
                      <a:pt x="1169658" y="223881"/>
                      <a:pt x="1170355" y="224283"/>
                    </a:cubicBezTo>
                    <a:cubicBezTo>
                      <a:pt x="1188363" y="234275"/>
                      <a:pt x="1207657" y="241749"/>
                      <a:pt x="1225852" y="251661"/>
                    </a:cubicBezTo>
                    <a:cubicBezTo>
                      <a:pt x="1241958" y="260796"/>
                      <a:pt x="1257179" y="270734"/>
                      <a:pt x="1271676" y="281718"/>
                    </a:cubicBezTo>
                    <a:cubicBezTo>
                      <a:pt x="1286039" y="292567"/>
                      <a:pt x="1299679" y="304408"/>
                      <a:pt x="1313373" y="316678"/>
                    </a:cubicBezTo>
                    <a:lnTo>
                      <a:pt x="1345262" y="345261"/>
                    </a:lnTo>
                    <a:cubicBezTo>
                      <a:pt x="1347164" y="347002"/>
                      <a:pt x="1351908" y="350164"/>
                      <a:pt x="1355150" y="353271"/>
                    </a:cubicBezTo>
                    <a:cubicBezTo>
                      <a:pt x="1357589" y="355602"/>
                      <a:pt x="1359331" y="358013"/>
                      <a:pt x="1359947" y="360049"/>
                    </a:cubicBezTo>
                    <a:cubicBezTo>
                      <a:pt x="1360885" y="363022"/>
                      <a:pt x="1359250" y="366210"/>
                      <a:pt x="1356276" y="367175"/>
                    </a:cubicBezTo>
                    <a:cubicBezTo>
                      <a:pt x="1353274" y="368139"/>
                      <a:pt x="1350085" y="366505"/>
                      <a:pt x="1349121" y="363505"/>
                    </a:cubicBezTo>
                    <a:cubicBezTo>
                      <a:pt x="1348799" y="362594"/>
                      <a:pt x="1347432" y="361897"/>
                      <a:pt x="1346173" y="360906"/>
                    </a:cubicBezTo>
                    <a:cubicBezTo>
                      <a:pt x="1342931" y="358361"/>
                      <a:pt x="1339018" y="355977"/>
                      <a:pt x="1337276" y="354557"/>
                    </a:cubicBezTo>
                    <a:lnTo>
                      <a:pt x="1304101" y="327366"/>
                    </a:lnTo>
                    <a:cubicBezTo>
                      <a:pt x="1290327" y="315767"/>
                      <a:pt x="1276419" y="304837"/>
                      <a:pt x="1262216" y="294389"/>
                    </a:cubicBezTo>
                    <a:cubicBezTo>
                      <a:pt x="1248094" y="283995"/>
                      <a:pt x="1233650" y="274056"/>
                      <a:pt x="1218161" y="265162"/>
                    </a:cubicBezTo>
                    <a:cubicBezTo>
                      <a:pt x="1200341" y="254554"/>
                      <a:pt x="1181288" y="246410"/>
                      <a:pt x="1163709" y="235641"/>
                    </a:cubicBezTo>
                    <a:cubicBezTo>
                      <a:pt x="1157492" y="231837"/>
                      <a:pt x="1151650" y="227363"/>
                      <a:pt x="1145889" y="222702"/>
                    </a:cubicBezTo>
                    <a:cubicBezTo>
                      <a:pt x="1101565" y="222220"/>
                      <a:pt x="1056385" y="221711"/>
                      <a:pt x="1010695" y="221175"/>
                    </a:cubicBezTo>
                    <a:cubicBezTo>
                      <a:pt x="1018118" y="224068"/>
                      <a:pt x="1024844" y="226908"/>
                      <a:pt x="1029239" y="229131"/>
                    </a:cubicBezTo>
                    <a:cubicBezTo>
                      <a:pt x="1051347" y="240383"/>
                      <a:pt x="1076992" y="261787"/>
                      <a:pt x="1090391" y="287344"/>
                    </a:cubicBezTo>
                    <a:cubicBezTo>
                      <a:pt x="1099904" y="305560"/>
                      <a:pt x="1103227" y="325786"/>
                      <a:pt x="1096072" y="345904"/>
                    </a:cubicBezTo>
                    <a:cubicBezTo>
                      <a:pt x="1091704" y="357772"/>
                      <a:pt x="1084978" y="365165"/>
                      <a:pt x="1077421" y="369157"/>
                    </a:cubicBezTo>
                    <a:cubicBezTo>
                      <a:pt x="1068042" y="374086"/>
                      <a:pt x="1057216" y="374059"/>
                      <a:pt x="1047059" y="369961"/>
                    </a:cubicBezTo>
                    <a:cubicBezTo>
                      <a:pt x="1030713" y="363371"/>
                      <a:pt x="1016242" y="346252"/>
                      <a:pt x="1014554" y="326107"/>
                    </a:cubicBezTo>
                    <a:cubicBezTo>
                      <a:pt x="1013482" y="312820"/>
                      <a:pt x="1023558" y="302158"/>
                      <a:pt x="1033071" y="301006"/>
                    </a:cubicBezTo>
                    <a:cubicBezTo>
                      <a:pt x="1040280" y="300149"/>
                      <a:pt x="1048024" y="303444"/>
                      <a:pt x="1050891" y="315151"/>
                    </a:cubicBezTo>
                    <a:cubicBezTo>
                      <a:pt x="1051749" y="318312"/>
                      <a:pt x="1049846" y="321553"/>
                      <a:pt x="1046711" y="322410"/>
                    </a:cubicBezTo>
                    <a:cubicBezTo>
                      <a:pt x="1043549" y="323241"/>
                      <a:pt x="1040280" y="321366"/>
                      <a:pt x="1039449" y="318204"/>
                    </a:cubicBezTo>
                    <a:cubicBezTo>
                      <a:pt x="1038779" y="315901"/>
                      <a:pt x="1037868" y="314347"/>
                      <a:pt x="1036582" y="313570"/>
                    </a:cubicBezTo>
                    <a:cubicBezTo>
                      <a:pt x="1035483" y="312927"/>
                      <a:pt x="1034197" y="313436"/>
                      <a:pt x="1032991" y="314079"/>
                    </a:cubicBezTo>
                    <a:cubicBezTo>
                      <a:pt x="1029748" y="315820"/>
                      <a:pt x="1027310" y="320053"/>
                      <a:pt x="1027872" y="324795"/>
                    </a:cubicBezTo>
                    <a:cubicBezTo>
                      <a:pt x="1029534" y="339421"/>
                      <a:pt x="1040414" y="351584"/>
                      <a:pt x="1052446" y="356057"/>
                    </a:cubicBezTo>
                    <a:cubicBezTo>
                      <a:pt x="1058395" y="358254"/>
                      <a:pt x="1064665" y="358468"/>
                      <a:pt x="1070025" y="355495"/>
                    </a:cubicBezTo>
                    <a:cubicBezTo>
                      <a:pt x="1074688" y="352923"/>
                      <a:pt x="1078466" y="347994"/>
                      <a:pt x="1081065" y="340520"/>
                    </a:cubicBezTo>
                    <a:cubicBezTo>
                      <a:pt x="1086747" y="324741"/>
                      <a:pt x="1083665" y="308962"/>
                      <a:pt x="1076403" y="294523"/>
                    </a:cubicBezTo>
                    <a:cubicBezTo>
                      <a:pt x="1064772" y="271458"/>
                      <a:pt x="1042423" y="251714"/>
                      <a:pt x="1022915" y="241133"/>
                    </a:cubicBezTo>
                    <a:cubicBezTo>
                      <a:pt x="1016832" y="237784"/>
                      <a:pt x="1006032" y="232989"/>
                      <a:pt x="995072" y="228703"/>
                    </a:cubicBezTo>
                    <a:cubicBezTo>
                      <a:pt x="986845" y="225488"/>
                      <a:pt x="978538" y="222514"/>
                      <a:pt x="972053" y="220693"/>
                    </a:cubicBezTo>
                    <a:cubicBezTo>
                      <a:pt x="944907" y="220371"/>
                      <a:pt x="917708" y="220050"/>
                      <a:pt x="890482" y="219702"/>
                    </a:cubicBezTo>
                    <a:cubicBezTo>
                      <a:pt x="806203" y="218630"/>
                      <a:pt x="722113" y="217424"/>
                      <a:pt x="640863" y="216219"/>
                    </a:cubicBezTo>
                    <a:cubicBezTo>
                      <a:pt x="646249" y="218684"/>
                      <a:pt x="651180" y="221175"/>
                      <a:pt x="654101" y="223318"/>
                    </a:cubicBezTo>
                    <a:cubicBezTo>
                      <a:pt x="662221" y="229426"/>
                      <a:pt x="670287" y="235480"/>
                      <a:pt x="678245" y="241668"/>
                    </a:cubicBezTo>
                    <a:cubicBezTo>
                      <a:pt x="686231" y="247857"/>
                      <a:pt x="694190" y="254045"/>
                      <a:pt x="702015" y="260340"/>
                    </a:cubicBezTo>
                    <a:cubicBezTo>
                      <a:pt x="717665" y="272904"/>
                      <a:pt x="733100" y="285629"/>
                      <a:pt x="749098" y="297925"/>
                    </a:cubicBezTo>
                    <a:cubicBezTo>
                      <a:pt x="757003" y="304006"/>
                      <a:pt x="764935" y="310061"/>
                      <a:pt x="773135" y="315954"/>
                    </a:cubicBezTo>
                    <a:cubicBezTo>
                      <a:pt x="775842" y="317803"/>
                      <a:pt x="776539" y="321473"/>
                      <a:pt x="774716" y="324178"/>
                    </a:cubicBezTo>
                    <a:cubicBezTo>
                      <a:pt x="772894" y="326884"/>
                      <a:pt x="769196" y="327607"/>
                      <a:pt x="766490" y="325786"/>
                    </a:cubicBezTo>
                    <a:cubicBezTo>
                      <a:pt x="744837" y="311963"/>
                      <a:pt x="724123" y="297497"/>
                      <a:pt x="704051" y="282200"/>
                    </a:cubicBezTo>
                    <a:cubicBezTo>
                      <a:pt x="696012" y="276066"/>
                      <a:pt x="688080" y="269797"/>
                      <a:pt x="680228" y="263394"/>
                    </a:cubicBezTo>
                    <a:cubicBezTo>
                      <a:pt x="668545" y="253911"/>
                      <a:pt x="657075" y="244133"/>
                      <a:pt x="645285" y="234489"/>
                    </a:cubicBezTo>
                    <a:cubicBezTo>
                      <a:pt x="642176" y="231891"/>
                      <a:pt x="636200" y="228730"/>
                      <a:pt x="629822" y="225649"/>
                    </a:cubicBezTo>
                    <a:cubicBezTo>
                      <a:pt x="621301" y="221523"/>
                      <a:pt x="612404" y="217773"/>
                      <a:pt x="607420" y="215737"/>
                    </a:cubicBezTo>
                    <a:cubicBezTo>
                      <a:pt x="583570" y="215389"/>
                      <a:pt x="559801" y="215014"/>
                      <a:pt x="536621" y="214665"/>
                    </a:cubicBezTo>
                    <a:cubicBezTo>
                      <a:pt x="514513" y="214317"/>
                      <a:pt x="492914" y="213996"/>
                      <a:pt x="471583" y="213647"/>
                    </a:cubicBezTo>
                    <a:cubicBezTo>
                      <a:pt x="491547" y="217826"/>
                      <a:pt x="511190" y="220853"/>
                      <a:pt x="529091" y="227176"/>
                    </a:cubicBezTo>
                    <a:cubicBezTo>
                      <a:pt x="545410" y="232962"/>
                      <a:pt x="560283" y="241454"/>
                      <a:pt x="572958" y="255572"/>
                    </a:cubicBezTo>
                    <a:cubicBezTo>
                      <a:pt x="597853" y="283566"/>
                      <a:pt x="602811" y="308346"/>
                      <a:pt x="598148" y="327125"/>
                    </a:cubicBezTo>
                    <a:cubicBezTo>
                      <a:pt x="590644" y="357316"/>
                      <a:pt x="557871" y="373229"/>
                      <a:pt x="533914" y="367416"/>
                    </a:cubicBezTo>
                    <a:cubicBezTo>
                      <a:pt x="524669" y="365139"/>
                      <a:pt x="514084" y="361415"/>
                      <a:pt x="506018" y="355200"/>
                    </a:cubicBezTo>
                    <a:cubicBezTo>
                      <a:pt x="499908" y="350485"/>
                      <a:pt x="495138" y="344431"/>
                      <a:pt x="492941" y="336742"/>
                    </a:cubicBezTo>
                    <a:cubicBezTo>
                      <a:pt x="485411" y="309873"/>
                      <a:pt x="502320" y="291549"/>
                      <a:pt x="519899" y="288656"/>
                    </a:cubicBezTo>
                    <a:cubicBezTo>
                      <a:pt x="528662" y="287210"/>
                      <a:pt x="537639" y="289433"/>
                      <a:pt x="544285" y="296050"/>
                    </a:cubicBezTo>
                    <a:cubicBezTo>
                      <a:pt x="550663" y="302426"/>
                      <a:pt x="555218" y="313141"/>
                      <a:pt x="554146" y="329349"/>
                    </a:cubicBezTo>
                    <a:cubicBezTo>
                      <a:pt x="553959" y="332617"/>
                      <a:pt x="551172" y="335135"/>
                      <a:pt x="547902" y="334948"/>
                    </a:cubicBezTo>
                    <a:cubicBezTo>
                      <a:pt x="544633" y="334787"/>
                      <a:pt x="542141" y="332001"/>
                      <a:pt x="542302" y="328732"/>
                    </a:cubicBezTo>
                    <a:cubicBezTo>
                      <a:pt x="543106" y="307837"/>
                      <a:pt x="532923" y="299613"/>
                      <a:pt x="522204" y="301649"/>
                    </a:cubicBezTo>
                    <a:cubicBezTo>
                      <a:pt x="511217" y="303738"/>
                      <a:pt x="501623" y="315901"/>
                      <a:pt x="506768" y="332671"/>
                    </a:cubicBezTo>
                    <a:cubicBezTo>
                      <a:pt x="508537" y="338484"/>
                      <a:pt x="512985" y="342475"/>
                      <a:pt x="518104" y="345476"/>
                    </a:cubicBezTo>
                    <a:cubicBezTo>
                      <a:pt x="524106" y="348985"/>
                      <a:pt x="531181" y="351101"/>
                      <a:pt x="537425" y="352521"/>
                    </a:cubicBezTo>
                    <a:cubicBezTo>
                      <a:pt x="554468" y="356486"/>
                      <a:pt x="577273" y="344672"/>
                      <a:pt x="582578" y="323268"/>
                    </a:cubicBezTo>
                    <a:cubicBezTo>
                      <a:pt x="586303" y="308105"/>
                      <a:pt x="581239" y="288576"/>
                      <a:pt x="561301" y="265832"/>
                    </a:cubicBezTo>
                    <a:cubicBezTo>
                      <a:pt x="550663" y="253536"/>
                      <a:pt x="537961" y="246142"/>
                      <a:pt x="524079" y="240918"/>
                    </a:cubicBezTo>
                    <a:cubicBezTo>
                      <a:pt x="502347" y="232748"/>
                      <a:pt x="477881" y="229667"/>
                      <a:pt x="453495" y="222916"/>
                    </a:cubicBezTo>
                    <a:cubicBezTo>
                      <a:pt x="443178" y="220050"/>
                      <a:pt x="432834" y="217317"/>
                      <a:pt x="422410" y="214826"/>
                    </a:cubicBezTo>
                    <a:cubicBezTo>
                      <a:pt x="419167" y="214049"/>
                      <a:pt x="415844" y="213460"/>
                      <a:pt x="412575" y="212737"/>
                    </a:cubicBezTo>
                    <a:cubicBezTo>
                      <a:pt x="176971" y="209013"/>
                      <a:pt x="5843" y="205986"/>
                      <a:pt x="5843" y="205986"/>
                    </a:cubicBezTo>
                    <a:cubicBezTo>
                      <a:pt x="2573" y="205932"/>
                      <a:pt x="-53" y="203253"/>
                      <a:pt x="1" y="199985"/>
                    </a:cubicBezTo>
                    <a:cubicBezTo>
                      <a:pt x="54" y="196717"/>
                      <a:pt x="2734" y="194091"/>
                      <a:pt x="6003" y="194145"/>
                    </a:cubicBezTo>
                    <a:cubicBezTo>
                      <a:pt x="6003" y="194145"/>
                      <a:pt x="165770" y="195538"/>
                      <a:pt x="389074" y="197869"/>
                    </a:cubicBezTo>
                    <a:cubicBezTo>
                      <a:pt x="390226" y="197145"/>
                      <a:pt x="391566" y="196717"/>
                      <a:pt x="393013" y="196958"/>
                    </a:cubicBezTo>
                    <a:cubicBezTo>
                      <a:pt x="394835" y="197252"/>
                      <a:pt x="396604" y="197654"/>
                      <a:pt x="398426" y="197976"/>
                    </a:cubicBezTo>
                    <a:cubicBezTo>
                      <a:pt x="419998" y="198190"/>
                      <a:pt x="442052" y="198431"/>
                      <a:pt x="464669" y="198672"/>
                    </a:cubicBezTo>
                    <a:cubicBezTo>
                      <a:pt x="465205" y="198297"/>
                      <a:pt x="465527" y="197681"/>
                      <a:pt x="466197" y="197494"/>
                    </a:cubicBezTo>
                    <a:cubicBezTo>
                      <a:pt x="503392" y="186858"/>
                      <a:pt x="544285" y="180992"/>
                      <a:pt x="581212" y="167383"/>
                    </a:cubicBezTo>
                    <a:cubicBezTo>
                      <a:pt x="604981" y="158623"/>
                      <a:pt x="627089" y="146648"/>
                      <a:pt x="645177" y="127414"/>
                    </a:cubicBezTo>
                    <a:cubicBezTo>
                      <a:pt x="656593" y="115466"/>
                      <a:pt x="668143" y="99232"/>
                      <a:pt x="672296" y="82194"/>
                    </a:cubicBezTo>
                    <a:cubicBezTo>
                      <a:pt x="674869" y="71693"/>
                      <a:pt x="674574" y="60843"/>
                      <a:pt x="668974" y="50663"/>
                    </a:cubicBezTo>
                    <a:cubicBezTo>
                      <a:pt x="661095" y="36278"/>
                      <a:pt x="645553" y="30197"/>
                      <a:pt x="630680" y="31456"/>
                    </a:cubicBezTo>
                    <a:cubicBezTo>
                      <a:pt x="615620" y="32715"/>
                      <a:pt x="601015" y="41341"/>
                      <a:pt x="595280" y="57039"/>
                    </a:cubicBezTo>
                    <a:cubicBezTo>
                      <a:pt x="592386" y="64915"/>
                      <a:pt x="595066" y="72148"/>
                      <a:pt x="600291" y="77104"/>
                    </a:cubicBezTo>
                    <a:cubicBezTo>
                      <a:pt x="605731" y="82248"/>
                      <a:pt x="613717" y="85168"/>
                      <a:pt x="621515" y="84096"/>
                    </a:cubicBezTo>
                    <a:cubicBezTo>
                      <a:pt x="624543" y="81899"/>
                      <a:pt x="630412" y="76059"/>
                      <a:pt x="630412" y="76059"/>
                    </a:cubicBezTo>
                    <a:cubicBezTo>
                      <a:pt x="632609" y="73836"/>
                      <a:pt x="636200" y="73809"/>
                      <a:pt x="638451" y="76006"/>
                    </a:cubicBezTo>
                    <a:cubicBezTo>
                      <a:pt x="640675" y="78202"/>
                      <a:pt x="640702" y="81819"/>
                      <a:pt x="638505" y="84042"/>
                    </a:cubicBezTo>
                    <a:cubicBezTo>
                      <a:pt x="638505" y="84042"/>
                      <a:pt x="633038" y="89695"/>
                      <a:pt x="629528" y="92642"/>
                    </a:cubicBezTo>
                    <a:cubicBezTo>
                      <a:pt x="627384" y="94463"/>
                      <a:pt x="625374" y="95321"/>
                      <a:pt x="624463" y="95508"/>
                    </a:cubicBezTo>
                    <a:cubicBezTo>
                      <a:pt x="612672" y="97866"/>
                      <a:pt x="600265" y="93927"/>
                      <a:pt x="591797" y="86293"/>
                    </a:cubicBezTo>
                    <a:cubicBezTo>
                      <a:pt x="582793" y="78202"/>
                      <a:pt x="578264" y="66013"/>
                      <a:pt x="582793" y="52619"/>
                    </a:cubicBezTo>
                    <a:cubicBezTo>
                      <a:pt x="590028" y="31429"/>
                      <a:pt x="609161" y="19186"/>
                      <a:pt x="629313" y="17070"/>
                    </a:cubicBezTo>
                    <a:cubicBezTo>
                      <a:pt x="649840" y="14927"/>
                      <a:pt x="671198" y="23446"/>
                      <a:pt x="682453" y="43136"/>
                    </a:cubicBezTo>
                    <a:cubicBezTo>
                      <a:pt x="690251" y="56878"/>
                      <a:pt x="691162" y="71612"/>
                      <a:pt x="687785" y="85918"/>
                    </a:cubicBezTo>
                    <a:cubicBezTo>
                      <a:pt x="683096" y="105661"/>
                      <a:pt x="669911" y="124601"/>
                      <a:pt x="656700" y="138451"/>
                    </a:cubicBezTo>
                    <a:cubicBezTo>
                      <a:pt x="636602" y="159159"/>
                      <a:pt x="612377" y="172232"/>
                      <a:pt x="586196" y="181313"/>
                    </a:cubicBezTo>
                    <a:cubicBezTo>
                      <a:pt x="562909" y="189377"/>
                      <a:pt x="538121" y="194279"/>
                      <a:pt x="513575" y="199208"/>
                    </a:cubicBezTo>
                    <a:cubicBezTo>
                      <a:pt x="521346" y="199288"/>
                      <a:pt x="528957" y="199369"/>
                      <a:pt x="536835" y="199449"/>
                    </a:cubicBezTo>
                    <a:cubicBezTo>
                      <a:pt x="591395" y="200038"/>
                      <a:pt x="648152" y="200681"/>
                      <a:pt x="705981" y="201378"/>
                    </a:cubicBezTo>
                    <a:cubicBezTo>
                      <a:pt x="720720" y="197788"/>
                      <a:pt x="732644" y="193984"/>
                      <a:pt x="743149" y="188064"/>
                    </a:cubicBezTo>
                    <a:cubicBezTo>
                      <a:pt x="755610" y="181072"/>
                      <a:pt x="766141" y="170946"/>
                      <a:pt x="777771" y="154337"/>
                    </a:cubicBezTo>
                    <a:cubicBezTo>
                      <a:pt x="788196" y="140272"/>
                      <a:pt x="798164" y="125646"/>
                      <a:pt x="808856" y="111662"/>
                    </a:cubicBezTo>
                    <a:cubicBezTo>
                      <a:pt x="816119" y="102152"/>
                      <a:pt x="823756" y="92936"/>
                      <a:pt x="831902" y="84257"/>
                    </a:cubicBezTo>
                    <a:cubicBezTo>
                      <a:pt x="836431" y="79461"/>
                      <a:pt x="842434" y="71961"/>
                      <a:pt x="849133" y="67326"/>
                    </a:cubicBezTo>
                    <a:cubicBezTo>
                      <a:pt x="852831" y="64754"/>
                      <a:pt x="856717" y="62960"/>
                      <a:pt x="860710" y="62477"/>
                    </a:cubicBezTo>
                    <a:cubicBezTo>
                      <a:pt x="863791" y="62022"/>
                      <a:pt x="866685" y="64165"/>
                      <a:pt x="867141" y="67273"/>
                    </a:cubicBezTo>
                    <a:cubicBezTo>
                      <a:pt x="867597" y="70353"/>
                      <a:pt x="865453" y="73247"/>
                      <a:pt x="862344" y="73702"/>
                    </a:cubicBezTo>
                    <a:cubicBezTo>
                      <a:pt x="859343" y="74238"/>
                      <a:pt x="856663" y="76327"/>
                      <a:pt x="854064" y="78711"/>
                    </a:cubicBezTo>
                    <a:cubicBezTo>
                      <a:pt x="849213" y="83185"/>
                      <a:pt x="845033" y="89079"/>
                      <a:pt x="841683" y="93017"/>
                    </a:cubicBezTo>
                    <a:cubicBezTo>
                      <a:pt x="836083" y="99553"/>
                      <a:pt x="830884" y="106411"/>
                      <a:pt x="825792" y="113349"/>
                    </a:cubicBezTo>
                    <a:cubicBezTo>
                      <a:pt x="813680" y="129825"/>
                      <a:pt x="802479" y="147077"/>
                      <a:pt x="790795" y="163740"/>
                    </a:cubicBezTo>
                    <a:cubicBezTo>
                      <a:pt x="776994" y="182304"/>
                      <a:pt x="764587" y="193502"/>
                      <a:pt x="750063" y="200923"/>
                    </a:cubicBezTo>
                    <a:cubicBezTo>
                      <a:pt x="749366" y="201298"/>
                      <a:pt x="748562" y="201539"/>
                      <a:pt x="747839" y="201887"/>
                    </a:cubicBezTo>
                    <a:cubicBezTo>
                      <a:pt x="795136" y="202450"/>
                      <a:pt x="842836" y="203066"/>
                      <a:pt x="890696" y="203709"/>
                    </a:cubicBezTo>
                    <a:cubicBezTo>
                      <a:pt x="912777" y="204003"/>
                      <a:pt x="934831" y="204325"/>
                      <a:pt x="956859" y="204619"/>
                    </a:cubicBezTo>
                    <a:cubicBezTo>
                      <a:pt x="957422" y="203441"/>
                      <a:pt x="958279" y="202342"/>
                      <a:pt x="959566" y="201807"/>
                    </a:cubicBezTo>
                    <a:cubicBezTo>
                      <a:pt x="970901" y="196609"/>
                      <a:pt x="976770" y="187126"/>
                      <a:pt x="980575" y="176009"/>
                    </a:cubicBezTo>
                    <a:cubicBezTo>
                      <a:pt x="986577" y="158462"/>
                      <a:pt x="987515" y="136977"/>
                      <a:pt x="992392" y="119002"/>
                    </a:cubicBezTo>
                    <a:cubicBezTo>
                      <a:pt x="998020" y="98642"/>
                      <a:pt x="1008149" y="78685"/>
                      <a:pt x="1021414" y="61191"/>
                    </a:cubicBezTo>
                    <a:cubicBezTo>
                      <a:pt x="1034840" y="43511"/>
                      <a:pt x="1051508" y="28402"/>
                      <a:pt x="1069542" y="17713"/>
                    </a:cubicBezTo>
                    <a:cubicBezTo>
                      <a:pt x="1074822" y="14632"/>
                      <a:pt x="1080342" y="11820"/>
                      <a:pt x="1085996" y="9435"/>
                    </a:cubicBezTo>
                    <a:cubicBezTo>
                      <a:pt x="1091731" y="6998"/>
                      <a:pt x="1097626" y="4988"/>
                      <a:pt x="1103602" y="3461"/>
                    </a:cubicBezTo>
                    <a:cubicBezTo>
                      <a:pt x="1107783" y="2390"/>
                      <a:pt x="1112043" y="1532"/>
                      <a:pt x="1116331" y="970"/>
                    </a:cubicBezTo>
                    <a:cubicBezTo>
                      <a:pt x="1120645" y="381"/>
                      <a:pt x="1124987" y="59"/>
                      <a:pt x="1129328" y="6"/>
                    </a:cubicBezTo>
                    <a:cubicBezTo>
                      <a:pt x="1132785" y="-21"/>
                      <a:pt x="1136375" y="32"/>
                      <a:pt x="1139859" y="541"/>
                    </a:cubicBezTo>
                    <a:cubicBezTo>
                      <a:pt x="1142458" y="916"/>
                      <a:pt x="1145031" y="1506"/>
                      <a:pt x="1147470" y="2443"/>
                    </a:cubicBezTo>
                    <a:cubicBezTo>
                      <a:pt x="1158376" y="6542"/>
                      <a:pt x="1163361" y="13480"/>
                      <a:pt x="1164647" y="21062"/>
                    </a:cubicBezTo>
                    <a:cubicBezTo>
                      <a:pt x="1166442" y="31402"/>
                      <a:pt x="1160547" y="43913"/>
                      <a:pt x="1150953" y="52378"/>
                    </a:cubicBezTo>
                    <a:cubicBezTo>
                      <a:pt x="1141172" y="61031"/>
                      <a:pt x="1128149" y="65237"/>
                      <a:pt x="1117832" y="60468"/>
                    </a:cubicBezTo>
                    <a:cubicBezTo>
                      <a:pt x="1111909" y="57709"/>
                      <a:pt x="1106496" y="52137"/>
                      <a:pt x="1103281" y="42064"/>
                    </a:cubicBezTo>
                    <a:cubicBezTo>
                      <a:pt x="1102235" y="38983"/>
                      <a:pt x="1103924" y="35608"/>
                      <a:pt x="1107005" y="34563"/>
                    </a:cubicBezTo>
                    <a:cubicBezTo>
                      <a:pt x="1110114" y="33518"/>
                      <a:pt x="1113464" y="35206"/>
                      <a:pt x="1114509" y="38287"/>
                    </a:cubicBezTo>
                    <a:cubicBezTo>
                      <a:pt x="1116572" y="44073"/>
                      <a:pt x="1119413" y="47556"/>
                      <a:pt x="1122896" y="49029"/>
                    </a:cubicBezTo>
                    <a:cubicBezTo>
                      <a:pt x="1129087" y="51655"/>
                      <a:pt x="1136322" y="47770"/>
                      <a:pt x="1141949" y="42493"/>
                    </a:cubicBezTo>
                    <a:cubicBezTo>
                      <a:pt x="1145996" y="38689"/>
                      <a:pt x="1149211" y="33840"/>
                      <a:pt x="1150417" y="29018"/>
                    </a:cubicBezTo>
                    <a:cubicBezTo>
                      <a:pt x="1151114" y="26312"/>
                      <a:pt x="1151114" y="23633"/>
                      <a:pt x="1149801" y="21356"/>
                    </a:cubicBezTo>
                    <a:cubicBezTo>
                      <a:pt x="1148542" y="19133"/>
                      <a:pt x="1146049" y="17499"/>
                      <a:pt x="1142458" y="16266"/>
                    </a:cubicBezTo>
                    <a:cubicBezTo>
                      <a:pt x="1140583" y="15597"/>
                      <a:pt x="1138600" y="15302"/>
                      <a:pt x="1136617" y="15141"/>
                    </a:cubicBezTo>
                    <a:cubicBezTo>
                      <a:pt x="1134285" y="14954"/>
                      <a:pt x="1131954" y="14981"/>
                      <a:pt x="1129649" y="15061"/>
                    </a:cubicBezTo>
                    <a:cubicBezTo>
                      <a:pt x="1125924" y="15195"/>
                      <a:pt x="1122226" y="15570"/>
                      <a:pt x="1118528" y="16132"/>
                    </a:cubicBezTo>
                    <a:cubicBezTo>
                      <a:pt x="1114830" y="16695"/>
                      <a:pt x="1111159" y="17499"/>
                      <a:pt x="1107568" y="18490"/>
                    </a:cubicBezTo>
                    <a:cubicBezTo>
                      <a:pt x="1102369" y="19910"/>
                      <a:pt x="1097251" y="21785"/>
                      <a:pt x="1092267" y="23955"/>
                    </a:cubicBezTo>
                    <a:cubicBezTo>
                      <a:pt x="1087229" y="26151"/>
                      <a:pt x="1082352" y="28696"/>
                      <a:pt x="1077662" y="31482"/>
                    </a:cubicBezTo>
                    <a:cubicBezTo>
                      <a:pt x="1061235" y="41073"/>
                      <a:pt x="1046202" y="54816"/>
                      <a:pt x="1033768" y="70728"/>
                    </a:cubicBezTo>
                    <a:cubicBezTo>
                      <a:pt x="1021441" y="86534"/>
                      <a:pt x="1011660" y="104456"/>
                      <a:pt x="1006140" y="122940"/>
                    </a:cubicBezTo>
                    <a:cubicBezTo>
                      <a:pt x="999628" y="144451"/>
                      <a:pt x="998395" y="171026"/>
                      <a:pt x="988051" y="189966"/>
                    </a:cubicBezTo>
                    <a:cubicBezTo>
                      <a:pt x="984836" y="195806"/>
                      <a:pt x="980441" y="200655"/>
                      <a:pt x="975322" y="204887"/>
                    </a:cubicBezTo>
                    <a:cubicBezTo>
                      <a:pt x="1016430" y="205477"/>
                      <a:pt x="1057242" y="206093"/>
                      <a:pt x="1097492" y="206682"/>
                    </a:cubicBezTo>
                    <a:lnTo>
                      <a:pt x="1099556" y="205986"/>
                    </a:lnTo>
                    <a:cubicBezTo>
                      <a:pt x="1102021" y="205048"/>
                      <a:pt x="1104460" y="204030"/>
                      <a:pt x="1106845" y="202932"/>
                    </a:cubicBezTo>
                    <a:cubicBezTo>
                      <a:pt x="1109230" y="201833"/>
                      <a:pt x="1111561" y="200655"/>
                      <a:pt x="1113839" y="199369"/>
                    </a:cubicBezTo>
                    <a:cubicBezTo>
                      <a:pt x="1120726" y="195538"/>
                      <a:pt x="1127372" y="191037"/>
                      <a:pt x="1133749" y="186162"/>
                    </a:cubicBezTo>
                    <a:cubicBezTo>
                      <a:pt x="1140154" y="181259"/>
                      <a:pt x="1146290" y="175955"/>
                      <a:pt x="1152079" y="170490"/>
                    </a:cubicBezTo>
                    <a:cubicBezTo>
                      <a:pt x="1162181" y="161087"/>
                      <a:pt x="1170998" y="150479"/>
                      <a:pt x="1179519" y="139522"/>
                    </a:cubicBezTo>
                    <a:cubicBezTo>
                      <a:pt x="1187532" y="129182"/>
                      <a:pt x="1195223" y="118493"/>
                      <a:pt x="1202833" y="107724"/>
                    </a:cubicBezTo>
                    <a:cubicBezTo>
                      <a:pt x="1214517" y="91168"/>
                      <a:pt x="1226174" y="74613"/>
                      <a:pt x="1238930" y="59316"/>
                    </a:cubicBezTo>
                    <a:cubicBezTo>
                      <a:pt x="1240966" y="56744"/>
                      <a:pt x="1244691" y="56316"/>
                      <a:pt x="1247237" y="58325"/>
                    </a:cubicBezTo>
                    <a:cubicBezTo>
                      <a:pt x="1249809" y="60361"/>
                      <a:pt x="1250265" y="64085"/>
                      <a:pt x="1248228" y="66656"/>
                    </a:cubicBezTo>
                    <a:cubicBezTo>
                      <a:pt x="1236464" y="82355"/>
                      <a:pt x="1226093" y="99392"/>
                      <a:pt x="1215267" y="116109"/>
                    </a:cubicBezTo>
                    <a:cubicBezTo>
                      <a:pt x="1207898" y="127467"/>
                      <a:pt x="1200421" y="138719"/>
                      <a:pt x="1192221" y="149327"/>
                    </a:cubicBezTo>
                    <a:cubicBezTo>
                      <a:pt x="1183164" y="161034"/>
                      <a:pt x="1173222" y="171883"/>
                      <a:pt x="1162235" y="181661"/>
                    </a:cubicBezTo>
                    <a:cubicBezTo>
                      <a:pt x="1155857" y="187233"/>
                      <a:pt x="1149104" y="192645"/>
                      <a:pt x="1142030" y="197547"/>
                    </a:cubicBezTo>
                    <a:cubicBezTo>
                      <a:pt x="1136858" y="201137"/>
                      <a:pt x="1131364" y="204110"/>
                      <a:pt x="1125871" y="207111"/>
                    </a:cubicBezTo>
                    <a:cubicBezTo>
                      <a:pt x="1175259" y="207861"/>
                      <a:pt x="1223521" y="208611"/>
                      <a:pt x="1270095" y="209361"/>
                    </a:cubicBezTo>
                    <a:cubicBezTo>
                      <a:pt x="1280707" y="203762"/>
                      <a:pt x="1296839" y="194734"/>
                      <a:pt x="1311068" y="187475"/>
                    </a:cubicBezTo>
                    <a:cubicBezTo>
                      <a:pt x="1318947" y="183429"/>
                      <a:pt x="1326182" y="180000"/>
                      <a:pt x="1331434" y="177964"/>
                    </a:cubicBezTo>
                    <a:cubicBezTo>
                      <a:pt x="1355204" y="168883"/>
                      <a:pt x="1386771" y="158248"/>
                      <a:pt x="1411345" y="141023"/>
                    </a:cubicBezTo>
                    <a:cubicBezTo>
                      <a:pt x="1426726" y="130253"/>
                      <a:pt x="1439401" y="116886"/>
                      <a:pt x="1444627" y="98937"/>
                    </a:cubicBezTo>
                    <a:cubicBezTo>
                      <a:pt x="1447039" y="90981"/>
                      <a:pt x="1446369" y="84632"/>
                      <a:pt x="1443180" y="79944"/>
                    </a:cubicBezTo>
                    <a:cubicBezTo>
                      <a:pt x="1439482" y="74479"/>
                      <a:pt x="1432970" y="71318"/>
                      <a:pt x="1425681" y="69925"/>
                    </a:cubicBezTo>
                    <a:cubicBezTo>
                      <a:pt x="1411050" y="67165"/>
                      <a:pt x="1393042" y="71318"/>
                      <a:pt x="1384601" y="83239"/>
                    </a:cubicBezTo>
                    <a:cubicBezTo>
                      <a:pt x="1381278" y="87927"/>
                      <a:pt x="1381358" y="92159"/>
                      <a:pt x="1383502" y="95026"/>
                    </a:cubicBezTo>
                    <a:cubicBezTo>
                      <a:pt x="1384842" y="96847"/>
                      <a:pt x="1386771" y="98187"/>
                      <a:pt x="1388727" y="98482"/>
                    </a:cubicBezTo>
                    <a:cubicBezTo>
                      <a:pt x="1389531" y="98589"/>
                      <a:pt x="1390335" y="98669"/>
                      <a:pt x="1390925" y="98160"/>
                    </a:cubicBezTo>
                    <a:cubicBezTo>
                      <a:pt x="1392292" y="97008"/>
                      <a:pt x="1392667" y="94758"/>
                      <a:pt x="1392452" y="91463"/>
                    </a:cubicBezTo>
                    <a:cubicBezTo>
                      <a:pt x="1392211" y="88221"/>
                      <a:pt x="1394676" y="85355"/>
                      <a:pt x="1397946" y="85114"/>
                    </a:cubicBezTo>
                    <a:cubicBezTo>
                      <a:pt x="1401188" y="84873"/>
                      <a:pt x="1404029" y="87338"/>
                      <a:pt x="1404297" y="90579"/>
                    </a:cubicBezTo>
                    <a:cubicBezTo>
                      <a:pt x="1405127" y="99580"/>
                      <a:pt x="1402073" y="104991"/>
                      <a:pt x="1398348" y="107965"/>
                    </a:cubicBezTo>
                    <a:cubicBezTo>
                      <a:pt x="1393095" y="112171"/>
                      <a:pt x="1385244" y="111930"/>
                      <a:pt x="1378759" y="107885"/>
                    </a:cubicBezTo>
                    <a:cubicBezTo>
                      <a:pt x="1369996" y="102393"/>
                      <a:pt x="1363806" y="89990"/>
                      <a:pt x="1373426" y="75550"/>
                    </a:cubicBezTo>
                    <a:cubicBezTo>
                      <a:pt x="1386771" y="55619"/>
                      <a:pt x="1419169" y="49431"/>
                      <a:pt x="1440339" y="58673"/>
                    </a:cubicBezTo>
                    <a:cubicBezTo>
                      <a:pt x="1456284" y="65612"/>
                      <a:pt x="1466494" y="80399"/>
                      <a:pt x="1459928" y="103438"/>
                    </a:cubicBezTo>
                    <a:cubicBezTo>
                      <a:pt x="1453577" y="124895"/>
                      <a:pt x="1438866" y="141290"/>
                      <a:pt x="1420268" y="153935"/>
                    </a:cubicBezTo>
                    <a:cubicBezTo>
                      <a:pt x="1394408" y="171535"/>
                      <a:pt x="1361153" y="181849"/>
                      <a:pt x="1336151" y="190743"/>
                    </a:cubicBezTo>
                    <a:cubicBezTo>
                      <a:pt x="1331166" y="192511"/>
                      <a:pt x="1324306" y="195565"/>
                      <a:pt x="1316803" y="199128"/>
                    </a:cubicBezTo>
                    <a:cubicBezTo>
                      <a:pt x="1309782" y="202450"/>
                      <a:pt x="1302279" y="206173"/>
                      <a:pt x="1295124" y="209763"/>
                    </a:cubicBezTo>
                    <a:cubicBezTo>
                      <a:pt x="1307853" y="209977"/>
                      <a:pt x="1320581" y="210165"/>
                      <a:pt x="1333015" y="210352"/>
                    </a:cubicBezTo>
                    <a:cubicBezTo>
                      <a:pt x="1361742" y="210808"/>
                      <a:pt x="1485064" y="212790"/>
                      <a:pt x="1513845" y="213272"/>
                    </a:cubicBezTo>
                    <a:lnTo>
                      <a:pt x="1515105" y="212710"/>
                    </a:lnTo>
                    <a:lnTo>
                      <a:pt x="1530433" y="204780"/>
                    </a:lnTo>
                    <a:cubicBezTo>
                      <a:pt x="1536275" y="201512"/>
                      <a:pt x="1541875" y="197788"/>
                      <a:pt x="1547288" y="193824"/>
                    </a:cubicBezTo>
                    <a:cubicBezTo>
                      <a:pt x="1555542" y="187796"/>
                      <a:pt x="1563367" y="181152"/>
                      <a:pt x="1570950" y="174348"/>
                    </a:cubicBezTo>
                    <a:cubicBezTo>
                      <a:pt x="1578588" y="167597"/>
                      <a:pt x="1585528" y="160203"/>
                      <a:pt x="1592147" y="152488"/>
                    </a:cubicBezTo>
                    <a:cubicBezTo>
                      <a:pt x="1598793" y="144746"/>
                      <a:pt x="1605037" y="136629"/>
                      <a:pt x="1611013" y="128271"/>
                    </a:cubicBezTo>
                    <a:cubicBezTo>
                      <a:pt x="1618248" y="118198"/>
                      <a:pt x="1625108" y="107804"/>
                      <a:pt x="1631781" y="97249"/>
                    </a:cubicBezTo>
                    <a:cubicBezTo>
                      <a:pt x="1641937" y="81149"/>
                      <a:pt x="1651691" y="64808"/>
                      <a:pt x="1661660" y="48976"/>
                    </a:cubicBezTo>
                    <a:cubicBezTo>
                      <a:pt x="1663321" y="46163"/>
                      <a:pt x="1666966" y="45252"/>
                      <a:pt x="1669780" y="46913"/>
                    </a:cubicBezTo>
                    <a:cubicBezTo>
                      <a:pt x="1672593" y="48574"/>
                      <a:pt x="1673504" y="52217"/>
                      <a:pt x="1671843" y="55030"/>
                    </a:cubicBezTo>
                    <a:cubicBezTo>
                      <a:pt x="1662678" y="71371"/>
                      <a:pt x="1653862" y="88302"/>
                      <a:pt x="1644349" y="104831"/>
                    </a:cubicBezTo>
                    <a:cubicBezTo>
                      <a:pt x="1637971" y="115948"/>
                      <a:pt x="1631298" y="126931"/>
                      <a:pt x="1624036" y="137406"/>
                    </a:cubicBezTo>
                    <a:cubicBezTo>
                      <a:pt x="1617873" y="146327"/>
                      <a:pt x="1611281" y="154899"/>
                      <a:pt x="1604153" y="162963"/>
                    </a:cubicBezTo>
                    <a:cubicBezTo>
                      <a:pt x="1596944" y="171107"/>
                      <a:pt x="1589119" y="178688"/>
                      <a:pt x="1580732" y="185706"/>
                    </a:cubicBezTo>
                    <a:cubicBezTo>
                      <a:pt x="1573871" y="191359"/>
                      <a:pt x="1566877" y="196931"/>
                      <a:pt x="1559588" y="202021"/>
                    </a:cubicBezTo>
                    <a:cubicBezTo>
                      <a:pt x="1553398" y="206361"/>
                      <a:pt x="1546859" y="210138"/>
                      <a:pt x="1540214" y="213701"/>
                    </a:cubicBezTo>
                    <a:cubicBezTo>
                      <a:pt x="1682776" y="216031"/>
                      <a:pt x="1775335" y="217639"/>
                      <a:pt x="1775335" y="217639"/>
                    </a:cubicBezTo>
                    <a:cubicBezTo>
                      <a:pt x="1778443" y="217773"/>
                      <a:pt x="1780962" y="220344"/>
                      <a:pt x="1780909" y="223479"/>
                    </a:cubicBezTo>
                    <a:close/>
                    <a:moveTo>
                      <a:pt x="1537748" y="375399"/>
                    </a:moveTo>
                    <a:lnTo>
                      <a:pt x="1537802" y="375372"/>
                    </a:lnTo>
                    <a:cubicBezTo>
                      <a:pt x="1537748" y="375211"/>
                      <a:pt x="1537695" y="375051"/>
                      <a:pt x="1537668" y="374863"/>
                    </a:cubicBezTo>
                    <a:cubicBezTo>
                      <a:pt x="1537695" y="374997"/>
                      <a:pt x="1537561" y="375533"/>
                      <a:pt x="1537748" y="37539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3" name="Google Shape;583;p6"/>
              <p:cNvSpPr/>
              <p:nvPr/>
            </p:nvSpPr>
            <p:spPr>
              <a:xfrm rot="10800000" flipH="1">
                <a:off x="332351" y="318154"/>
                <a:ext cx="238412" cy="258544"/>
              </a:xfrm>
              <a:custGeom>
                <a:avLst/>
                <a:gdLst/>
                <a:ahLst/>
                <a:cxnLst/>
                <a:rect l="l" t="t" r="r" b="b"/>
                <a:pathLst>
                  <a:path w="476824" h="517087" extrusionOk="0">
                    <a:moveTo>
                      <a:pt x="82617" y="271914"/>
                    </a:moveTo>
                    <a:cubicBezTo>
                      <a:pt x="77498" y="248688"/>
                      <a:pt x="70638" y="225810"/>
                      <a:pt x="63081" y="203040"/>
                    </a:cubicBezTo>
                    <a:cubicBezTo>
                      <a:pt x="51692" y="168777"/>
                      <a:pt x="38669" y="134808"/>
                      <a:pt x="26020" y="101108"/>
                    </a:cubicBezTo>
                    <a:cubicBezTo>
                      <a:pt x="22001" y="90205"/>
                      <a:pt x="18142" y="79195"/>
                      <a:pt x="14605" y="68077"/>
                    </a:cubicBezTo>
                    <a:cubicBezTo>
                      <a:pt x="11041" y="56933"/>
                      <a:pt x="7825" y="45655"/>
                      <a:pt x="5092" y="34296"/>
                    </a:cubicBezTo>
                    <a:cubicBezTo>
                      <a:pt x="3993" y="29635"/>
                      <a:pt x="3886" y="21330"/>
                      <a:pt x="2707" y="14580"/>
                    </a:cubicBezTo>
                    <a:cubicBezTo>
                      <a:pt x="2305" y="12329"/>
                      <a:pt x="1930" y="10267"/>
                      <a:pt x="1018" y="8900"/>
                    </a:cubicBezTo>
                    <a:cubicBezTo>
                      <a:pt x="-777" y="6329"/>
                      <a:pt x="-134" y="2792"/>
                      <a:pt x="2439" y="998"/>
                    </a:cubicBezTo>
                    <a:cubicBezTo>
                      <a:pt x="5011" y="-770"/>
                      <a:pt x="8549" y="-127"/>
                      <a:pt x="10344" y="2444"/>
                    </a:cubicBezTo>
                    <a:cubicBezTo>
                      <a:pt x="12059" y="4828"/>
                      <a:pt x="13292" y="8365"/>
                      <a:pt x="14122" y="12410"/>
                    </a:cubicBezTo>
                    <a:cubicBezTo>
                      <a:pt x="15462" y="18866"/>
                      <a:pt x="15757" y="26849"/>
                      <a:pt x="16963" y="31296"/>
                    </a:cubicBezTo>
                    <a:cubicBezTo>
                      <a:pt x="19911" y="42253"/>
                      <a:pt x="23394" y="53129"/>
                      <a:pt x="27173" y="63898"/>
                    </a:cubicBezTo>
                    <a:cubicBezTo>
                      <a:pt x="30951" y="74694"/>
                      <a:pt x="35051" y="85410"/>
                      <a:pt x="39312" y="95991"/>
                    </a:cubicBezTo>
                    <a:cubicBezTo>
                      <a:pt x="52577" y="129718"/>
                      <a:pt x="66726" y="163526"/>
                      <a:pt x="78302" y="197950"/>
                    </a:cubicBezTo>
                    <a:cubicBezTo>
                      <a:pt x="86127" y="221283"/>
                      <a:pt x="92746" y="244884"/>
                      <a:pt x="97543" y="268780"/>
                    </a:cubicBezTo>
                    <a:cubicBezTo>
                      <a:pt x="105529" y="308695"/>
                      <a:pt x="108182" y="349441"/>
                      <a:pt x="102045" y="391259"/>
                    </a:cubicBezTo>
                    <a:cubicBezTo>
                      <a:pt x="101616" y="394500"/>
                      <a:pt x="98642" y="396777"/>
                      <a:pt x="95399" y="396349"/>
                    </a:cubicBezTo>
                    <a:cubicBezTo>
                      <a:pt x="92157" y="395947"/>
                      <a:pt x="89879" y="392946"/>
                      <a:pt x="90308" y="389705"/>
                    </a:cubicBezTo>
                    <a:cubicBezTo>
                      <a:pt x="95078" y="349281"/>
                      <a:pt x="91085" y="310196"/>
                      <a:pt x="82617" y="271914"/>
                    </a:cubicBezTo>
                    <a:close/>
                    <a:moveTo>
                      <a:pt x="474584" y="506880"/>
                    </a:moveTo>
                    <a:cubicBezTo>
                      <a:pt x="472252" y="505085"/>
                      <a:pt x="468769" y="503692"/>
                      <a:pt x="464749" y="502701"/>
                    </a:cubicBezTo>
                    <a:cubicBezTo>
                      <a:pt x="458371" y="501120"/>
                      <a:pt x="450386" y="500504"/>
                      <a:pt x="445991" y="499111"/>
                    </a:cubicBezTo>
                    <a:cubicBezTo>
                      <a:pt x="435138" y="495709"/>
                      <a:pt x="424446" y="491798"/>
                      <a:pt x="413834" y="487592"/>
                    </a:cubicBezTo>
                    <a:cubicBezTo>
                      <a:pt x="403168" y="483359"/>
                      <a:pt x="392637" y="478832"/>
                      <a:pt x="382213" y="474171"/>
                    </a:cubicBezTo>
                    <a:cubicBezTo>
                      <a:pt x="349064" y="459517"/>
                      <a:pt x="315862" y="444006"/>
                      <a:pt x="281910" y="431067"/>
                    </a:cubicBezTo>
                    <a:cubicBezTo>
                      <a:pt x="258918" y="422307"/>
                      <a:pt x="235577" y="414726"/>
                      <a:pt x="211888" y="408993"/>
                    </a:cubicBezTo>
                    <a:cubicBezTo>
                      <a:pt x="172308" y="399403"/>
                      <a:pt x="131683" y="395143"/>
                      <a:pt x="89611" y="399617"/>
                    </a:cubicBezTo>
                    <a:cubicBezTo>
                      <a:pt x="86368" y="399912"/>
                      <a:pt x="83957" y="402805"/>
                      <a:pt x="84278" y="406046"/>
                    </a:cubicBezTo>
                    <a:cubicBezTo>
                      <a:pt x="84573" y="409315"/>
                      <a:pt x="87440" y="411699"/>
                      <a:pt x="90710" y="411404"/>
                    </a:cubicBezTo>
                    <a:cubicBezTo>
                      <a:pt x="131335" y="408243"/>
                      <a:pt x="170218" y="413788"/>
                      <a:pt x="208163" y="423754"/>
                    </a:cubicBezTo>
                    <a:cubicBezTo>
                      <a:pt x="231155" y="429808"/>
                      <a:pt x="253746" y="437577"/>
                      <a:pt x="276202" y="446069"/>
                    </a:cubicBezTo>
                    <a:cubicBezTo>
                      <a:pt x="309967" y="458847"/>
                      <a:pt x="343383" y="473233"/>
                      <a:pt x="376585" y="487217"/>
                    </a:cubicBezTo>
                    <a:cubicBezTo>
                      <a:pt x="387331" y="491664"/>
                      <a:pt x="398157" y="496003"/>
                      <a:pt x="409117" y="499968"/>
                    </a:cubicBezTo>
                    <a:cubicBezTo>
                      <a:pt x="420131" y="503987"/>
                      <a:pt x="431252" y="507657"/>
                      <a:pt x="442507" y="510845"/>
                    </a:cubicBezTo>
                    <a:cubicBezTo>
                      <a:pt x="447116" y="512131"/>
                      <a:pt x="455424" y="512586"/>
                      <a:pt x="462123" y="514006"/>
                    </a:cubicBezTo>
                    <a:cubicBezTo>
                      <a:pt x="464374" y="514488"/>
                      <a:pt x="466411" y="514970"/>
                      <a:pt x="467724" y="515935"/>
                    </a:cubicBezTo>
                    <a:cubicBezTo>
                      <a:pt x="470216" y="517837"/>
                      <a:pt x="473780" y="517328"/>
                      <a:pt x="475682" y="514836"/>
                    </a:cubicBezTo>
                    <a:cubicBezTo>
                      <a:pt x="477558" y="512345"/>
                      <a:pt x="477076" y="508782"/>
                      <a:pt x="474584" y="5068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4" name="Google Shape;584;p6"/>
              <p:cNvSpPr/>
              <p:nvPr/>
            </p:nvSpPr>
            <p:spPr>
              <a:xfrm rot="10800000" flipH="1">
                <a:off x="507106" y="440259"/>
                <a:ext cx="312719" cy="336885"/>
              </a:xfrm>
              <a:custGeom>
                <a:avLst/>
                <a:gdLst/>
                <a:ahLst/>
                <a:cxnLst/>
                <a:rect l="l" t="t" r="r" b="b"/>
                <a:pathLst>
                  <a:path w="625438" h="673769" extrusionOk="0">
                    <a:moveTo>
                      <a:pt x="54596" y="2"/>
                    </a:moveTo>
                    <a:cubicBezTo>
                      <a:pt x="56418" y="645"/>
                      <a:pt x="81473" y="117767"/>
                      <a:pt x="77695" y="213858"/>
                    </a:cubicBezTo>
                    <a:cubicBezTo>
                      <a:pt x="74988" y="283376"/>
                      <a:pt x="50013" y="337222"/>
                      <a:pt x="24556" y="350348"/>
                    </a:cubicBezTo>
                    <a:cubicBezTo>
                      <a:pt x="24663" y="352759"/>
                      <a:pt x="2608" y="283295"/>
                      <a:pt x="599" y="261007"/>
                    </a:cubicBezTo>
                    <a:cubicBezTo>
                      <a:pt x="-6530" y="182087"/>
                      <a:pt x="52318" y="-774"/>
                      <a:pt x="54596" y="2"/>
                    </a:cubicBezTo>
                    <a:close/>
                    <a:moveTo>
                      <a:pt x="470841" y="171211"/>
                    </a:moveTo>
                    <a:cubicBezTo>
                      <a:pt x="469394" y="168853"/>
                      <a:pt x="291351" y="272714"/>
                      <a:pt x="243277" y="342017"/>
                    </a:cubicBezTo>
                    <a:cubicBezTo>
                      <a:pt x="229717" y="361573"/>
                      <a:pt x="201365" y="434412"/>
                      <a:pt x="202920" y="432376"/>
                    </a:cubicBezTo>
                    <a:cubicBezTo>
                      <a:pt x="234487" y="440895"/>
                      <a:pt x="293656" y="416035"/>
                      <a:pt x="343955" y="361787"/>
                    </a:cubicBezTo>
                    <a:cubicBezTo>
                      <a:pt x="413494" y="286778"/>
                      <a:pt x="472020" y="173086"/>
                      <a:pt x="470841" y="171211"/>
                    </a:cubicBezTo>
                    <a:close/>
                    <a:moveTo>
                      <a:pt x="378818" y="587698"/>
                    </a:moveTo>
                    <a:cubicBezTo>
                      <a:pt x="357756" y="589868"/>
                      <a:pt x="292021" y="614139"/>
                      <a:pt x="294272" y="614032"/>
                    </a:cubicBezTo>
                    <a:cubicBezTo>
                      <a:pt x="306626" y="642294"/>
                      <a:pt x="357461" y="670101"/>
                      <a:pt x="423168" y="673289"/>
                    </a:cubicBezTo>
                    <a:cubicBezTo>
                      <a:pt x="514039" y="677709"/>
                      <a:pt x="624819" y="650250"/>
                      <a:pt x="625436" y="648241"/>
                    </a:cubicBezTo>
                    <a:cubicBezTo>
                      <a:pt x="626186" y="645723"/>
                      <a:pt x="453476" y="580010"/>
                      <a:pt x="378818" y="58769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5" name="Google Shape;585;p6"/>
              <p:cNvSpPr/>
              <p:nvPr/>
            </p:nvSpPr>
            <p:spPr>
              <a:xfrm rot="10800000" flipH="1">
                <a:off x="503625" y="489033"/>
                <a:ext cx="472208" cy="465996"/>
              </a:xfrm>
              <a:custGeom>
                <a:avLst/>
                <a:gdLst/>
                <a:ahLst/>
                <a:cxnLst/>
                <a:rect l="l" t="t" r="r" b="b"/>
                <a:pathLst>
                  <a:path w="944416" h="931992" extrusionOk="0">
                    <a:moveTo>
                      <a:pt x="197072" y="114404"/>
                    </a:moveTo>
                    <a:cubicBezTo>
                      <a:pt x="226549" y="100581"/>
                      <a:pt x="259590" y="77087"/>
                      <a:pt x="243217" y="45449"/>
                    </a:cubicBezTo>
                    <a:cubicBezTo>
                      <a:pt x="224834" y="9900"/>
                      <a:pt x="187478" y="43761"/>
                      <a:pt x="163226" y="78801"/>
                    </a:cubicBezTo>
                    <a:cubicBezTo>
                      <a:pt x="171293" y="46253"/>
                      <a:pt x="173222" y="4569"/>
                      <a:pt x="131820" y="310"/>
                    </a:cubicBezTo>
                    <a:cubicBezTo>
                      <a:pt x="86746" y="-4325"/>
                      <a:pt x="90980" y="43949"/>
                      <a:pt x="105853" y="83516"/>
                    </a:cubicBezTo>
                    <a:cubicBezTo>
                      <a:pt x="87390" y="55683"/>
                      <a:pt x="60136" y="27260"/>
                      <a:pt x="35108" y="50003"/>
                    </a:cubicBezTo>
                    <a:cubicBezTo>
                      <a:pt x="9275" y="73497"/>
                      <a:pt x="37466" y="102429"/>
                      <a:pt x="70132" y="121798"/>
                    </a:cubicBezTo>
                    <a:cubicBezTo>
                      <a:pt x="39744" y="115851"/>
                      <a:pt x="1718" y="116360"/>
                      <a:pt x="57" y="155498"/>
                    </a:cubicBezTo>
                    <a:cubicBezTo>
                      <a:pt x="-1846" y="199486"/>
                      <a:pt x="44674" y="191851"/>
                      <a:pt x="80851" y="175054"/>
                    </a:cubicBezTo>
                    <a:cubicBezTo>
                      <a:pt x="54723" y="193887"/>
                      <a:pt x="28381" y="221854"/>
                      <a:pt x="48587" y="249233"/>
                    </a:cubicBezTo>
                    <a:cubicBezTo>
                      <a:pt x="69328" y="277334"/>
                      <a:pt x="96420" y="249608"/>
                      <a:pt x="115313" y="216014"/>
                    </a:cubicBezTo>
                    <a:cubicBezTo>
                      <a:pt x="111052" y="255341"/>
                      <a:pt x="117510" y="296810"/>
                      <a:pt x="153445" y="285585"/>
                    </a:cubicBezTo>
                    <a:cubicBezTo>
                      <a:pt x="184316" y="275941"/>
                      <a:pt x="181342" y="243500"/>
                      <a:pt x="171587" y="214943"/>
                    </a:cubicBezTo>
                    <a:cubicBezTo>
                      <a:pt x="190640" y="240446"/>
                      <a:pt x="216875" y="263538"/>
                      <a:pt x="239814" y="241330"/>
                    </a:cubicBezTo>
                    <a:cubicBezTo>
                      <a:pt x="264012" y="217890"/>
                      <a:pt x="238018" y="191074"/>
                      <a:pt x="206451" y="172831"/>
                    </a:cubicBezTo>
                    <a:cubicBezTo>
                      <a:pt x="240269" y="182662"/>
                      <a:pt x="275454" y="181242"/>
                      <a:pt x="271462" y="143175"/>
                    </a:cubicBezTo>
                    <a:cubicBezTo>
                      <a:pt x="267308" y="103394"/>
                      <a:pt x="227514" y="106153"/>
                      <a:pt x="197072" y="114404"/>
                    </a:cubicBezTo>
                    <a:close/>
                    <a:moveTo>
                      <a:pt x="163843" y="154266"/>
                    </a:moveTo>
                    <a:cubicBezTo>
                      <a:pt x="150873" y="150515"/>
                      <a:pt x="148434" y="161579"/>
                      <a:pt x="146960" y="167580"/>
                    </a:cubicBezTo>
                    <a:cubicBezTo>
                      <a:pt x="144468" y="167205"/>
                      <a:pt x="139591" y="165276"/>
                      <a:pt x="134794" y="165651"/>
                    </a:cubicBezTo>
                    <a:cubicBezTo>
                      <a:pt x="133213" y="154453"/>
                      <a:pt x="117349" y="154962"/>
                      <a:pt x="119493" y="152123"/>
                    </a:cubicBezTo>
                    <a:cubicBezTo>
                      <a:pt x="119493" y="152123"/>
                      <a:pt x="115688" y="153891"/>
                      <a:pt x="109765" y="157079"/>
                    </a:cubicBezTo>
                    <a:cubicBezTo>
                      <a:pt x="113919" y="151292"/>
                      <a:pt x="111909" y="144756"/>
                      <a:pt x="109765" y="139907"/>
                    </a:cubicBezTo>
                    <a:cubicBezTo>
                      <a:pt x="126701" y="144354"/>
                      <a:pt x="124745" y="120860"/>
                      <a:pt x="127934" y="123459"/>
                    </a:cubicBezTo>
                    <a:cubicBezTo>
                      <a:pt x="127934" y="123459"/>
                      <a:pt x="127371" y="122173"/>
                      <a:pt x="126299" y="119922"/>
                    </a:cubicBezTo>
                    <a:cubicBezTo>
                      <a:pt x="133588" y="123994"/>
                      <a:pt x="142056" y="119574"/>
                      <a:pt x="146585" y="117779"/>
                    </a:cubicBezTo>
                    <a:cubicBezTo>
                      <a:pt x="150122" y="124852"/>
                      <a:pt x="160627" y="126780"/>
                      <a:pt x="158510" y="128790"/>
                    </a:cubicBezTo>
                    <a:cubicBezTo>
                      <a:pt x="158510" y="128790"/>
                      <a:pt x="159930" y="128414"/>
                      <a:pt x="162423" y="127638"/>
                    </a:cubicBezTo>
                    <a:cubicBezTo>
                      <a:pt x="163334" y="130397"/>
                      <a:pt x="151570" y="145238"/>
                      <a:pt x="164406" y="154427"/>
                    </a:cubicBezTo>
                    <a:cubicBezTo>
                      <a:pt x="164218" y="154373"/>
                      <a:pt x="164030" y="154319"/>
                      <a:pt x="163843" y="154266"/>
                    </a:cubicBezTo>
                    <a:close/>
                    <a:moveTo>
                      <a:pt x="944105" y="787717"/>
                    </a:moveTo>
                    <a:cubicBezTo>
                      <a:pt x="939952" y="747935"/>
                      <a:pt x="900158" y="750722"/>
                      <a:pt x="869716" y="758946"/>
                    </a:cubicBezTo>
                    <a:cubicBezTo>
                      <a:pt x="899193" y="745123"/>
                      <a:pt x="932234" y="721655"/>
                      <a:pt x="915861" y="689991"/>
                    </a:cubicBezTo>
                    <a:cubicBezTo>
                      <a:pt x="897478" y="654442"/>
                      <a:pt x="860122" y="688303"/>
                      <a:pt x="835870" y="723343"/>
                    </a:cubicBezTo>
                    <a:cubicBezTo>
                      <a:pt x="843936" y="690821"/>
                      <a:pt x="845866" y="649111"/>
                      <a:pt x="804464" y="644852"/>
                    </a:cubicBezTo>
                    <a:cubicBezTo>
                      <a:pt x="759390" y="640244"/>
                      <a:pt x="763624" y="688518"/>
                      <a:pt x="778497" y="728058"/>
                    </a:cubicBezTo>
                    <a:cubicBezTo>
                      <a:pt x="760060" y="700224"/>
                      <a:pt x="732780" y="671801"/>
                      <a:pt x="707752" y="694545"/>
                    </a:cubicBezTo>
                    <a:cubicBezTo>
                      <a:pt x="681919" y="718039"/>
                      <a:pt x="710110" y="746998"/>
                      <a:pt x="742776" y="766339"/>
                    </a:cubicBezTo>
                    <a:cubicBezTo>
                      <a:pt x="712388" y="760392"/>
                      <a:pt x="674389" y="760901"/>
                      <a:pt x="672700" y="800040"/>
                    </a:cubicBezTo>
                    <a:cubicBezTo>
                      <a:pt x="670798" y="844027"/>
                      <a:pt x="717318" y="836419"/>
                      <a:pt x="753495" y="819596"/>
                    </a:cubicBezTo>
                    <a:cubicBezTo>
                      <a:pt x="727367" y="838455"/>
                      <a:pt x="701025" y="866396"/>
                      <a:pt x="721258" y="893774"/>
                    </a:cubicBezTo>
                    <a:cubicBezTo>
                      <a:pt x="741972" y="921876"/>
                      <a:pt x="769064" y="894149"/>
                      <a:pt x="787956" y="860556"/>
                    </a:cubicBezTo>
                    <a:cubicBezTo>
                      <a:pt x="783696" y="899882"/>
                      <a:pt x="790154" y="941352"/>
                      <a:pt x="826089" y="930127"/>
                    </a:cubicBezTo>
                    <a:cubicBezTo>
                      <a:pt x="856960" y="920483"/>
                      <a:pt x="853985" y="888041"/>
                      <a:pt x="844231" y="859485"/>
                    </a:cubicBezTo>
                    <a:cubicBezTo>
                      <a:pt x="863284" y="884988"/>
                      <a:pt x="889519" y="908080"/>
                      <a:pt x="912458" y="885872"/>
                    </a:cubicBezTo>
                    <a:cubicBezTo>
                      <a:pt x="936656" y="862458"/>
                      <a:pt x="910689" y="835643"/>
                      <a:pt x="879095" y="817372"/>
                    </a:cubicBezTo>
                    <a:cubicBezTo>
                      <a:pt x="912940" y="827204"/>
                      <a:pt x="948098" y="825784"/>
                      <a:pt x="944105" y="787717"/>
                    </a:cubicBezTo>
                    <a:close/>
                    <a:moveTo>
                      <a:pt x="836487" y="798808"/>
                    </a:moveTo>
                    <a:cubicBezTo>
                      <a:pt x="823517" y="795057"/>
                      <a:pt x="821078" y="806121"/>
                      <a:pt x="819604" y="812148"/>
                    </a:cubicBezTo>
                    <a:cubicBezTo>
                      <a:pt x="817112" y="811747"/>
                      <a:pt x="812262" y="809818"/>
                      <a:pt x="807438" y="810193"/>
                    </a:cubicBezTo>
                    <a:cubicBezTo>
                      <a:pt x="805857" y="798995"/>
                      <a:pt x="789993" y="799504"/>
                      <a:pt x="792137" y="796665"/>
                    </a:cubicBezTo>
                    <a:cubicBezTo>
                      <a:pt x="792137" y="796665"/>
                      <a:pt x="788332" y="798432"/>
                      <a:pt x="782409" y="801620"/>
                    </a:cubicBezTo>
                    <a:cubicBezTo>
                      <a:pt x="786590" y="795861"/>
                      <a:pt x="784553" y="789298"/>
                      <a:pt x="782436" y="784476"/>
                    </a:cubicBezTo>
                    <a:cubicBezTo>
                      <a:pt x="799345" y="788923"/>
                      <a:pt x="797416" y="765402"/>
                      <a:pt x="800578" y="768000"/>
                    </a:cubicBezTo>
                    <a:cubicBezTo>
                      <a:pt x="800578" y="768000"/>
                      <a:pt x="800015" y="766714"/>
                      <a:pt x="798943" y="764464"/>
                    </a:cubicBezTo>
                    <a:cubicBezTo>
                      <a:pt x="806259" y="768536"/>
                      <a:pt x="814700" y="764116"/>
                      <a:pt x="819229" y="762321"/>
                    </a:cubicBezTo>
                    <a:cubicBezTo>
                      <a:pt x="822793" y="769420"/>
                      <a:pt x="833271" y="771322"/>
                      <a:pt x="831154" y="773331"/>
                    </a:cubicBezTo>
                    <a:cubicBezTo>
                      <a:pt x="831154" y="773331"/>
                      <a:pt x="832574" y="772956"/>
                      <a:pt x="835093" y="772206"/>
                    </a:cubicBezTo>
                    <a:cubicBezTo>
                      <a:pt x="835978" y="774939"/>
                      <a:pt x="824213" y="789780"/>
                      <a:pt x="837049" y="798968"/>
                    </a:cubicBezTo>
                    <a:cubicBezTo>
                      <a:pt x="836862" y="798915"/>
                      <a:pt x="836674" y="798861"/>
                      <a:pt x="836487" y="798808"/>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6" name="Google Shape;586;p6"/>
              <p:cNvSpPr/>
              <p:nvPr/>
            </p:nvSpPr>
            <p:spPr>
              <a:xfrm rot="10800000" flipH="1">
                <a:off x="553489" y="542785"/>
                <a:ext cx="371215" cy="357381"/>
              </a:xfrm>
              <a:custGeom>
                <a:avLst/>
                <a:gdLst/>
                <a:ahLst/>
                <a:cxnLst/>
                <a:rect l="l" t="t" r="r" b="b"/>
                <a:pathLst>
                  <a:path w="742430" h="714761" extrusionOk="0">
                    <a:moveTo>
                      <a:pt x="69744" y="34038"/>
                    </a:moveTo>
                    <a:cubicBezTo>
                      <a:pt x="70333" y="53407"/>
                      <a:pt x="55193" y="69614"/>
                      <a:pt x="35952" y="70204"/>
                    </a:cubicBezTo>
                    <a:cubicBezTo>
                      <a:pt x="16711" y="70793"/>
                      <a:pt x="606" y="55550"/>
                      <a:pt x="17" y="36182"/>
                    </a:cubicBezTo>
                    <a:cubicBezTo>
                      <a:pt x="-573" y="16813"/>
                      <a:pt x="14594" y="606"/>
                      <a:pt x="33835" y="17"/>
                    </a:cubicBezTo>
                    <a:cubicBezTo>
                      <a:pt x="53076" y="-573"/>
                      <a:pt x="69154" y="14670"/>
                      <a:pt x="69744" y="34038"/>
                    </a:cubicBezTo>
                    <a:close/>
                    <a:moveTo>
                      <a:pt x="706479" y="644558"/>
                    </a:moveTo>
                    <a:cubicBezTo>
                      <a:pt x="687238" y="645148"/>
                      <a:pt x="672098" y="661355"/>
                      <a:pt x="672687" y="680723"/>
                    </a:cubicBezTo>
                    <a:cubicBezTo>
                      <a:pt x="673277" y="700092"/>
                      <a:pt x="689355" y="715335"/>
                      <a:pt x="708596" y="714745"/>
                    </a:cubicBezTo>
                    <a:cubicBezTo>
                      <a:pt x="727837" y="714156"/>
                      <a:pt x="743004" y="697949"/>
                      <a:pt x="742414" y="678580"/>
                    </a:cubicBezTo>
                    <a:cubicBezTo>
                      <a:pt x="741825" y="659212"/>
                      <a:pt x="725720" y="643969"/>
                      <a:pt x="706479" y="64455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7" name="Google Shape;587;p6"/>
              <p:cNvSpPr/>
              <p:nvPr/>
            </p:nvSpPr>
            <p:spPr>
              <a:xfrm rot="10800000" flipH="1">
                <a:off x="605042" y="536404"/>
                <a:ext cx="168060" cy="198131"/>
              </a:xfrm>
              <a:custGeom>
                <a:avLst/>
                <a:gdLst/>
                <a:ahLst/>
                <a:cxnLst/>
                <a:rect l="l" t="t" r="r" b="b"/>
                <a:pathLst>
                  <a:path w="336120" h="396261" extrusionOk="0">
                    <a:moveTo>
                      <a:pt x="73666" y="38683"/>
                    </a:moveTo>
                    <a:cubicBezTo>
                      <a:pt x="73666" y="60061"/>
                      <a:pt x="57159" y="77393"/>
                      <a:pt x="36820" y="77393"/>
                    </a:cubicBezTo>
                    <a:cubicBezTo>
                      <a:pt x="16507" y="77393"/>
                      <a:pt x="0" y="60061"/>
                      <a:pt x="0" y="38683"/>
                    </a:cubicBezTo>
                    <a:cubicBezTo>
                      <a:pt x="0" y="17332"/>
                      <a:pt x="16507" y="0"/>
                      <a:pt x="36820" y="0"/>
                    </a:cubicBezTo>
                    <a:cubicBezTo>
                      <a:pt x="57159" y="0"/>
                      <a:pt x="73666" y="17332"/>
                      <a:pt x="73666" y="38683"/>
                    </a:cubicBezTo>
                    <a:close/>
                    <a:moveTo>
                      <a:pt x="299301" y="318869"/>
                    </a:moveTo>
                    <a:cubicBezTo>
                      <a:pt x="278962" y="318869"/>
                      <a:pt x="262455" y="336201"/>
                      <a:pt x="262455" y="357552"/>
                    </a:cubicBezTo>
                    <a:cubicBezTo>
                      <a:pt x="262455" y="378903"/>
                      <a:pt x="278962" y="396262"/>
                      <a:pt x="299301" y="396262"/>
                    </a:cubicBezTo>
                    <a:cubicBezTo>
                      <a:pt x="319614" y="396262"/>
                      <a:pt x="336121" y="378903"/>
                      <a:pt x="336121" y="357552"/>
                    </a:cubicBezTo>
                    <a:cubicBezTo>
                      <a:pt x="336121" y="336201"/>
                      <a:pt x="319614" y="318869"/>
                      <a:pt x="299301" y="318869"/>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8" name="Google Shape;588;p6"/>
              <p:cNvSpPr/>
              <p:nvPr/>
            </p:nvSpPr>
            <p:spPr>
              <a:xfrm rot="10800000" flipH="1">
                <a:off x="511607" y="451363"/>
                <a:ext cx="274640" cy="259729"/>
              </a:xfrm>
              <a:custGeom>
                <a:avLst/>
                <a:gdLst/>
                <a:ahLst/>
                <a:cxnLst/>
                <a:rect l="l" t="t" r="r" b="b"/>
                <a:pathLst>
                  <a:path w="549280" h="519458" extrusionOk="0">
                    <a:moveTo>
                      <a:pt x="41922" y="5191"/>
                    </a:moveTo>
                    <a:cubicBezTo>
                      <a:pt x="44039" y="25256"/>
                      <a:pt x="44629" y="46178"/>
                      <a:pt x="43825" y="67475"/>
                    </a:cubicBezTo>
                    <a:cubicBezTo>
                      <a:pt x="43075" y="87889"/>
                      <a:pt x="41226" y="108677"/>
                      <a:pt x="38251" y="129358"/>
                    </a:cubicBezTo>
                    <a:cubicBezTo>
                      <a:pt x="35920" y="145753"/>
                      <a:pt x="32865" y="162067"/>
                      <a:pt x="29435" y="178114"/>
                    </a:cubicBezTo>
                    <a:cubicBezTo>
                      <a:pt x="24156" y="202974"/>
                      <a:pt x="17831" y="227164"/>
                      <a:pt x="11668" y="250042"/>
                    </a:cubicBezTo>
                    <a:cubicBezTo>
                      <a:pt x="10891" y="253230"/>
                      <a:pt x="7675" y="255186"/>
                      <a:pt x="4513" y="254409"/>
                    </a:cubicBezTo>
                    <a:cubicBezTo>
                      <a:pt x="1324" y="253632"/>
                      <a:pt x="-605" y="250417"/>
                      <a:pt x="172" y="247229"/>
                    </a:cubicBezTo>
                    <a:cubicBezTo>
                      <a:pt x="6228" y="219851"/>
                      <a:pt x="12016" y="190571"/>
                      <a:pt x="17028" y="160755"/>
                    </a:cubicBezTo>
                    <a:cubicBezTo>
                      <a:pt x="18635" y="151164"/>
                      <a:pt x="20190" y="141520"/>
                      <a:pt x="21663" y="131849"/>
                    </a:cubicBezTo>
                    <a:cubicBezTo>
                      <a:pt x="23137" y="122205"/>
                      <a:pt x="24531" y="112561"/>
                      <a:pt x="25790" y="102944"/>
                    </a:cubicBezTo>
                    <a:cubicBezTo>
                      <a:pt x="30078" y="69860"/>
                      <a:pt x="32463" y="37043"/>
                      <a:pt x="30587" y="6129"/>
                    </a:cubicBezTo>
                    <a:cubicBezTo>
                      <a:pt x="30346" y="2995"/>
                      <a:pt x="32677" y="262"/>
                      <a:pt x="35786" y="21"/>
                    </a:cubicBezTo>
                    <a:cubicBezTo>
                      <a:pt x="38921" y="-247"/>
                      <a:pt x="41654" y="2084"/>
                      <a:pt x="41922" y="5191"/>
                    </a:cubicBezTo>
                    <a:close/>
                    <a:moveTo>
                      <a:pt x="282725" y="228986"/>
                    </a:moveTo>
                    <a:cubicBezTo>
                      <a:pt x="297276" y="215270"/>
                      <a:pt x="311559" y="201340"/>
                      <a:pt x="325762" y="187276"/>
                    </a:cubicBezTo>
                    <a:cubicBezTo>
                      <a:pt x="346985" y="166246"/>
                      <a:pt x="367887" y="144869"/>
                      <a:pt x="388977" y="123464"/>
                    </a:cubicBezTo>
                    <a:cubicBezTo>
                      <a:pt x="391308" y="121187"/>
                      <a:pt x="391335" y="117437"/>
                      <a:pt x="389057" y="115106"/>
                    </a:cubicBezTo>
                    <a:cubicBezTo>
                      <a:pt x="386753" y="112749"/>
                      <a:pt x="383001" y="112722"/>
                      <a:pt x="380670" y="115026"/>
                    </a:cubicBezTo>
                    <a:cubicBezTo>
                      <a:pt x="358910" y="135653"/>
                      <a:pt x="337150" y="156120"/>
                      <a:pt x="315418" y="176560"/>
                    </a:cubicBezTo>
                    <a:cubicBezTo>
                      <a:pt x="300920" y="190196"/>
                      <a:pt x="286369" y="203751"/>
                      <a:pt x="271791" y="217306"/>
                    </a:cubicBezTo>
                    <a:cubicBezTo>
                      <a:pt x="262091" y="226307"/>
                      <a:pt x="252390" y="235335"/>
                      <a:pt x="242609" y="244336"/>
                    </a:cubicBezTo>
                    <a:cubicBezTo>
                      <a:pt x="228031" y="257757"/>
                      <a:pt x="213373" y="271152"/>
                      <a:pt x="198393" y="284305"/>
                    </a:cubicBezTo>
                    <a:lnTo>
                      <a:pt x="148737" y="327891"/>
                    </a:lnTo>
                    <a:cubicBezTo>
                      <a:pt x="146057" y="330355"/>
                      <a:pt x="137241" y="336383"/>
                      <a:pt x="132686" y="341392"/>
                    </a:cubicBezTo>
                    <a:cubicBezTo>
                      <a:pt x="130327" y="343964"/>
                      <a:pt x="128907" y="346509"/>
                      <a:pt x="128559" y="348518"/>
                    </a:cubicBezTo>
                    <a:cubicBezTo>
                      <a:pt x="127969" y="351599"/>
                      <a:pt x="129979" y="354573"/>
                      <a:pt x="133061" y="355162"/>
                    </a:cubicBezTo>
                    <a:cubicBezTo>
                      <a:pt x="136035" y="355751"/>
                      <a:pt x="138903" y="353903"/>
                      <a:pt x="139653" y="351010"/>
                    </a:cubicBezTo>
                    <a:cubicBezTo>
                      <a:pt x="138233" y="350313"/>
                      <a:pt x="142306" y="348063"/>
                      <a:pt x="144423" y="346348"/>
                    </a:cubicBezTo>
                    <a:cubicBezTo>
                      <a:pt x="149059" y="342598"/>
                      <a:pt x="154767" y="338901"/>
                      <a:pt x="156857" y="337106"/>
                    </a:cubicBezTo>
                    <a:lnTo>
                      <a:pt x="207799" y="295262"/>
                    </a:lnTo>
                    <a:cubicBezTo>
                      <a:pt x="223181" y="282376"/>
                      <a:pt x="238375" y="269357"/>
                      <a:pt x="253247" y="256043"/>
                    </a:cubicBezTo>
                    <a:cubicBezTo>
                      <a:pt x="263189" y="247122"/>
                      <a:pt x="273024" y="238121"/>
                      <a:pt x="282725" y="228986"/>
                    </a:cubicBezTo>
                    <a:close/>
                    <a:moveTo>
                      <a:pt x="544322" y="507671"/>
                    </a:moveTo>
                    <a:cubicBezTo>
                      <a:pt x="519052" y="503037"/>
                      <a:pt x="493862" y="498188"/>
                      <a:pt x="468565" y="493768"/>
                    </a:cubicBezTo>
                    <a:cubicBezTo>
                      <a:pt x="451656" y="490821"/>
                      <a:pt x="434720" y="488008"/>
                      <a:pt x="417757" y="485570"/>
                    </a:cubicBezTo>
                    <a:cubicBezTo>
                      <a:pt x="403581" y="483534"/>
                      <a:pt x="389352" y="481740"/>
                      <a:pt x="375096" y="480266"/>
                    </a:cubicBezTo>
                    <a:cubicBezTo>
                      <a:pt x="360839" y="478766"/>
                      <a:pt x="346530" y="477668"/>
                      <a:pt x="332193" y="476810"/>
                    </a:cubicBezTo>
                    <a:lnTo>
                      <a:pt x="263431" y="472738"/>
                    </a:lnTo>
                    <a:cubicBezTo>
                      <a:pt x="259947" y="472605"/>
                      <a:pt x="238080" y="472176"/>
                      <a:pt x="229585" y="472926"/>
                    </a:cubicBezTo>
                    <a:cubicBezTo>
                      <a:pt x="225700" y="473274"/>
                      <a:pt x="223368" y="474560"/>
                      <a:pt x="222779" y="475176"/>
                    </a:cubicBezTo>
                    <a:cubicBezTo>
                      <a:pt x="221412" y="476543"/>
                      <a:pt x="220930" y="478070"/>
                      <a:pt x="221010" y="479543"/>
                    </a:cubicBezTo>
                    <a:cubicBezTo>
                      <a:pt x="221064" y="480829"/>
                      <a:pt x="221412" y="482490"/>
                      <a:pt x="223154" y="483883"/>
                    </a:cubicBezTo>
                    <a:cubicBezTo>
                      <a:pt x="224762" y="485249"/>
                      <a:pt x="226932" y="485544"/>
                      <a:pt x="228808" y="484847"/>
                    </a:cubicBezTo>
                    <a:cubicBezTo>
                      <a:pt x="228755" y="484767"/>
                      <a:pt x="228728" y="484659"/>
                      <a:pt x="228674" y="484526"/>
                    </a:cubicBezTo>
                    <a:cubicBezTo>
                      <a:pt x="228621" y="484231"/>
                      <a:pt x="229183" y="484338"/>
                      <a:pt x="229773" y="484365"/>
                    </a:cubicBezTo>
                    <a:cubicBezTo>
                      <a:pt x="229987" y="484231"/>
                      <a:pt x="230228" y="484070"/>
                      <a:pt x="230416" y="483909"/>
                    </a:cubicBezTo>
                    <a:cubicBezTo>
                      <a:pt x="230309" y="484070"/>
                      <a:pt x="230148" y="484231"/>
                      <a:pt x="230014" y="484392"/>
                    </a:cubicBezTo>
                    <a:cubicBezTo>
                      <a:pt x="230148" y="484392"/>
                      <a:pt x="230255" y="484392"/>
                      <a:pt x="230362" y="484392"/>
                    </a:cubicBezTo>
                    <a:cubicBezTo>
                      <a:pt x="238482" y="483990"/>
                      <a:pt x="259384" y="485249"/>
                      <a:pt x="262680" y="485490"/>
                    </a:cubicBezTo>
                    <a:lnTo>
                      <a:pt x="331121" y="491759"/>
                    </a:lnTo>
                    <a:cubicBezTo>
                      <a:pt x="345243" y="492911"/>
                      <a:pt x="359312" y="494464"/>
                      <a:pt x="373354" y="496072"/>
                    </a:cubicBezTo>
                    <a:cubicBezTo>
                      <a:pt x="387449" y="497706"/>
                      <a:pt x="401518" y="499474"/>
                      <a:pt x="415587" y="501322"/>
                    </a:cubicBezTo>
                    <a:cubicBezTo>
                      <a:pt x="432469" y="503546"/>
                      <a:pt x="449378" y="505850"/>
                      <a:pt x="466261" y="508287"/>
                    </a:cubicBezTo>
                    <a:cubicBezTo>
                      <a:pt x="491638" y="511931"/>
                      <a:pt x="517015" y="515681"/>
                      <a:pt x="542392" y="519378"/>
                    </a:cubicBezTo>
                    <a:cubicBezTo>
                      <a:pt x="545635" y="519914"/>
                      <a:pt x="548690" y="517717"/>
                      <a:pt x="549199" y="514503"/>
                    </a:cubicBezTo>
                    <a:cubicBezTo>
                      <a:pt x="549735" y="511261"/>
                      <a:pt x="547564" y="508207"/>
                      <a:pt x="544322" y="507671"/>
                    </a:cubicBezTo>
                    <a:close/>
                    <a:moveTo>
                      <a:pt x="228808" y="484847"/>
                    </a:moveTo>
                    <a:cubicBezTo>
                      <a:pt x="229049" y="485276"/>
                      <a:pt x="229532" y="484954"/>
                      <a:pt x="230014" y="484392"/>
                    </a:cubicBezTo>
                    <a:lnTo>
                      <a:pt x="229773" y="484365"/>
                    </a:lnTo>
                    <a:cubicBezTo>
                      <a:pt x="229451" y="484579"/>
                      <a:pt x="229130" y="484713"/>
                      <a:pt x="228808" y="4848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589" name="Google Shape;589;p6"/>
            <p:cNvGrpSpPr/>
            <p:nvPr/>
          </p:nvGrpSpPr>
          <p:grpSpPr>
            <a:xfrm rot="10800000" flipH="1">
              <a:off x="284414" y="3734476"/>
              <a:ext cx="1241287" cy="1200952"/>
              <a:chOff x="284414" y="217039"/>
              <a:chExt cx="1241287" cy="1200952"/>
            </a:xfrm>
          </p:grpSpPr>
          <p:sp>
            <p:nvSpPr>
              <p:cNvPr id="590" name="Google Shape;590;p6"/>
              <p:cNvSpPr/>
              <p:nvPr/>
            </p:nvSpPr>
            <p:spPr>
              <a:xfrm rot="10800000" flipH="1">
                <a:off x="448033" y="384225"/>
                <a:ext cx="157413" cy="202257"/>
              </a:xfrm>
              <a:custGeom>
                <a:avLst/>
                <a:gdLst/>
                <a:ahLst/>
                <a:cxnLst/>
                <a:rect l="l" t="t" r="r" b="b"/>
                <a:pathLst>
                  <a:path w="314825" h="404513" extrusionOk="0">
                    <a:moveTo>
                      <a:pt x="13217" y="303565"/>
                    </a:moveTo>
                    <a:cubicBezTo>
                      <a:pt x="9385" y="309566"/>
                      <a:pt x="2900" y="204527"/>
                      <a:pt x="863" y="154485"/>
                    </a:cubicBezTo>
                    <a:cubicBezTo>
                      <a:pt x="-2326" y="76342"/>
                      <a:pt x="2230" y="-1427"/>
                      <a:pt x="33181" y="20"/>
                    </a:cubicBezTo>
                    <a:cubicBezTo>
                      <a:pt x="61426" y="1359"/>
                      <a:pt x="61586" y="60697"/>
                      <a:pt x="52770" y="127160"/>
                    </a:cubicBezTo>
                    <a:cubicBezTo>
                      <a:pt x="72788" y="65144"/>
                      <a:pt x="97334" y="13789"/>
                      <a:pt x="122042" y="23246"/>
                    </a:cubicBezTo>
                    <a:cubicBezTo>
                      <a:pt x="145704" y="32327"/>
                      <a:pt x="133297" y="78592"/>
                      <a:pt x="109420" y="131580"/>
                    </a:cubicBezTo>
                    <a:cubicBezTo>
                      <a:pt x="144283" y="85584"/>
                      <a:pt x="178557" y="52580"/>
                      <a:pt x="197316" y="67742"/>
                    </a:cubicBezTo>
                    <a:cubicBezTo>
                      <a:pt x="220415" y="86414"/>
                      <a:pt x="180674" y="138331"/>
                      <a:pt x="130804" y="189123"/>
                    </a:cubicBezTo>
                    <a:cubicBezTo>
                      <a:pt x="186061" y="143903"/>
                      <a:pt x="241719" y="108328"/>
                      <a:pt x="258173" y="131607"/>
                    </a:cubicBezTo>
                    <a:cubicBezTo>
                      <a:pt x="274894" y="155262"/>
                      <a:pt x="225399" y="193115"/>
                      <a:pt x="165507" y="227753"/>
                    </a:cubicBezTo>
                    <a:cubicBezTo>
                      <a:pt x="231081" y="204955"/>
                      <a:pt x="292608" y="191668"/>
                      <a:pt x="300004" y="218484"/>
                    </a:cubicBezTo>
                    <a:cubicBezTo>
                      <a:pt x="307105" y="244148"/>
                      <a:pt x="257556" y="262123"/>
                      <a:pt x="196699" y="274446"/>
                    </a:cubicBezTo>
                    <a:cubicBezTo>
                      <a:pt x="259968" y="270347"/>
                      <a:pt x="314421" y="274392"/>
                      <a:pt x="314823" y="300270"/>
                    </a:cubicBezTo>
                    <a:cubicBezTo>
                      <a:pt x="315278" y="329068"/>
                      <a:pt x="253805" y="332524"/>
                      <a:pt x="185310" y="327488"/>
                    </a:cubicBezTo>
                    <a:cubicBezTo>
                      <a:pt x="251420" y="344472"/>
                      <a:pt x="308391" y="366948"/>
                      <a:pt x="299897" y="393067"/>
                    </a:cubicBezTo>
                    <a:cubicBezTo>
                      <a:pt x="283362" y="444046"/>
                      <a:pt x="14637" y="308495"/>
                      <a:pt x="14021" y="303726"/>
                    </a:cubicBezTo>
                    <a:lnTo>
                      <a:pt x="13217" y="303565"/>
                    </a:lnTo>
                    <a:lnTo>
                      <a:pt x="13217" y="303565"/>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1" name="Google Shape;591;p6"/>
              <p:cNvSpPr/>
              <p:nvPr/>
            </p:nvSpPr>
            <p:spPr>
              <a:xfrm rot="10800000" flipH="1">
                <a:off x="344071" y="355193"/>
                <a:ext cx="81348" cy="57380"/>
              </a:xfrm>
              <a:custGeom>
                <a:avLst/>
                <a:gdLst/>
                <a:ahLst/>
                <a:cxnLst/>
                <a:rect l="l" t="t" r="r" b="b"/>
                <a:pathLst>
                  <a:path w="162696" h="114759" extrusionOk="0">
                    <a:moveTo>
                      <a:pt x="153772" y="938"/>
                    </a:moveTo>
                    <a:cubicBezTo>
                      <a:pt x="156425" y="-803"/>
                      <a:pt x="160016" y="-53"/>
                      <a:pt x="161758" y="2626"/>
                    </a:cubicBezTo>
                    <a:cubicBezTo>
                      <a:pt x="163500" y="5278"/>
                      <a:pt x="162749" y="8868"/>
                      <a:pt x="160070" y="10609"/>
                    </a:cubicBezTo>
                    <a:cubicBezTo>
                      <a:pt x="160070" y="10609"/>
                      <a:pt x="144366" y="21834"/>
                      <a:pt x="122794" y="36943"/>
                    </a:cubicBezTo>
                    <a:cubicBezTo>
                      <a:pt x="111432" y="44899"/>
                      <a:pt x="98516" y="54034"/>
                      <a:pt x="85331" y="63008"/>
                    </a:cubicBezTo>
                    <a:cubicBezTo>
                      <a:pt x="75095" y="69920"/>
                      <a:pt x="64697" y="76724"/>
                      <a:pt x="54916" y="83154"/>
                    </a:cubicBezTo>
                    <a:cubicBezTo>
                      <a:pt x="35354" y="95985"/>
                      <a:pt x="18230" y="106996"/>
                      <a:pt x="9816" y="113398"/>
                    </a:cubicBezTo>
                    <a:cubicBezTo>
                      <a:pt x="7244" y="115515"/>
                      <a:pt x="3438" y="115113"/>
                      <a:pt x="1348" y="112541"/>
                    </a:cubicBezTo>
                    <a:cubicBezTo>
                      <a:pt x="-742" y="109943"/>
                      <a:pt x="-367" y="106165"/>
                      <a:pt x="2232" y="104076"/>
                    </a:cubicBezTo>
                    <a:cubicBezTo>
                      <a:pt x="9093" y="98102"/>
                      <a:pt x="21848" y="88190"/>
                      <a:pt x="37257" y="76858"/>
                    </a:cubicBezTo>
                    <a:cubicBezTo>
                      <a:pt x="44706" y="71393"/>
                      <a:pt x="52746" y="65553"/>
                      <a:pt x="61106" y="59794"/>
                    </a:cubicBezTo>
                    <a:cubicBezTo>
                      <a:pt x="73165" y="51489"/>
                      <a:pt x="85814" y="43211"/>
                      <a:pt x="97739" y="35576"/>
                    </a:cubicBezTo>
                    <a:cubicBezTo>
                      <a:pt x="128127" y="16154"/>
                      <a:pt x="153772" y="938"/>
                      <a:pt x="153772" y="938"/>
                    </a:cubicBezTo>
                    <a:lnTo>
                      <a:pt x="153772" y="938"/>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2" name="Google Shape;592;p6"/>
              <p:cNvSpPr/>
              <p:nvPr/>
            </p:nvSpPr>
            <p:spPr>
              <a:xfrm rot="10800000" flipH="1">
                <a:off x="401928" y="396544"/>
                <a:ext cx="85905" cy="71755"/>
              </a:xfrm>
              <a:custGeom>
                <a:avLst/>
                <a:gdLst/>
                <a:ahLst/>
                <a:cxnLst/>
                <a:rect l="l" t="t" r="r" b="b"/>
                <a:pathLst>
                  <a:path w="171810" h="143510" extrusionOk="0">
                    <a:moveTo>
                      <a:pt x="1425" y="138779"/>
                    </a:moveTo>
                    <a:cubicBezTo>
                      <a:pt x="-10125" y="123643"/>
                      <a:pt x="51804" y="41856"/>
                      <a:pt x="70107" y="20907"/>
                    </a:cubicBezTo>
                    <a:cubicBezTo>
                      <a:pt x="78628" y="11130"/>
                      <a:pt x="92402" y="-1354"/>
                      <a:pt x="106685" y="119"/>
                    </a:cubicBezTo>
                    <a:cubicBezTo>
                      <a:pt x="120245" y="1539"/>
                      <a:pt x="124934" y="30096"/>
                      <a:pt x="122576" y="40115"/>
                    </a:cubicBezTo>
                    <a:cubicBezTo>
                      <a:pt x="122201" y="41722"/>
                      <a:pt x="115984" y="56189"/>
                      <a:pt x="116332" y="56483"/>
                    </a:cubicBezTo>
                    <a:cubicBezTo>
                      <a:pt x="118047" y="57957"/>
                      <a:pt x="128123" y="55706"/>
                      <a:pt x="130508" y="55813"/>
                    </a:cubicBezTo>
                    <a:cubicBezTo>
                      <a:pt x="144228" y="56537"/>
                      <a:pt x="161700" y="59135"/>
                      <a:pt x="169338" y="72048"/>
                    </a:cubicBezTo>
                    <a:cubicBezTo>
                      <a:pt x="180110" y="90318"/>
                      <a:pt x="153018" y="105909"/>
                      <a:pt x="139432" y="111642"/>
                    </a:cubicBezTo>
                    <a:cubicBezTo>
                      <a:pt x="97092" y="129537"/>
                      <a:pt x="13001" y="153888"/>
                      <a:pt x="1425" y="138779"/>
                    </a:cubicBezTo>
                    <a:lnTo>
                      <a:pt x="1425" y="138779"/>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3" name="Google Shape;593;p6"/>
              <p:cNvSpPr/>
              <p:nvPr/>
            </p:nvSpPr>
            <p:spPr>
              <a:xfrm rot="10800000" flipH="1">
                <a:off x="459096" y="422543"/>
                <a:ext cx="82351" cy="96467"/>
              </a:xfrm>
              <a:custGeom>
                <a:avLst/>
                <a:gdLst/>
                <a:ahLst/>
                <a:cxnLst/>
                <a:rect l="l" t="t" r="r" b="b"/>
                <a:pathLst>
                  <a:path w="164702" h="192934" extrusionOk="0">
                    <a:moveTo>
                      <a:pt x="72823" y="187720"/>
                    </a:moveTo>
                    <a:lnTo>
                      <a:pt x="72931" y="187720"/>
                    </a:lnTo>
                    <a:cubicBezTo>
                      <a:pt x="72823" y="187774"/>
                      <a:pt x="72743" y="187747"/>
                      <a:pt x="72636" y="187747"/>
                    </a:cubicBezTo>
                    <a:cubicBezTo>
                      <a:pt x="72689" y="187747"/>
                      <a:pt x="72770" y="187747"/>
                      <a:pt x="72823" y="187720"/>
                    </a:cubicBezTo>
                    <a:close/>
                    <a:moveTo>
                      <a:pt x="72314" y="187801"/>
                    </a:moveTo>
                    <a:cubicBezTo>
                      <a:pt x="72395" y="187854"/>
                      <a:pt x="72529" y="187774"/>
                      <a:pt x="72636" y="187747"/>
                    </a:cubicBezTo>
                    <a:cubicBezTo>
                      <a:pt x="72609" y="187747"/>
                      <a:pt x="72582" y="187774"/>
                      <a:pt x="72555" y="187774"/>
                    </a:cubicBezTo>
                    <a:lnTo>
                      <a:pt x="72314" y="187801"/>
                    </a:lnTo>
                    <a:close/>
                    <a:moveTo>
                      <a:pt x="159326" y="180836"/>
                    </a:moveTo>
                    <a:cubicBezTo>
                      <a:pt x="149464" y="179041"/>
                      <a:pt x="139656" y="177460"/>
                      <a:pt x="129714" y="176389"/>
                    </a:cubicBezTo>
                    <a:cubicBezTo>
                      <a:pt x="125775" y="175960"/>
                      <a:pt x="121809" y="175612"/>
                      <a:pt x="117870" y="175398"/>
                    </a:cubicBezTo>
                    <a:cubicBezTo>
                      <a:pt x="111948" y="175103"/>
                      <a:pt x="106025" y="175156"/>
                      <a:pt x="100103" y="175049"/>
                    </a:cubicBezTo>
                    <a:lnTo>
                      <a:pt x="81961" y="175344"/>
                    </a:lnTo>
                    <a:cubicBezTo>
                      <a:pt x="79255" y="175451"/>
                      <a:pt x="72609" y="175371"/>
                      <a:pt x="70894" y="175692"/>
                    </a:cubicBezTo>
                    <a:cubicBezTo>
                      <a:pt x="67035" y="176389"/>
                      <a:pt x="65776" y="178934"/>
                      <a:pt x="65561" y="179925"/>
                    </a:cubicBezTo>
                    <a:cubicBezTo>
                      <a:pt x="65186" y="181425"/>
                      <a:pt x="64999" y="183086"/>
                      <a:pt x="66124" y="184720"/>
                    </a:cubicBezTo>
                    <a:cubicBezTo>
                      <a:pt x="66472" y="185202"/>
                      <a:pt x="67250" y="186863"/>
                      <a:pt x="69983" y="187533"/>
                    </a:cubicBezTo>
                    <a:cubicBezTo>
                      <a:pt x="70760" y="187801"/>
                      <a:pt x="71564" y="187881"/>
                      <a:pt x="72314" y="187801"/>
                    </a:cubicBezTo>
                    <a:cubicBezTo>
                      <a:pt x="72234" y="187747"/>
                      <a:pt x="72180" y="187613"/>
                      <a:pt x="72180" y="187426"/>
                    </a:cubicBezTo>
                    <a:cubicBezTo>
                      <a:pt x="72153" y="186944"/>
                      <a:pt x="72877" y="186863"/>
                      <a:pt x="73922" y="186997"/>
                    </a:cubicBezTo>
                    <a:cubicBezTo>
                      <a:pt x="73601" y="187265"/>
                      <a:pt x="73252" y="187533"/>
                      <a:pt x="72931" y="187720"/>
                    </a:cubicBezTo>
                    <a:cubicBezTo>
                      <a:pt x="73520" y="187586"/>
                      <a:pt x="74083" y="187372"/>
                      <a:pt x="74592" y="187104"/>
                    </a:cubicBezTo>
                    <a:cubicBezTo>
                      <a:pt x="76897" y="187479"/>
                      <a:pt x="80193" y="188470"/>
                      <a:pt x="81613" y="188604"/>
                    </a:cubicBezTo>
                    <a:lnTo>
                      <a:pt x="99326" y="190399"/>
                    </a:lnTo>
                    <a:cubicBezTo>
                      <a:pt x="105222" y="190881"/>
                      <a:pt x="111090" y="191524"/>
                      <a:pt x="116986" y="191846"/>
                    </a:cubicBezTo>
                    <a:cubicBezTo>
                      <a:pt x="122452" y="192141"/>
                      <a:pt x="127919" y="192194"/>
                      <a:pt x="133386" y="192301"/>
                    </a:cubicBezTo>
                    <a:cubicBezTo>
                      <a:pt x="141586" y="192489"/>
                      <a:pt x="149732" y="192489"/>
                      <a:pt x="157932" y="192891"/>
                    </a:cubicBezTo>
                    <a:cubicBezTo>
                      <a:pt x="161255" y="193293"/>
                      <a:pt x="164283" y="190908"/>
                      <a:pt x="164658" y="187586"/>
                    </a:cubicBezTo>
                    <a:cubicBezTo>
                      <a:pt x="165060" y="184238"/>
                      <a:pt x="162675" y="181237"/>
                      <a:pt x="159326" y="180836"/>
                    </a:cubicBezTo>
                    <a:close/>
                    <a:moveTo>
                      <a:pt x="93511" y="161949"/>
                    </a:moveTo>
                    <a:cubicBezTo>
                      <a:pt x="100050" y="161226"/>
                      <a:pt x="106642" y="160771"/>
                      <a:pt x="113207" y="159967"/>
                    </a:cubicBezTo>
                    <a:cubicBezTo>
                      <a:pt x="117629" y="159458"/>
                      <a:pt x="122024" y="158788"/>
                      <a:pt x="126392" y="158065"/>
                    </a:cubicBezTo>
                    <a:cubicBezTo>
                      <a:pt x="137513" y="156217"/>
                      <a:pt x="148473" y="153886"/>
                      <a:pt x="159406" y="151073"/>
                    </a:cubicBezTo>
                    <a:cubicBezTo>
                      <a:pt x="162702" y="150430"/>
                      <a:pt x="164846" y="147242"/>
                      <a:pt x="164176" y="143947"/>
                    </a:cubicBezTo>
                    <a:cubicBezTo>
                      <a:pt x="163533" y="140652"/>
                      <a:pt x="160344" y="138536"/>
                      <a:pt x="157048" y="139179"/>
                    </a:cubicBezTo>
                    <a:cubicBezTo>
                      <a:pt x="147937" y="140411"/>
                      <a:pt x="138826" y="141081"/>
                      <a:pt x="129661" y="141885"/>
                    </a:cubicBezTo>
                    <a:cubicBezTo>
                      <a:pt x="123524" y="142420"/>
                      <a:pt x="117361" y="142902"/>
                      <a:pt x="111224" y="143652"/>
                    </a:cubicBezTo>
                    <a:cubicBezTo>
                      <a:pt x="104578" y="144430"/>
                      <a:pt x="97986" y="145608"/>
                      <a:pt x="91394" y="146680"/>
                    </a:cubicBezTo>
                    <a:lnTo>
                      <a:pt x="70063" y="150430"/>
                    </a:lnTo>
                    <a:cubicBezTo>
                      <a:pt x="68589" y="150698"/>
                      <a:pt x="65240" y="151957"/>
                      <a:pt x="62882" y="152520"/>
                    </a:cubicBezTo>
                    <a:cubicBezTo>
                      <a:pt x="62399" y="152252"/>
                      <a:pt x="61836" y="152091"/>
                      <a:pt x="61274" y="151984"/>
                    </a:cubicBezTo>
                    <a:cubicBezTo>
                      <a:pt x="61595" y="152145"/>
                      <a:pt x="61944" y="152386"/>
                      <a:pt x="62265" y="152654"/>
                    </a:cubicBezTo>
                    <a:cubicBezTo>
                      <a:pt x="61140" y="152868"/>
                      <a:pt x="60363" y="152841"/>
                      <a:pt x="60363" y="152359"/>
                    </a:cubicBezTo>
                    <a:cubicBezTo>
                      <a:pt x="60363" y="152145"/>
                      <a:pt x="60389" y="152011"/>
                      <a:pt x="60470" y="151904"/>
                    </a:cubicBezTo>
                    <a:cubicBezTo>
                      <a:pt x="59666" y="151904"/>
                      <a:pt x="58835" y="152038"/>
                      <a:pt x="58031" y="152386"/>
                    </a:cubicBezTo>
                    <a:cubicBezTo>
                      <a:pt x="55432" y="153323"/>
                      <a:pt x="54762" y="154984"/>
                      <a:pt x="54440" y="155520"/>
                    </a:cubicBezTo>
                    <a:cubicBezTo>
                      <a:pt x="53208" y="157690"/>
                      <a:pt x="52832" y="163396"/>
                      <a:pt x="59853" y="164146"/>
                    </a:cubicBezTo>
                    <a:cubicBezTo>
                      <a:pt x="61676" y="164334"/>
                      <a:pt x="68643" y="163637"/>
                      <a:pt x="71484" y="163503"/>
                    </a:cubicBezTo>
                    <a:lnTo>
                      <a:pt x="93511" y="161949"/>
                    </a:lnTo>
                    <a:close/>
                    <a:moveTo>
                      <a:pt x="59719" y="141992"/>
                    </a:moveTo>
                    <a:cubicBezTo>
                      <a:pt x="58326" y="142715"/>
                      <a:pt x="54494" y="143090"/>
                      <a:pt x="51948" y="143813"/>
                    </a:cubicBezTo>
                    <a:cubicBezTo>
                      <a:pt x="51091" y="146814"/>
                      <a:pt x="48009" y="148635"/>
                      <a:pt x="44954" y="147885"/>
                    </a:cubicBezTo>
                    <a:cubicBezTo>
                      <a:pt x="41685" y="147296"/>
                      <a:pt x="40666" y="145180"/>
                      <a:pt x="40104" y="144001"/>
                    </a:cubicBezTo>
                    <a:cubicBezTo>
                      <a:pt x="39273" y="142260"/>
                      <a:pt x="39461" y="140250"/>
                      <a:pt x="40800" y="138054"/>
                    </a:cubicBezTo>
                    <a:cubicBezTo>
                      <a:pt x="41336" y="137170"/>
                      <a:pt x="42810" y="135911"/>
                      <a:pt x="44981" y="134705"/>
                    </a:cubicBezTo>
                    <a:cubicBezTo>
                      <a:pt x="47285" y="133392"/>
                      <a:pt x="51091" y="131785"/>
                      <a:pt x="52806" y="130606"/>
                    </a:cubicBezTo>
                    <a:lnTo>
                      <a:pt x="71296" y="117989"/>
                    </a:lnTo>
                    <a:cubicBezTo>
                      <a:pt x="75691" y="115149"/>
                      <a:pt x="80112" y="112363"/>
                      <a:pt x="84668" y="109818"/>
                    </a:cubicBezTo>
                    <a:cubicBezTo>
                      <a:pt x="87696" y="108157"/>
                      <a:pt x="90778" y="106550"/>
                      <a:pt x="93886" y="105050"/>
                    </a:cubicBezTo>
                    <a:cubicBezTo>
                      <a:pt x="105436" y="99504"/>
                      <a:pt x="117334" y="94790"/>
                      <a:pt x="129071" y="89566"/>
                    </a:cubicBezTo>
                    <a:cubicBezTo>
                      <a:pt x="132046" y="88039"/>
                      <a:pt x="135717" y="89217"/>
                      <a:pt x="137245" y="92218"/>
                    </a:cubicBezTo>
                    <a:cubicBezTo>
                      <a:pt x="138772" y="95191"/>
                      <a:pt x="137593" y="98861"/>
                      <a:pt x="134592" y="100388"/>
                    </a:cubicBezTo>
                    <a:cubicBezTo>
                      <a:pt x="125373" y="105773"/>
                      <a:pt x="116209" y="111131"/>
                      <a:pt x="106883" y="116328"/>
                    </a:cubicBezTo>
                    <a:cubicBezTo>
                      <a:pt x="102301" y="118900"/>
                      <a:pt x="97718" y="121471"/>
                      <a:pt x="93109" y="123963"/>
                    </a:cubicBezTo>
                    <a:cubicBezTo>
                      <a:pt x="88527" y="126427"/>
                      <a:pt x="83891" y="128758"/>
                      <a:pt x="79335" y="131330"/>
                    </a:cubicBezTo>
                    <a:lnTo>
                      <a:pt x="59719" y="141992"/>
                    </a:lnTo>
                    <a:close/>
                    <a:moveTo>
                      <a:pt x="50903" y="144135"/>
                    </a:moveTo>
                    <a:cubicBezTo>
                      <a:pt x="49858" y="144563"/>
                      <a:pt x="49268" y="145099"/>
                      <a:pt x="49644" y="145849"/>
                    </a:cubicBezTo>
                    <a:cubicBezTo>
                      <a:pt x="49831" y="146251"/>
                      <a:pt x="50153" y="145206"/>
                      <a:pt x="50314" y="145046"/>
                    </a:cubicBezTo>
                    <a:cubicBezTo>
                      <a:pt x="50555" y="144751"/>
                      <a:pt x="50769" y="144456"/>
                      <a:pt x="50903" y="144135"/>
                    </a:cubicBezTo>
                    <a:close/>
                    <a:moveTo>
                      <a:pt x="69902" y="99397"/>
                    </a:moveTo>
                    <a:cubicBezTo>
                      <a:pt x="74914" y="95566"/>
                      <a:pt x="79737" y="91494"/>
                      <a:pt x="84507" y="87342"/>
                    </a:cubicBezTo>
                    <a:cubicBezTo>
                      <a:pt x="91689" y="81127"/>
                      <a:pt x="98522" y="74564"/>
                      <a:pt x="105409" y="68027"/>
                    </a:cubicBezTo>
                    <a:cubicBezTo>
                      <a:pt x="107982" y="65857"/>
                      <a:pt x="108330" y="62027"/>
                      <a:pt x="106160" y="59455"/>
                    </a:cubicBezTo>
                    <a:cubicBezTo>
                      <a:pt x="104016" y="56910"/>
                      <a:pt x="100157" y="56562"/>
                      <a:pt x="97611" y="58732"/>
                    </a:cubicBezTo>
                    <a:cubicBezTo>
                      <a:pt x="90054" y="64330"/>
                      <a:pt x="82337" y="69608"/>
                      <a:pt x="74780" y="75180"/>
                    </a:cubicBezTo>
                    <a:cubicBezTo>
                      <a:pt x="69715" y="78877"/>
                      <a:pt x="64677" y="82601"/>
                      <a:pt x="59800" y="86485"/>
                    </a:cubicBezTo>
                    <a:cubicBezTo>
                      <a:pt x="53636" y="91361"/>
                      <a:pt x="47714" y="96477"/>
                      <a:pt x="41765" y="101594"/>
                    </a:cubicBezTo>
                    <a:cubicBezTo>
                      <a:pt x="35762" y="106711"/>
                      <a:pt x="29947" y="111961"/>
                      <a:pt x="24025" y="117185"/>
                    </a:cubicBezTo>
                    <a:cubicBezTo>
                      <a:pt x="21506" y="119141"/>
                      <a:pt x="21024" y="122811"/>
                      <a:pt x="23007" y="125329"/>
                    </a:cubicBezTo>
                    <a:cubicBezTo>
                      <a:pt x="24963" y="127874"/>
                      <a:pt x="28634" y="128329"/>
                      <a:pt x="31153" y="126374"/>
                    </a:cubicBezTo>
                    <a:cubicBezTo>
                      <a:pt x="37692" y="121954"/>
                      <a:pt x="44230" y="117667"/>
                      <a:pt x="50715" y="113167"/>
                    </a:cubicBezTo>
                    <a:cubicBezTo>
                      <a:pt x="57174" y="108693"/>
                      <a:pt x="63659" y="104192"/>
                      <a:pt x="69902" y="99397"/>
                    </a:cubicBezTo>
                    <a:close/>
                    <a:moveTo>
                      <a:pt x="22203" y="103603"/>
                    </a:moveTo>
                    <a:cubicBezTo>
                      <a:pt x="21855" y="104085"/>
                      <a:pt x="21426" y="104514"/>
                      <a:pt x="21077" y="104862"/>
                    </a:cubicBezTo>
                    <a:lnTo>
                      <a:pt x="21051" y="104273"/>
                    </a:lnTo>
                    <a:lnTo>
                      <a:pt x="21051" y="104192"/>
                    </a:lnTo>
                    <a:cubicBezTo>
                      <a:pt x="21024" y="104514"/>
                      <a:pt x="20943" y="104809"/>
                      <a:pt x="20836" y="105130"/>
                    </a:cubicBezTo>
                    <a:cubicBezTo>
                      <a:pt x="20541" y="105452"/>
                      <a:pt x="20408" y="105693"/>
                      <a:pt x="20568" y="105800"/>
                    </a:cubicBezTo>
                    <a:lnTo>
                      <a:pt x="20595" y="105800"/>
                    </a:lnTo>
                    <a:lnTo>
                      <a:pt x="20488" y="106041"/>
                    </a:lnTo>
                    <a:cubicBezTo>
                      <a:pt x="19041" y="108907"/>
                      <a:pt x="15530" y="110059"/>
                      <a:pt x="12663" y="108613"/>
                    </a:cubicBezTo>
                    <a:cubicBezTo>
                      <a:pt x="11913" y="108291"/>
                      <a:pt x="7947" y="105452"/>
                      <a:pt x="10251" y="100362"/>
                    </a:cubicBezTo>
                    <a:cubicBezTo>
                      <a:pt x="10492" y="99772"/>
                      <a:pt x="11162" y="98567"/>
                      <a:pt x="12100" y="96959"/>
                    </a:cubicBezTo>
                    <a:cubicBezTo>
                      <a:pt x="16575" y="89191"/>
                      <a:pt x="28527" y="70224"/>
                      <a:pt x="29465" y="68724"/>
                    </a:cubicBezTo>
                    <a:cubicBezTo>
                      <a:pt x="33029" y="63500"/>
                      <a:pt x="36191" y="58008"/>
                      <a:pt x="39487" y="52624"/>
                    </a:cubicBezTo>
                    <a:cubicBezTo>
                      <a:pt x="42891" y="47132"/>
                      <a:pt x="46347" y="41667"/>
                      <a:pt x="49804" y="36229"/>
                    </a:cubicBezTo>
                    <a:cubicBezTo>
                      <a:pt x="54548" y="28808"/>
                      <a:pt x="59425" y="21522"/>
                      <a:pt x="64570" y="14369"/>
                    </a:cubicBezTo>
                    <a:cubicBezTo>
                      <a:pt x="66365" y="11529"/>
                      <a:pt x="70117" y="10699"/>
                      <a:pt x="72931" y="12467"/>
                    </a:cubicBezTo>
                    <a:cubicBezTo>
                      <a:pt x="75771" y="14262"/>
                      <a:pt x="76629" y="18013"/>
                      <a:pt x="74833" y="20852"/>
                    </a:cubicBezTo>
                    <a:cubicBezTo>
                      <a:pt x="68482" y="32184"/>
                      <a:pt x="63096" y="43998"/>
                      <a:pt x="56825" y="55410"/>
                    </a:cubicBezTo>
                    <a:cubicBezTo>
                      <a:pt x="55137" y="58517"/>
                      <a:pt x="53342" y="61571"/>
                      <a:pt x="51439" y="64545"/>
                    </a:cubicBezTo>
                    <a:cubicBezTo>
                      <a:pt x="48572" y="69099"/>
                      <a:pt x="45436" y="73466"/>
                      <a:pt x="42221" y="77779"/>
                    </a:cubicBezTo>
                    <a:cubicBezTo>
                      <a:pt x="41122" y="79118"/>
                      <a:pt x="27482" y="96504"/>
                      <a:pt x="22203" y="103603"/>
                    </a:cubicBezTo>
                    <a:close/>
                    <a:moveTo>
                      <a:pt x="21077" y="103951"/>
                    </a:moveTo>
                    <a:cubicBezTo>
                      <a:pt x="21533" y="101299"/>
                      <a:pt x="20220" y="99826"/>
                      <a:pt x="18934" y="98888"/>
                    </a:cubicBezTo>
                    <a:cubicBezTo>
                      <a:pt x="20461" y="100120"/>
                      <a:pt x="21265" y="102023"/>
                      <a:pt x="21077" y="103951"/>
                    </a:cubicBezTo>
                    <a:close/>
                    <a:moveTo>
                      <a:pt x="20595" y="105800"/>
                    </a:moveTo>
                    <a:cubicBezTo>
                      <a:pt x="21077" y="106094"/>
                      <a:pt x="21104" y="105452"/>
                      <a:pt x="21077" y="104862"/>
                    </a:cubicBezTo>
                    <a:lnTo>
                      <a:pt x="20836" y="105130"/>
                    </a:lnTo>
                    <a:cubicBezTo>
                      <a:pt x="20783" y="105371"/>
                      <a:pt x="20675" y="105585"/>
                      <a:pt x="20595" y="105800"/>
                    </a:cubicBezTo>
                    <a:close/>
                    <a:moveTo>
                      <a:pt x="14539" y="85521"/>
                    </a:moveTo>
                    <a:lnTo>
                      <a:pt x="21345" y="67411"/>
                    </a:lnTo>
                    <a:cubicBezTo>
                      <a:pt x="23355" y="61678"/>
                      <a:pt x="25633" y="55999"/>
                      <a:pt x="27589" y="50159"/>
                    </a:cubicBezTo>
                    <a:cubicBezTo>
                      <a:pt x="28876" y="46221"/>
                      <a:pt x="30028" y="42230"/>
                      <a:pt x="31073" y="38211"/>
                    </a:cubicBezTo>
                    <a:cubicBezTo>
                      <a:pt x="33753" y="27898"/>
                      <a:pt x="35682" y="17477"/>
                      <a:pt x="36566" y="6949"/>
                    </a:cubicBezTo>
                    <a:cubicBezTo>
                      <a:pt x="37049" y="3627"/>
                      <a:pt x="34771" y="546"/>
                      <a:pt x="31448" y="64"/>
                    </a:cubicBezTo>
                    <a:cubicBezTo>
                      <a:pt x="28125" y="-418"/>
                      <a:pt x="25043" y="1885"/>
                      <a:pt x="24561" y="5207"/>
                    </a:cubicBezTo>
                    <a:cubicBezTo>
                      <a:pt x="23730" y="9038"/>
                      <a:pt x="22632" y="12815"/>
                      <a:pt x="21533" y="16593"/>
                    </a:cubicBezTo>
                    <a:cubicBezTo>
                      <a:pt x="19309" y="24227"/>
                      <a:pt x="16522" y="31702"/>
                      <a:pt x="13896" y="39256"/>
                    </a:cubicBezTo>
                    <a:cubicBezTo>
                      <a:pt x="12556" y="43114"/>
                      <a:pt x="11270" y="46971"/>
                      <a:pt x="10090" y="50856"/>
                    </a:cubicBezTo>
                    <a:cubicBezTo>
                      <a:pt x="8858" y="54821"/>
                      <a:pt x="7786" y="58812"/>
                      <a:pt x="6687" y="62750"/>
                    </a:cubicBezTo>
                    <a:lnTo>
                      <a:pt x="1890" y="81877"/>
                    </a:lnTo>
                    <a:cubicBezTo>
                      <a:pt x="1596" y="83324"/>
                      <a:pt x="1703" y="86807"/>
                      <a:pt x="1462" y="89164"/>
                    </a:cubicBezTo>
                    <a:cubicBezTo>
                      <a:pt x="1087" y="89592"/>
                      <a:pt x="792" y="90075"/>
                      <a:pt x="551" y="90611"/>
                    </a:cubicBezTo>
                    <a:lnTo>
                      <a:pt x="819" y="90343"/>
                    </a:lnTo>
                    <a:lnTo>
                      <a:pt x="1381" y="89887"/>
                    </a:lnTo>
                    <a:cubicBezTo>
                      <a:pt x="1221" y="90986"/>
                      <a:pt x="926" y="91682"/>
                      <a:pt x="417" y="91575"/>
                    </a:cubicBezTo>
                    <a:cubicBezTo>
                      <a:pt x="336" y="91575"/>
                      <a:pt x="283" y="91548"/>
                      <a:pt x="229" y="91494"/>
                    </a:cubicBezTo>
                    <a:cubicBezTo>
                      <a:pt x="122" y="91923"/>
                      <a:pt x="68" y="92352"/>
                      <a:pt x="41" y="92807"/>
                    </a:cubicBezTo>
                    <a:cubicBezTo>
                      <a:pt x="-307" y="96263"/>
                      <a:pt x="1649" y="97629"/>
                      <a:pt x="1944" y="97951"/>
                    </a:cubicBezTo>
                    <a:cubicBezTo>
                      <a:pt x="2828" y="98888"/>
                      <a:pt x="9313" y="101460"/>
                      <a:pt x="11725" y="94923"/>
                    </a:cubicBezTo>
                    <a:cubicBezTo>
                      <a:pt x="12288" y="93423"/>
                      <a:pt x="13735" y="87744"/>
                      <a:pt x="14539" y="8552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4" name="Google Shape;594;p6"/>
              <p:cNvSpPr/>
              <p:nvPr/>
            </p:nvSpPr>
            <p:spPr>
              <a:xfrm rot="10800000" flipH="1">
                <a:off x="294726" y="751161"/>
                <a:ext cx="211302" cy="537707"/>
              </a:xfrm>
              <a:custGeom>
                <a:avLst/>
                <a:gdLst/>
                <a:ahLst/>
                <a:cxnLst/>
                <a:rect l="l" t="t" r="r" b="b"/>
                <a:pathLst>
                  <a:path w="422605" h="1075414" extrusionOk="0">
                    <a:moveTo>
                      <a:pt x="7022" y="15357"/>
                    </a:moveTo>
                    <a:cubicBezTo>
                      <a:pt x="6513" y="14017"/>
                      <a:pt x="510" y="1346"/>
                      <a:pt x="1743" y="141"/>
                    </a:cubicBezTo>
                    <a:cubicBezTo>
                      <a:pt x="2574" y="-663"/>
                      <a:pt x="9863" y="2230"/>
                      <a:pt x="10827" y="2498"/>
                    </a:cubicBezTo>
                    <a:cubicBezTo>
                      <a:pt x="20260" y="5016"/>
                      <a:pt x="29800" y="7240"/>
                      <a:pt x="39206" y="9811"/>
                    </a:cubicBezTo>
                    <a:cubicBezTo>
                      <a:pt x="84038" y="22000"/>
                      <a:pt x="126351" y="43431"/>
                      <a:pt x="158133" y="76730"/>
                    </a:cubicBezTo>
                    <a:cubicBezTo>
                      <a:pt x="175820" y="95268"/>
                      <a:pt x="189111" y="116726"/>
                      <a:pt x="196480" y="140836"/>
                    </a:cubicBezTo>
                    <a:cubicBezTo>
                      <a:pt x="198544" y="147614"/>
                      <a:pt x="196963" y="160821"/>
                      <a:pt x="199080" y="166018"/>
                    </a:cubicBezTo>
                    <a:lnTo>
                      <a:pt x="203984" y="174108"/>
                    </a:lnTo>
                    <a:cubicBezTo>
                      <a:pt x="131845" y="165991"/>
                      <a:pt x="64262" y="123396"/>
                      <a:pt x="29157" y="62586"/>
                    </a:cubicBezTo>
                    <a:cubicBezTo>
                      <a:pt x="20421" y="47450"/>
                      <a:pt x="13078" y="31644"/>
                      <a:pt x="7022" y="15357"/>
                    </a:cubicBezTo>
                    <a:close/>
                    <a:moveTo>
                      <a:pt x="404054" y="114502"/>
                    </a:moveTo>
                    <a:cubicBezTo>
                      <a:pt x="384358" y="118280"/>
                      <a:pt x="365198" y="123182"/>
                      <a:pt x="346734" y="129290"/>
                    </a:cubicBezTo>
                    <a:cubicBezTo>
                      <a:pt x="272639" y="153882"/>
                      <a:pt x="218776" y="207219"/>
                      <a:pt x="205860" y="267146"/>
                    </a:cubicBezTo>
                    <a:lnTo>
                      <a:pt x="215694" y="263663"/>
                    </a:lnTo>
                    <a:cubicBezTo>
                      <a:pt x="222018" y="262297"/>
                      <a:pt x="237668" y="264681"/>
                      <a:pt x="245841" y="263503"/>
                    </a:cubicBezTo>
                    <a:cubicBezTo>
                      <a:pt x="274944" y="259243"/>
                      <a:pt x="301152" y="249813"/>
                      <a:pt x="324037" y="236446"/>
                    </a:cubicBezTo>
                    <a:cubicBezTo>
                      <a:pt x="365224" y="212443"/>
                      <a:pt x="392665" y="178635"/>
                      <a:pt x="409253" y="141988"/>
                    </a:cubicBezTo>
                    <a:cubicBezTo>
                      <a:pt x="412736" y="134273"/>
                      <a:pt x="415818" y="126450"/>
                      <a:pt x="419248" y="118735"/>
                    </a:cubicBezTo>
                    <a:cubicBezTo>
                      <a:pt x="419596" y="117931"/>
                      <a:pt x="423375" y="112065"/>
                      <a:pt x="422464" y="111315"/>
                    </a:cubicBezTo>
                    <a:cubicBezTo>
                      <a:pt x="421097" y="110163"/>
                      <a:pt x="405689" y="114181"/>
                      <a:pt x="404054" y="114502"/>
                    </a:cubicBezTo>
                    <a:close/>
                    <a:moveTo>
                      <a:pt x="389530" y="313893"/>
                    </a:moveTo>
                    <a:cubicBezTo>
                      <a:pt x="382937" y="315795"/>
                      <a:pt x="376104" y="316947"/>
                      <a:pt x="369378" y="318313"/>
                    </a:cubicBezTo>
                    <a:cubicBezTo>
                      <a:pt x="349494" y="322304"/>
                      <a:pt x="331138" y="328412"/>
                      <a:pt x="314899" y="340521"/>
                    </a:cubicBezTo>
                    <a:cubicBezTo>
                      <a:pt x="266583" y="376525"/>
                      <a:pt x="235230" y="435059"/>
                      <a:pt x="229147" y="493432"/>
                    </a:cubicBezTo>
                    <a:lnTo>
                      <a:pt x="225288" y="504924"/>
                    </a:lnTo>
                    <a:cubicBezTo>
                      <a:pt x="225904" y="509211"/>
                      <a:pt x="241634" y="507737"/>
                      <a:pt x="243590" y="507389"/>
                    </a:cubicBezTo>
                    <a:cubicBezTo>
                      <a:pt x="262054" y="504067"/>
                      <a:pt x="278883" y="492575"/>
                      <a:pt x="291853" y="479823"/>
                    </a:cubicBezTo>
                    <a:cubicBezTo>
                      <a:pt x="325323" y="446846"/>
                      <a:pt x="344161" y="398278"/>
                      <a:pt x="369056" y="359086"/>
                    </a:cubicBezTo>
                    <a:cubicBezTo>
                      <a:pt x="376694" y="347057"/>
                      <a:pt x="383500" y="334761"/>
                      <a:pt x="390334" y="322331"/>
                    </a:cubicBezTo>
                    <a:cubicBezTo>
                      <a:pt x="391700" y="319840"/>
                      <a:pt x="397730" y="313330"/>
                      <a:pt x="397890" y="310651"/>
                    </a:cubicBezTo>
                    <a:cubicBezTo>
                      <a:pt x="398051" y="307758"/>
                      <a:pt x="392424" y="313062"/>
                      <a:pt x="389530" y="313893"/>
                    </a:cubicBezTo>
                    <a:close/>
                    <a:moveTo>
                      <a:pt x="364367" y="881416"/>
                    </a:moveTo>
                    <a:cubicBezTo>
                      <a:pt x="357775" y="883291"/>
                      <a:pt x="350968" y="884470"/>
                      <a:pt x="344215" y="885810"/>
                    </a:cubicBezTo>
                    <a:cubicBezTo>
                      <a:pt x="324331" y="889801"/>
                      <a:pt x="305975" y="895909"/>
                      <a:pt x="289736" y="908044"/>
                    </a:cubicBezTo>
                    <a:cubicBezTo>
                      <a:pt x="241420" y="944049"/>
                      <a:pt x="210067" y="1002582"/>
                      <a:pt x="204011" y="1060929"/>
                    </a:cubicBezTo>
                    <a:lnTo>
                      <a:pt x="200152" y="1072448"/>
                    </a:lnTo>
                    <a:cubicBezTo>
                      <a:pt x="200741" y="1076708"/>
                      <a:pt x="216471" y="1075234"/>
                      <a:pt x="218428" y="1074886"/>
                    </a:cubicBezTo>
                    <a:cubicBezTo>
                      <a:pt x="236891" y="1071591"/>
                      <a:pt x="253747" y="1060098"/>
                      <a:pt x="266690" y="1047320"/>
                    </a:cubicBezTo>
                    <a:cubicBezTo>
                      <a:pt x="300160" y="1014343"/>
                      <a:pt x="319025" y="965801"/>
                      <a:pt x="343893" y="926582"/>
                    </a:cubicBezTo>
                    <a:cubicBezTo>
                      <a:pt x="351531" y="914581"/>
                      <a:pt x="358337" y="902285"/>
                      <a:pt x="365171" y="889828"/>
                    </a:cubicBezTo>
                    <a:cubicBezTo>
                      <a:pt x="366537" y="887363"/>
                      <a:pt x="372567" y="880854"/>
                      <a:pt x="372728" y="878175"/>
                    </a:cubicBezTo>
                    <a:cubicBezTo>
                      <a:pt x="372915" y="875255"/>
                      <a:pt x="367261" y="880586"/>
                      <a:pt x="364367" y="881416"/>
                    </a:cubicBezTo>
                    <a:close/>
                    <a:moveTo>
                      <a:pt x="63994" y="440899"/>
                    </a:moveTo>
                    <a:cubicBezTo>
                      <a:pt x="48987" y="435166"/>
                      <a:pt x="33846" y="429594"/>
                      <a:pt x="19108" y="423245"/>
                    </a:cubicBezTo>
                    <a:cubicBezTo>
                      <a:pt x="18224" y="422870"/>
                      <a:pt x="7129" y="416762"/>
                      <a:pt x="6459" y="417351"/>
                    </a:cubicBezTo>
                    <a:cubicBezTo>
                      <a:pt x="6325" y="417459"/>
                      <a:pt x="17071" y="435193"/>
                      <a:pt x="17554" y="436104"/>
                    </a:cubicBezTo>
                    <a:cubicBezTo>
                      <a:pt x="29291" y="458687"/>
                      <a:pt x="38965" y="482502"/>
                      <a:pt x="51828" y="504496"/>
                    </a:cubicBezTo>
                    <a:cubicBezTo>
                      <a:pt x="63913" y="525204"/>
                      <a:pt x="78277" y="545054"/>
                      <a:pt x="98241" y="559306"/>
                    </a:cubicBezTo>
                    <a:cubicBezTo>
                      <a:pt x="126807" y="579692"/>
                      <a:pt x="162528" y="582103"/>
                      <a:pt x="192193" y="599597"/>
                    </a:cubicBezTo>
                    <a:lnTo>
                      <a:pt x="193211" y="591319"/>
                    </a:lnTo>
                    <a:cubicBezTo>
                      <a:pt x="198544" y="579291"/>
                      <a:pt x="188977" y="555850"/>
                      <a:pt x="184984" y="544947"/>
                    </a:cubicBezTo>
                    <a:cubicBezTo>
                      <a:pt x="164404" y="488878"/>
                      <a:pt x="118339" y="461607"/>
                      <a:pt x="63994" y="440899"/>
                    </a:cubicBezTo>
                    <a:close/>
                    <a:moveTo>
                      <a:pt x="57535" y="810800"/>
                    </a:moveTo>
                    <a:cubicBezTo>
                      <a:pt x="42529" y="805068"/>
                      <a:pt x="27415" y="799496"/>
                      <a:pt x="12650" y="793147"/>
                    </a:cubicBezTo>
                    <a:cubicBezTo>
                      <a:pt x="11765" y="792772"/>
                      <a:pt x="698" y="786690"/>
                      <a:pt x="1" y="787253"/>
                    </a:cubicBezTo>
                    <a:cubicBezTo>
                      <a:pt x="-133" y="787360"/>
                      <a:pt x="10640" y="805094"/>
                      <a:pt x="11095" y="806005"/>
                    </a:cubicBezTo>
                    <a:cubicBezTo>
                      <a:pt x="22833" y="828588"/>
                      <a:pt x="32533" y="852404"/>
                      <a:pt x="45369" y="874397"/>
                    </a:cubicBezTo>
                    <a:cubicBezTo>
                      <a:pt x="57455" y="895105"/>
                      <a:pt x="71819" y="914956"/>
                      <a:pt x="91783" y="929208"/>
                    </a:cubicBezTo>
                    <a:cubicBezTo>
                      <a:pt x="120349" y="949594"/>
                      <a:pt x="156070" y="952005"/>
                      <a:pt x="185735" y="969498"/>
                    </a:cubicBezTo>
                    <a:lnTo>
                      <a:pt x="186753" y="961220"/>
                    </a:lnTo>
                    <a:cubicBezTo>
                      <a:pt x="192086" y="949192"/>
                      <a:pt x="182519" y="925752"/>
                      <a:pt x="178526" y="914849"/>
                    </a:cubicBezTo>
                    <a:cubicBezTo>
                      <a:pt x="157946" y="858779"/>
                      <a:pt x="111908" y="831508"/>
                      <a:pt x="57535" y="81080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5" name="Google Shape;595;p6"/>
              <p:cNvSpPr/>
              <p:nvPr/>
            </p:nvSpPr>
            <p:spPr>
              <a:xfrm rot="10800000" flipH="1">
                <a:off x="284414" y="1322156"/>
                <a:ext cx="243694" cy="95835"/>
              </a:xfrm>
              <a:custGeom>
                <a:avLst/>
                <a:gdLst/>
                <a:ahLst/>
                <a:cxnLst/>
                <a:rect l="l" t="t" r="r" b="b"/>
                <a:pathLst>
                  <a:path w="487387" h="191671" extrusionOk="0">
                    <a:moveTo>
                      <a:pt x="360660" y="60818"/>
                    </a:moveTo>
                    <a:cubicBezTo>
                      <a:pt x="380571" y="53934"/>
                      <a:pt x="400508" y="49005"/>
                      <a:pt x="418784" y="46245"/>
                    </a:cubicBezTo>
                    <a:cubicBezTo>
                      <a:pt x="427627" y="44879"/>
                      <a:pt x="436712" y="44450"/>
                      <a:pt x="445689" y="44477"/>
                    </a:cubicBezTo>
                    <a:cubicBezTo>
                      <a:pt x="452817" y="44504"/>
                      <a:pt x="460026" y="45013"/>
                      <a:pt x="466939" y="46808"/>
                    </a:cubicBezTo>
                    <a:cubicBezTo>
                      <a:pt x="516756" y="59747"/>
                      <a:pt x="462223" y="104726"/>
                      <a:pt x="443599" y="119352"/>
                    </a:cubicBezTo>
                    <a:cubicBezTo>
                      <a:pt x="431004" y="129237"/>
                      <a:pt x="402491" y="140516"/>
                      <a:pt x="386842" y="148579"/>
                    </a:cubicBezTo>
                    <a:cubicBezTo>
                      <a:pt x="337615" y="173895"/>
                      <a:pt x="282224" y="194817"/>
                      <a:pt x="227075" y="191281"/>
                    </a:cubicBezTo>
                    <a:cubicBezTo>
                      <a:pt x="163270" y="187209"/>
                      <a:pt x="12936" y="139498"/>
                      <a:pt x="4066" y="124148"/>
                    </a:cubicBezTo>
                    <a:cubicBezTo>
                      <a:pt x="-6519" y="105797"/>
                      <a:pt x="4683" y="89590"/>
                      <a:pt x="24727" y="86777"/>
                    </a:cubicBezTo>
                    <a:cubicBezTo>
                      <a:pt x="30408" y="85973"/>
                      <a:pt x="36196" y="85920"/>
                      <a:pt x="41931" y="86161"/>
                    </a:cubicBezTo>
                    <a:cubicBezTo>
                      <a:pt x="48791" y="86429"/>
                      <a:pt x="55651" y="87072"/>
                      <a:pt x="62485" y="88036"/>
                    </a:cubicBezTo>
                    <a:cubicBezTo>
                      <a:pt x="56482" y="84312"/>
                      <a:pt x="50721" y="80214"/>
                      <a:pt x="45254" y="75579"/>
                    </a:cubicBezTo>
                    <a:cubicBezTo>
                      <a:pt x="31132" y="63712"/>
                      <a:pt x="717" y="27198"/>
                      <a:pt x="19957" y="8339"/>
                    </a:cubicBezTo>
                    <a:cubicBezTo>
                      <a:pt x="33597" y="-5055"/>
                      <a:pt x="62029" y="731"/>
                      <a:pt x="78322" y="4856"/>
                    </a:cubicBezTo>
                    <a:cubicBezTo>
                      <a:pt x="106888" y="12116"/>
                      <a:pt x="134945" y="26395"/>
                      <a:pt x="160001" y="44504"/>
                    </a:cubicBezTo>
                    <a:cubicBezTo>
                      <a:pt x="166003" y="30949"/>
                      <a:pt x="175919" y="25189"/>
                      <a:pt x="187549" y="23100"/>
                    </a:cubicBezTo>
                    <a:cubicBezTo>
                      <a:pt x="195534" y="2847"/>
                      <a:pt x="230344" y="-7975"/>
                      <a:pt x="241251" y="15840"/>
                    </a:cubicBezTo>
                    <a:cubicBezTo>
                      <a:pt x="242403" y="18385"/>
                      <a:pt x="243395" y="21064"/>
                      <a:pt x="244225" y="23796"/>
                    </a:cubicBezTo>
                    <a:cubicBezTo>
                      <a:pt x="256552" y="23019"/>
                      <a:pt x="269603" y="21117"/>
                      <a:pt x="279678" y="29261"/>
                    </a:cubicBezTo>
                    <a:cubicBezTo>
                      <a:pt x="280214" y="29690"/>
                      <a:pt x="280724" y="30145"/>
                      <a:pt x="281206" y="30601"/>
                    </a:cubicBezTo>
                    <a:cubicBezTo>
                      <a:pt x="283671" y="28029"/>
                      <a:pt x="286297" y="25564"/>
                      <a:pt x="289058" y="23234"/>
                    </a:cubicBezTo>
                    <a:cubicBezTo>
                      <a:pt x="307682" y="7669"/>
                      <a:pt x="345279" y="-3877"/>
                      <a:pt x="367172" y="12920"/>
                    </a:cubicBezTo>
                    <a:cubicBezTo>
                      <a:pt x="380249" y="22966"/>
                      <a:pt x="369772" y="43111"/>
                      <a:pt x="364117" y="54416"/>
                    </a:cubicBezTo>
                    <a:cubicBezTo>
                      <a:pt x="363019" y="56586"/>
                      <a:pt x="361866" y="58729"/>
                      <a:pt x="360660" y="60818"/>
                    </a:cubicBezTo>
                    <a:lnTo>
                      <a:pt x="360660" y="60818"/>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6" name="Google Shape;596;p6"/>
              <p:cNvSpPr/>
              <p:nvPr/>
            </p:nvSpPr>
            <p:spPr>
              <a:xfrm rot="10800000" flipH="1">
                <a:off x="321203" y="1328593"/>
                <a:ext cx="142252" cy="81040"/>
              </a:xfrm>
              <a:custGeom>
                <a:avLst/>
                <a:gdLst/>
                <a:ahLst/>
                <a:cxnLst/>
                <a:rect l="l" t="t" r="r" b="b"/>
                <a:pathLst>
                  <a:path w="284504" h="162080" extrusionOk="0">
                    <a:moveTo>
                      <a:pt x="278158" y="53639"/>
                    </a:moveTo>
                    <a:cubicBezTo>
                      <a:pt x="277515" y="53719"/>
                      <a:pt x="275907" y="54094"/>
                      <a:pt x="275800" y="54121"/>
                    </a:cubicBezTo>
                    <a:lnTo>
                      <a:pt x="271271" y="55729"/>
                    </a:lnTo>
                    <a:lnTo>
                      <a:pt x="261061" y="59586"/>
                    </a:lnTo>
                    <a:cubicBezTo>
                      <a:pt x="255139" y="61890"/>
                      <a:pt x="249297" y="64381"/>
                      <a:pt x="243536" y="66980"/>
                    </a:cubicBezTo>
                    <a:cubicBezTo>
                      <a:pt x="237801" y="69579"/>
                      <a:pt x="232120" y="72284"/>
                      <a:pt x="226466" y="75017"/>
                    </a:cubicBezTo>
                    <a:cubicBezTo>
                      <a:pt x="220383" y="77990"/>
                      <a:pt x="214112" y="80991"/>
                      <a:pt x="208002" y="84312"/>
                    </a:cubicBezTo>
                    <a:cubicBezTo>
                      <a:pt x="205644" y="85598"/>
                      <a:pt x="203500" y="87152"/>
                      <a:pt x="201196" y="88491"/>
                    </a:cubicBezTo>
                    <a:cubicBezTo>
                      <a:pt x="204653" y="81794"/>
                      <a:pt x="207761" y="74829"/>
                      <a:pt x="209985" y="67462"/>
                    </a:cubicBezTo>
                    <a:cubicBezTo>
                      <a:pt x="211325" y="63069"/>
                      <a:pt x="212344" y="58568"/>
                      <a:pt x="213067" y="54068"/>
                    </a:cubicBezTo>
                    <a:cubicBezTo>
                      <a:pt x="213817" y="49514"/>
                      <a:pt x="214139" y="44933"/>
                      <a:pt x="214434" y="40432"/>
                    </a:cubicBezTo>
                    <a:cubicBezTo>
                      <a:pt x="214568" y="37726"/>
                      <a:pt x="214675" y="35021"/>
                      <a:pt x="214595" y="32262"/>
                    </a:cubicBezTo>
                    <a:cubicBezTo>
                      <a:pt x="214514" y="29422"/>
                      <a:pt x="214327" y="26609"/>
                      <a:pt x="213898" y="23823"/>
                    </a:cubicBezTo>
                    <a:cubicBezTo>
                      <a:pt x="213844" y="23609"/>
                      <a:pt x="212960" y="22082"/>
                      <a:pt x="212424" y="20742"/>
                    </a:cubicBezTo>
                    <a:cubicBezTo>
                      <a:pt x="212102" y="21224"/>
                      <a:pt x="211727" y="21680"/>
                      <a:pt x="211432" y="22055"/>
                    </a:cubicBezTo>
                    <a:cubicBezTo>
                      <a:pt x="211834" y="21492"/>
                      <a:pt x="212102" y="20903"/>
                      <a:pt x="212263" y="20260"/>
                    </a:cubicBezTo>
                    <a:lnTo>
                      <a:pt x="212424" y="20742"/>
                    </a:lnTo>
                    <a:cubicBezTo>
                      <a:pt x="213255" y="19537"/>
                      <a:pt x="213817" y="18304"/>
                      <a:pt x="212451" y="18626"/>
                    </a:cubicBezTo>
                    <a:lnTo>
                      <a:pt x="212424" y="18626"/>
                    </a:lnTo>
                    <a:cubicBezTo>
                      <a:pt x="212370" y="17367"/>
                      <a:pt x="211754" y="16215"/>
                      <a:pt x="210870" y="15224"/>
                    </a:cubicBezTo>
                    <a:cubicBezTo>
                      <a:pt x="210736" y="14768"/>
                      <a:pt x="210923" y="14125"/>
                      <a:pt x="210709" y="13750"/>
                    </a:cubicBezTo>
                    <a:cubicBezTo>
                      <a:pt x="209825" y="12357"/>
                      <a:pt x="208592" y="10857"/>
                      <a:pt x="206100" y="10616"/>
                    </a:cubicBezTo>
                    <a:cubicBezTo>
                      <a:pt x="203072" y="10187"/>
                      <a:pt x="200231" y="12250"/>
                      <a:pt x="199695" y="15251"/>
                    </a:cubicBezTo>
                    <a:lnTo>
                      <a:pt x="195327" y="18251"/>
                    </a:lnTo>
                    <a:cubicBezTo>
                      <a:pt x="192406" y="19939"/>
                      <a:pt x="189271" y="21278"/>
                      <a:pt x="186028" y="22484"/>
                    </a:cubicBezTo>
                    <a:cubicBezTo>
                      <a:pt x="181017" y="24386"/>
                      <a:pt x="175792" y="25779"/>
                      <a:pt x="170647" y="27038"/>
                    </a:cubicBezTo>
                    <a:cubicBezTo>
                      <a:pt x="162393" y="29208"/>
                      <a:pt x="153925" y="30627"/>
                      <a:pt x="145457" y="31833"/>
                    </a:cubicBezTo>
                    <a:cubicBezTo>
                      <a:pt x="137043" y="33038"/>
                      <a:pt x="128601" y="34003"/>
                      <a:pt x="120107" y="33949"/>
                    </a:cubicBezTo>
                    <a:cubicBezTo>
                      <a:pt x="115658" y="34003"/>
                      <a:pt x="111183" y="33949"/>
                      <a:pt x="106788" y="33360"/>
                    </a:cubicBezTo>
                    <a:cubicBezTo>
                      <a:pt x="102661" y="32797"/>
                      <a:pt x="98615" y="31913"/>
                      <a:pt x="94837" y="30118"/>
                    </a:cubicBezTo>
                    <a:cubicBezTo>
                      <a:pt x="91942" y="28565"/>
                      <a:pt x="88352" y="29663"/>
                      <a:pt x="86797" y="32529"/>
                    </a:cubicBezTo>
                    <a:cubicBezTo>
                      <a:pt x="86101" y="33788"/>
                      <a:pt x="86127" y="35182"/>
                      <a:pt x="86395" y="36494"/>
                    </a:cubicBezTo>
                    <a:cubicBezTo>
                      <a:pt x="86342" y="36601"/>
                      <a:pt x="86208" y="36601"/>
                      <a:pt x="86181" y="36708"/>
                    </a:cubicBezTo>
                    <a:cubicBezTo>
                      <a:pt x="85565" y="38343"/>
                      <a:pt x="85779" y="40111"/>
                      <a:pt x="86610" y="41530"/>
                    </a:cubicBezTo>
                    <a:lnTo>
                      <a:pt x="86690" y="41504"/>
                    </a:lnTo>
                    <a:cubicBezTo>
                      <a:pt x="87038" y="41423"/>
                      <a:pt x="87119" y="41772"/>
                      <a:pt x="87065" y="42227"/>
                    </a:cubicBezTo>
                    <a:cubicBezTo>
                      <a:pt x="87440" y="42682"/>
                      <a:pt x="87896" y="43084"/>
                      <a:pt x="88405" y="43433"/>
                    </a:cubicBezTo>
                    <a:lnTo>
                      <a:pt x="87816" y="43111"/>
                    </a:lnTo>
                    <a:cubicBezTo>
                      <a:pt x="87494" y="42897"/>
                      <a:pt x="87521" y="42924"/>
                      <a:pt x="87172" y="42709"/>
                    </a:cubicBezTo>
                    <a:lnTo>
                      <a:pt x="87012" y="42602"/>
                    </a:lnTo>
                    <a:cubicBezTo>
                      <a:pt x="86931" y="43165"/>
                      <a:pt x="86744" y="43781"/>
                      <a:pt x="86770" y="43968"/>
                    </a:cubicBezTo>
                    <a:lnTo>
                      <a:pt x="88593" y="58408"/>
                    </a:lnTo>
                    <a:cubicBezTo>
                      <a:pt x="89343" y="62292"/>
                      <a:pt x="90201" y="66203"/>
                      <a:pt x="91487" y="69980"/>
                    </a:cubicBezTo>
                    <a:cubicBezTo>
                      <a:pt x="92773" y="73758"/>
                      <a:pt x="94381" y="77428"/>
                      <a:pt x="96310" y="80937"/>
                    </a:cubicBezTo>
                    <a:cubicBezTo>
                      <a:pt x="99419" y="86643"/>
                      <a:pt x="103385" y="91787"/>
                      <a:pt x="107699" y="96635"/>
                    </a:cubicBezTo>
                    <a:cubicBezTo>
                      <a:pt x="103840" y="94921"/>
                      <a:pt x="100035" y="93126"/>
                      <a:pt x="96069" y="91626"/>
                    </a:cubicBezTo>
                    <a:cubicBezTo>
                      <a:pt x="86985" y="88170"/>
                      <a:pt x="77659" y="85250"/>
                      <a:pt x="68468" y="82116"/>
                    </a:cubicBezTo>
                    <a:cubicBezTo>
                      <a:pt x="56168" y="78285"/>
                      <a:pt x="44189" y="74508"/>
                      <a:pt x="31809" y="72365"/>
                    </a:cubicBezTo>
                    <a:cubicBezTo>
                      <a:pt x="23368" y="70918"/>
                      <a:pt x="14819" y="70168"/>
                      <a:pt x="5922" y="70516"/>
                    </a:cubicBezTo>
                    <a:cubicBezTo>
                      <a:pt x="2653" y="70516"/>
                      <a:pt x="0" y="73168"/>
                      <a:pt x="0" y="76436"/>
                    </a:cubicBezTo>
                    <a:cubicBezTo>
                      <a:pt x="-27" y="79705"/>
                      <a:pt x="2653" y="82357"/>
                      <a:pt x="5922" y="82357"/>
                    </a:cubicBezTo>
                    <a:cubicBezTo>
                      <a:pt x="13935" y="82652"/>
                      <a:pt x="21545" y="83991"/>
                      <a:pt x="29022" y="85813"/>
                    </a:cubicBezTo>
                    <a:cubicBezTo>
                      <a:pt x="40652" y="88599"/>
                      <a:pt x="51880" y="92724"/>
                      <a:pt x="63376" y="97010"/>
                    </a:cubicBezTo>
                    <a:cubicBezTo>
                      <a:pt x="73934" y="100627"/>
                      <a:pt x="84573" y="104190"/>
                      <a:pt x="95051" y="108047"/>
                    </a:cubicBezTo>
                    <a:cubicBezTo>
                      <a:pt x="99473" y="109682"/>
                      <a:pt x="103867" y="111289"/>
                      <a:pt x="108182" y="113111"/>
                    </a:cubicBezTo>
                    <a:cubicBezTo>
                      <a:pt x="113648" y="115414"/>
                      <a:pt x="119008" y="117959"/>
                      <a:pt x="124233" y="120772"/>
                    </a:cubicBezTo>
                    <a:cubicBezTo>
                      <a:pt x="129459" y="123585"/>
                      <a:pt x="134550" y="126639"/>
                      <a:pt x="139401" y="129988"/>
                    </a:cubicBezTo>
                    <a:lnTo>
                      <a:pt x="147708" y="136390"/>
                    </a:lnTo>
                    <a:cubicBezTo>
                      <a:pt x="147869" y="136551"/>
                      <a:pt x="149745" y="138774"/>
                      <a:pt x="150495" y="139685"/>
                    </a:cubicBezTo>
                    <a:cubicBezTo>
                      <a:pt x="150549" y="139766"/>
                      <a:pt x="150602" y="139819"/>
                      <a:pt x="150683" y="139899"/>
                    </a:cubicBezTo>
                    <a:cubicBezTo>
                      <a:pt x="151218" y="140676"/>
                      <a:pt x="152264" y="140784"/>
                      <a:pt x="153094" y="141212"/>
                    </a:cubicBezTo>
                    <a:cubicBezTo>
                      <a:pt x="151138" y="145204"/>
                      <a:pt x="149209" y="149195"/>
                      <a:pt x="147011" y="153026"/>
                    </a:cubicBezTo>
                    <a:cubicBezTo>
                      <a:pt x="145269" y="155785"/>
                      <a:pt x="146127" y="159455"/>
                      <a:pt x="148887" y="161197"/>
                    </a:cubicBezTo>
                    <a:cubicBezTo>
                      <a:pt x="151674" y="162911"/>
                      <a:pt x="155318" y="162054"/>
                      <a:pt x="157060" y="159295"/>
                    </a:cubicBezTo>
                    <a:cubicBezTo>
                      <a:pt x="162634" y="151044"/>
                      <a:pt x="167109" y="142150"/>
                      <a:pt x="172630" y="133899"/>
                    </a:cubicBezTo>
                    <a:cubicBezTo>
                      <a:pt x="174800" y="130711"/>
                      <a:pt x="177132" y="127603"/>
                      <a:pt x="179785" y="124710"/>
                    </a:cubicBezTo>
                    <a:cubicBezTo>
                      <a:pt x="185358" y="118495"/>
                      <a:pt x="192058" y="113352"/>
                      <a:pt x="199079" y="108503"/>
                    </a:cubicBezTo>
                    <a:cubicBezTo>
                      <a:pt x="210012" y="100948"/>
                      <a:pt x="221883" y="94385"/>
                      <a:pt x="233326" y="88331"/>
                    </a:cubicBezTo>
                    <a:cubicBezTo>
                      <a:pt x="239811" y="84741"/>
                      <a:pt x="246323" y="81178"/>
                      <a:pt x="252915" y="77749"/>
                    </a:cubicBezTo>
                    <a:cubicBezTo>
                      <a:pt x="257256" y="75499"/>
                      <a:pt x="261624" y="73275"/>
                      <a:pt x="266046" y="71186"/>
                    </a:cubicBezTo>
                    <a:lnTo>
                      <a:pt x="275854" y="66605"/>
                    </a:lnTo>
                    <a:lnTo>
                      <a:pt x="279150" y="65132"/>
                    </a:lnTo>
                    <a:lnTo>
                      <a:pt x="279123" y="65105"/>
                    </a:lnTo>
                    <a:cubicBezTo>
                      <a:pt x="279123" y="65051"/>
                      <a:pt x="279150" y="65024"/>
                      <a:pt x="279177" y="64998"/>
                    </a:cubicBezTo>
                    <a:cubicBezTo>
                      <a:pt x="279069" y="64944"/>
                      <a:pt x="278935" y="64917"/>
                      <a:pt x="278882" y="64890"/>
                    </a:cubicBezTo>
                    <a:cubicBezTo>
                      <a:pt x="279016" y="64917"/>
                      <a:pt x="279177" y="64917"/>
                      <a:pt x="279310" y="64917"/>
                    </a:cubicBezTo>
                    <a:cubicBezTo>
                      <a:pt x="279552" y="64783"/>
                      <a:pt x="279980" y="64703"/>
                      <a:pt x="280007" y="64864"/>
                    </a:cubicBezTo>
                    <a:cubicBezTo>
                      <a:pt x="281829" y="64596"/>
                      <a:pt x="283491" y="63471"/>
                      <a:pt x="284348" y="61703"/>
                    </a:cubicBezTo>
                    <a:cubicBezTo>
                      <a:pt x="284777" y="60926"/>
                      <a:pt x="284777" y="52809"/>
                      <a:pt x="278158" y="53639"/>
                    </a:cubicBezTo>
                    <a:close/>
                    <a:moveTo>
                      <a:pt x="168530" y="115013"/>
                    </a:moveTo>
                    <a:cubicBezTo>
                      <a:pt x="165582" y="118656"/>
                      <a:pt x="162983" y="122487"/>
                      <a:pt x="160678" y="126478"/>
                    </a:cubicBezTo>
                    <a:cubicBezTo>
                      <a:pt x="159820" y="127978"/>
                      <a:pt x="159097" y="129559"/>
                      <a:pt x="158293" y="131086"/>
                    </a:cubicBezTo>
                    <a:cubicBezTo>
                      <a:pt x="157275" y="129693"/>
                      <a:pt x="156176" y="128219"/>
                      <a:pt x="156042" y="128059"/>
                    </a:cubicBezTo>
                    <a:cubicBezTo>
                      <a:pt x="154917" y="126826"/>
                      <a:pt x="153711" y="125675"/>
                      <a:pt x="152478" y="124549"/>
                    </a:cubicBezTo>
                    <a:cubicBezTo>
                      <a:pt x="150709" y="122888"/>
                      <a:pt x="148833" y="121362"/>
                      <a:pt x="146958" y="119835"/>
                    </a:cubicBezTo>
                    <a:cubicBezTo>
                      <a:pt x="141947" y="115843"/>
                      <a:pt x="136694" y="112146"/>
                      <a:pt x="131228" y="108717"/>
                    </a:cubicBezTo>
                    <a:cubicBezTo>
                      <a:pt x="126833" y="106011"/>
                      <a:pt x="122250" y="103627"/>
                      <a:pt x="117668" y="101297"/>
                    </a:cubicBezTo>
                    <a:cubicBezTo>
                      <a:pt x="118070" y="101082"/>
                      <a:pt x="118579" y="101216"/>
                      <a:pt x="118981" y="100895"/>
                    </a:cubicBezTo>
                    <a:cubicBezTo>
                      <a:pt x="121527" y="98832"/>
                      <a:pt x="121902" y="95082"/>
                      <a:pt x="119839" y="92563"/>
                    </a:cubicBezTo>
                    <a:cubicBezTo>
                      <a:pt x="116703" y="87929"/>
                      <a:pt x="114318" y="82946"/>
                      <a:pt x="111987" y="77883"/>
                    </a:cubicBezTo>
                    <a:cubicBezTo>
                      <a:pt x="110245" y="74133"/>
                      <a:pt x="108744" y="70302"/>
                      <a:pt x="107217" y="66471"/>
                    </a:cubicBezTo>
                    <a:cubicBezTo>
                      <a:pt x="105690" y="62587"/>
                      <a:pt x="104028" y="58756"/>
                      <a:pt x="102795" y="54818"/>
                    </a:cubicBezTo>
                    <a:lnTo>
                      <a:pt x="99821" y="45067"/>
                    </a:lnTo>
                    <a:cubicBezTo>
                      <a:pt x="100330" y="45227"/>
                      <a:pt x="100759" y="45549"/>
                      <a:pt x="101268" y="45683"/>
                    </a:cubicBezTo>
                    <a:cubicBezTo>
                      <a:pt x="107217" y="47397"/>
                      <a:pt x="113461" y="48094"/>
                      <a:pt x="119624" y="48603"/>
                    </a:cubicBezTo>
                    <a:cubicBezTo>
                      <a:pt x="128977" y="49139"/>
                      <a:pt x="138382" y="49005"/>
                      <a:pt x="147654" y="47719"/>
                    </a:cubicBezTo>
                    <a:cubicBezTo>
                      <a:pt x="156873" y="46460"/>
                      <a:pt x="165904" y="44102"/>
                      <a:pt x="174747" y="41370"/>
                    </a:cubicBezTo>
                    <a:cubicBezTo>
                      <a:pt x="180321" y="39521"/>
                      <a:pt x="186002" y="37512"/>
                      <a:pt x="191361" y="34914"/>
                    </a:cubicBezTo>
                    <a:cubicBezTo>
                      <a:pt x="194845" y="33253"/>
                      <a:pt x="198168" y="31324"/>
                      <a:pt x="201276" y="29181"/>
                    </a:cubicBezTo>
                    <a:cubicBezTo>
                      <a:pt x="201196" y="30011"/>
                      <a:pt x="201196" y="30815"/>
                      <a:pt x="201089" y="31645"/>
                    </a:cubicBezTo>
                    <a:cubicBezTo>
                      <a:pt x="200794" y="34030"/>
                      <a:pt x="200392" y="36414"/>
                      <a:pt x="199936" y="38744"/>
                    </a:cubicBezTo>
                    <a:cubicBezTo>
                      <a:pt x="199132" y="43700"/>
                      <a:pt x="197927" y="48656"/>
                      <a:pt x="196908" y="53693"/>
                    </a:cubicBezTo>
                    <a:cubicBezTo>
                      <a:pt x="195890" y="58622"/>
                      <a:pt x="194925" y="63578"/>
                      <a:pt x="193773" y="68480"/>
                    </a:cubicBezTo>
                    <a:cubicBezTo>
                      <a:pt x="192219" y="75097"/>
                      <a:pt x="190638" y="81607"/>
                      <a:pt x="188279" y="87849"/>
                    </a:cubicBezTo>
                    <a:cubicBezTo>
                      <a:pt x="187020" y="90501"/>
                      <a:pt x="188172" y="93447"/>
                      <a:pt x="190530" y="95055"/>
                    </a:cubicBezTo>
                    <a:cubicBezTo>
                      <a:pt x="190343" y="95189"/>
                      <a:pt x="190128" y="95296"/>
                      <a:pt x="189968" y="95403"/>
                    </a:cubicBezTo>
                    <a:cubicBezTo>
                      <a:pt x="181955" y="101082"/>
                      <a:pt x="174666" y="107592"/>
                      <a:pt x="168530" y="115013"/>
                    </a:cubicBezTo>
                    <a:close/>
                    <a:moveTo>
                      <a:pt x="276765" y="64355"/>
                    </a:moveTo>
                    <a:cubicBezTo>
                      <a:pt x="276095" y="64006"/>
                      <a:pt x="275478" y="63551"/>
                      <a:pt x="275023" y="63015"/>
                    </a:cubicBezTo>
                    <a:cubicBezTo>
                      <a:pt x="275639" y="63765"/>
                      <a:pt x="276711" y="64756"/>
                      <a:pt x="278614" y="64864"/>
                    </a:cubicBezTo>
                    <a:cubicBezTo>
                      <a:pt x="277997" y="64810"/>
                      <a:pt x="277381" y="64623"/>
                      <a:pt x="276765" y="64355"/>
                    </a:cubicBezTo>
                    <a:close/>
                    <a:moveTo>
                      <a:pt x="279766" y="64890"/>
                    </a:moveTo>
                    <a:lnTo>
                      <a:pt x="280007" y="64864"/>
                    </a:lnTo>
                    <a:cubicBezTo>
                      <a:pt x="280088" y="65185"/>
                      <a:pt x="279739" y="65132"/>
                      <a:pt x="279391" y="65051"/>
                    </a:cubicBezTo>
                    <a:cubicBezTo>
                      <a:pt x="279337" y="65105"/>
                      <a:pt x="279203" y="65212"/>
                      <a:pt x="279150" y="65132"/>
                    </a:cubicBezTo>
                    <a:lnTo>
                      <a:pt x="279364" y="65051"/>
                    </a:lnTo>
                    <a:lnTo>
                      <a:pt x="279177" y="64998"/>
                    </a:lnTo>
                    <a:lnTo>
                      <a:pt x="279230" y="64944"/>
                    </a:lnTo>
                    <a:lnTo>
                      <a:pt x="279310" y="64917"/>
                    </a:lnTo>
                    <a:lnTo>
                      <a:pt x="279498" y="64917"/>
                    </a:lnTo>
                    <a:cubicBezTo>
                      <a:pt x="279605" y="64890"/>
                      <a:pt x="279686" y="64890"/>
                      <a:pt x="279766" y="64890"/>
                    </a:cubicBezTo>
                    <a:close/>
                    <a:moveTo>
                      <a:pt x="87065" y="42227"/>
                    </a:moveTo>
                    <a:cubicBezTo>
                      <a:pt x="87065" y="42334"/>
                      <a:pt x="87038" y="42468"/>
                      <a:pt x="87012" y="42602"/>
                    </a:cubicBezTo>
                    <a:cubicBezTo>
                      <a:pt x="86342" y="42147"/>
                      <a:pt x="85967" y="41691"/>
                      <a:pt x="86610" y="41530"/>
                    </a:cubicBezTo>
                    <a:cubicBezTo>
                      <a:pt x="86744" y="41772"/>
                      <a:pt x="86904" y="41986"/>
                      <a:pt x="87065" y="42227"/>
                    </a:cubicBezTo>
                    <a:close/>
                    <a:moveTo>
                      <a:pt x="106842" y="11902"/>
                    </a:moveTo>
                    <a:cubicBezTo>
                      <a:pt x="106252" y="8687"/>
                      <a:pt x="108369" y="5580"/>
                      <a:pt x="111585" y="5017"/>
                    </a:cubicBezTo>
                    <a:cubicBezTo>
                      <a:pt x="118177" y="3142"/>
                      <a:pt x="124877" y="1561"/>
                      <a:pt x="131790" y="704"/>
                    </a:cubicBezTo>
                    <a:cubicBezTo>
                      <a:pt x="135167" y="276"/>
                      <a:pt x="138543" y="61"/>
                      <a:pt x="141920" y="8"/>
                    </a:cubicBezTo>
                    <a:cubicBezTo>
                      <a:pt x="145323" y="-46"/>
                      <a:pt x="148646" y="195"/>
                      <a:pt x="151969" y="329"/>
                    </a:cubicBezTo>
                    <a:lnTo>
                      <a:pt x="163813" y="1561"/>
                    </a:lnTo>
                    <a:cubicBezTo>
                      <a:pt x="164376" y="1642"/>
                      <a:pt x="165716" y="2526"/>
                      <a:pt x="166600" y="2794"/>
                    </a:cubicBezTo>
                    <a:lnTo>
                      <a:pt x="166493" y="2847"/>
                    </a:lnTo>
                    <a:lnTo>
                      <a:pt x="166627" y="2794"/>
                    </a:lnTo>
                    <a:lnTo>
                      <a:pt x="166600" y="2794"/>
                    </a:lnTo>
                    <a:cubicBezTo>
                      <a:pt x="166949" y="2633"/>
                      <a:pt x="167511" y="2124"/>
                      <a:pt x="167485" y="2472"/>
                    </a:cubicBezTo>
                    <a:lnTo>
                      <a:pt x="167458" y="2553"/>
                    </a:lnTo>
                    <a:cubicBezTo>
                      <a:pt x="170111" y="1963"/>
                      <a:pt x="172844" y="3356"/>
                      <a:pt x="173916" y="5928"/>
                    </a:cubicBezTo>
                    <a:cubicBezTo>
                      <a:pt x="175122" y="8821"/>
                      <a:pt x="173728" y="12143"/>
                      <a:pt x="170834" y="13349"/>
                    </a:cubicBezTo>
                    <a:cubicBezTo>
                      <a:pt x="170057" y="13777"/>
                      <a:pt x="168985" y="13911"/>
                      <a:pt x="167833" y="14072"/>
                    </a:cubicBezTo>
                    <a:cubicBezTo>
                      <a:pt x="166332" y="14286"/>
                      <a:pt x="164296" y="13991"/>
                      <a:pt x="163197" y="14072"/>
                    </a:cubicBezTo>
                    <a:lnTo>
                      <a:pt x="152317" y="14983"/>
                    </a:lnTo>
                    <a:cubicBezTo>
                      <a:pt x="148458" y="15304"/>
                      <a:pt x="144573" y="15840"/>
                      <a:pt x="140607" y="16054"/>
                    </a:cubicBezTo>
                    <a:cubicBezTo>
                      <a:pt x="137016" y="16242"/>
                      <a:pt x="133398" y="16242"/>
                      <a:pt x="129807" y="16295"/>
                    </a:cubicBezTo>
                    <a:cubicBezTo>
                      <a:pt x="124367" y="16376"/>
                      <a:pt x="119035" y="16242"/>
                      <a:pt x="113729" y="16670"/>
                    </a:cubicBezTo>
                    <a:cubicBezTo>
                      <a:pt x="110513" y="17260"/>
                      <a:pt x="107405" y="15117"/>
                      <a:pt x="106842" y="1190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7" name="Google Shape;597;p6"/>
              <p:cNvSpPr/>
              <p:nvPr/>
            </p:nvSpPr>
            <p:spPr>
              <a:xfrm rot="10800000" flipH="1">
                <a:off x="287208" y="438437"/>
                <a:ext cx="189664" cy="890184"/>
              </a:xfrm>
              <a:custGeom>
                <a:avLst/>
                <a:gdLst/>
                <a:ahLst/>
                <a:cxnLst/>
                <a:rect l="l" t="t" r="r" b="b"/>
                <a:pathLst>
                  <a:path w="379328" h="1780367" extrusionOk="0">
                    <a:moveTo>
                      <a:pt x="375331" y="243110"/>
                    </a:moveTo>
                    <a:cubicBezTo>
                      <a:pt x="375331" y="243110"/>
                      <a:pt x="375412" y="243030"/>
                      <a:pt x="375412" y="243030"/>
                    </a:cubicBezTo>
                    <a:lnTo>
                      <a:pt x="375438" y="243084"/>
                    </a:lnTo>
                    <a:cubicBezTo>
                      <a:pt x="375465" y="243137"/>
                      <a:pt x="375358" y="243084"/>
                      <a:pt x="375331" y="243110"/>
                    </a:cubicBezTo>
                    <a:close/>
                    <a:moveTo>
                      <a:pt x="379190" y="236386"/>
                    </a:moveTo>
                    <a:cubicBezTo>
                      <a:pt x="378493" y="233332"/>
                      <a:pt x="375438" y="231404"/>
                      <a:pt x="372384" y="232100"/>
                    </a:cubicBezTo>
                    <a:cubicBezTo>
                      <a:pt x="371204" y="232341"/>
                      <a:pt x="369436" y="233225"/>
                      <a:pt x="367533" y="234645"/>
                    </a:cubicBezTo>
                    <a:cubicBezTo>
                      <a:pt x="364612" y="236842"/>
                      <a:pt x="360646" y="240887"/>
                      <a:pt x="358904" y="241985"/>
                    </a:cubicBezTo>
                    <a:cubicBezTo>
                      <a:pt x="355876" y="243861"/>
                      <a:pt x="352795" y="245602"/>
                      <a:pt x="349659" y="247316"/>
                    </a:cubicBezTo>
                    <a:cubicBezTo>
                      <a:pt x="342102" y="251415"/>
                      <a:pt x="334358" y="255219"/>
                      <a:pt x="326855" y="259371"/>
                    </a:cubicBezTo>
                    <a:cubicBezTo>
                      <a:pt x="312250" y="267676"/>
                      <a:pt x="295555" y="276570"/>
                      <a:pt x="279557" y="287125"/>
                    </a:cubicBezTo>
                    <a:cubicBezTo>
                      <a:pt x="269213" y="293956"/>
                      <a:pt x="259164" y="301457"/>
                      <a:pt x="249919" y="309574"/>
                    </a:cubicBezTo>
                    <a:cubicBezTo>
                      <a:pt x="240915" y="317477"/>
                      <a:pt x="232822" y="326049"/>
                      <a:pt x="225882" y="335184"/>
                    </a:cubicBezTo>
                    <a:cubicBezTo>
                      <a:pt x="226364" y="289000"/>
                      <a:pt x="226793" y="246218"/>
                      <a:pt x="227168" y="207803"/>
                    </a:cubicBezTo>
                    <a:cubicBezTo>
                      <a:pt x="229553" y="204615"/>
                      <a:pt x="231375" y="200516"/>
                      <a:pt x="232742" y="195935"/>
                    </a:cubicBezTo>
                    <a:cubicBezTo>
                      <a:pt x="235341" y="187122"/>
                      <a:pt x="236306" y="176406"/>
                      <a:pt x="238530" y="169468"/>
                    </a:cubicBezTo>
                    <a:cubicBezTo>
                      <a:pt x="244693" y="150126"/>
                      <a:pt x="261656" y="119292"/>
                      <a:pt x="283737" y="102844"/>
                    </a:cubicBezTo>
                    <a:cubicBezTo>
                      <a:pt x="297056" y="92932"/>
                      <a:pt x="312438" y="88485"/>
                      <a:pt x="328623" y="97700"/>
                    </a:cubicBezTo>
                    <a:cubicBezTo>
                      <a:pt x="339155" y="103540"/>
                      <a:pt x="341030" y="117068"/>
                      <a:pt x="337842" y="128561"/>
                    </a:cubicBezTo>
                    <a:cubicBezTo>
                      <a:pt x="334626" y="140080"/>
                      <a:pt x="326104" y="150394"/>
                      <a:pt x="313241" y="149081"/>
                    </a:cubicBezTo>
                    <a:cubicBezTo>
                      <a:pt x="309945" y="148760"/>
                      <a:pt x="306408" y="147635"/>
                      <a:pt x="303300" y="145840"/>
                    </a:cubicBezTo>
                    <a:cubicBezTo>
                      <a:pt x="300405" y="144179"/>
                      <a:pt x="297806" y="142009"/>
                      <a:pt x="296386" y="139250"/>
                    </a:cubicBezTo>
                    <a:cubicBezTo>
                      <a:pt x="295207" y="136946"/>
                      <a:pt x="295582" y="134669"/>
                      <a:pt x="296949" y="132981"/>
                    </a:cubicBezTo>
                    <a:cubicBezTo>
                      <a:pt x="298690" y="130811"/>
                      <a:pt x="301504" y="129338"/>
                      <a:pt x="304532" y="129311"/>
                    </a:cubicBezTo>
                    <a:cubicBezTo>
                      <a:pt x="307802" y="129365"/>
                      <a:pt x="310481" y="126739"/>
                      <a:pt x="310535" y="123471"/>
                    </a:cubicBezTo>
                    <a:cubicBezTo>
                      <a:pt x="310589" y="120203"/>
                      <a:pt x="307962" y="117524"/>
                      <a:pt x="304693" y="117470"/>
                    </a:cubicBezTo>
                    <a:cubicBezTo>
                      <a:pt x="297940" y="117256"/>
                      <a:pt x="291509" y="120310"/>
                      <a:pt x="287436" y="124998"/>
                    </a:cubicBezTo>
                    <a:cubicBezTo>
                      <a:pt x="282853" y="130222"/>
                      <a:pt x="281245" y="137455"/>
                      <a:pt x="284783" y="144956"/>
                    </a:cubicBezTo>
                    <a:cubicBezTo>
                      <a:pt x="287114" y="149939"/>
                      <a:pt x="291348" y="154198"/>
                      <a:pt x="296359" y="157359"/>
                    </a:cubicBezTo>
                    <a:cubicBezTo>
                      <a:pt x="301075" y="160306"/>
                      <a:pt x="306515" y="162208"/>
                      <a:pt x="311607" y="162904"/>
                    </a:cubicBezTo>
                    <a:cubicBezTo>
                      <a:pt x="331946" y="165610"/>
                      <a:pt x="347006" y="150956"/>
                      <a:pt x="352500" y="132820"/>
                    </a:cubicBezTo>
                    <a:cubicBezTo>
                      <a:pt x="358020" y="114524"/>
                      <a:pt x="353223" y="93414"/>
                      <a:pt x="336475" y="83770"/>
                    </a:cubicBezTo>
                    <a:cubicBezTo>
                      <a:pt x="313992" y="71233"/>
                      <a:pt x="292554" y="76483"/>
                      <a:pt x="274412" y="90574"/>
                    </a:cubicBezTo>
                    <a:cubicBezTo>
                      <a:pt x="251527" y="108362"/>
                      <a:pt x="234591" y="140295"/>
                      <a:pt x="227623" y="162047"/>
                    </a:cubicBezTo>
                    <a:cubicBezTo>
                      <a:pt x="228561" y="65098"/>
                      <a:pt x="229097" y="5734"/>
                      <a:pt x="229097" y="5734"/>
                    </a:cubicBezTo>
                    <a:cubicBezTo>
                      <a:pt x="229124" y="2599"/>
                      <a:pt x="226632" y="28"/>
                      <a:pt x="223497" y="1"/>
                    </a:cubicBezTo>
                    <a:cubicBezTo>
                      <a:pt x="220335" y="-53"/>
                      <a:pt x="217762" y="2465"/>
                      <a:pt x="217708" y="5600"/>
                    </a:cubicBezTo>
                    <a:cubicBezTo>
                      <a:pt x="217708" y="5600"/>
                      <a:pt x="216101" y="98129"/>
                      <a:pt x="213769" y="240646"/>
                    </a:cubicBezTo>
                    <a:cubicBezTo>
                      <a:pt x="210205" y="234002"/>
                      <a:pt x="206427" y="227466"/>
                      <a:pt x="202085" y="221277"/>
                    </a:cubicBezTo>
                    <a:cubicBezTo>
                      <a:pt x="196994" y="213991"/>
                      <a:pt x="191420" y="206999"/>
                      <a:pt x="185766" y="200141"/>
                    </a:cubicBezTo>
                    <a:cubicBezTo>
                      <a:pt x="178745" y="191756"/>
                      <a:pt x="171161" y="183934"/>
                      <a:pt x="163015" y="176727"/>
                    </a:cubicBezTo>
                    <a:cubicBezTo>
                      <a:pt x="154949" y="169602"/>
                      <a:pt x="146373" y="163012"/>
                      <a:pt x="137450" y="156850"/>
                    </a:cubicBezTo>
                    <a:cubicBezTo>
                      <a:pt x="126972" y="149590"/>
                      <a:pt x="115985" y="142920"/>
                      <a:pt x="104864" y="136544"/>
                    </a:cubicBezTo>
                    <a:cubicBezTo>
                      <a:pt x="88330" y="127034"/>
                      <a:pt x="71394" y="118220"/>
                      <a:pt x="55048" y="109059"/>
                    </a:cubicBezTo>
                    <a:cubicBezTo>
                      <a:pt x="52234" y="107398"/>
                      <a:pt x="48589" y="108309"/>
                      <a:pt x="46928" y="111121"/>
                    </a:cubicBezTo>
                    <a:cubicBezTo>
                      <a:pt x="45267" y="113934"/>
                      <a:pt x="46178" y="117577"/>
                      <a:pt x="48991" y="119238"/>
                    </a:cubicBezTo>
                    <a:cubicBezTo>
                      <a:pt x="64829" y="129204"/>
                      <a:pt x="81175" y="138955"/>
                      <a:pt x="97280" y="149108"/>
                    </a:cubicBezTo>
                    <a:cubicBezTo>
                      <a:pt x="107839" y="155779"/>
                      <a:pt x="118236" y="162636"/>
                      <a:pt x="128312" y="169869"/>
                    </a:cubicBezTo>
                    <a:cubicBezTo>
                      <a:pt x="136673" y="175843"/>
                      <a:pt x="144792" y="182085"/>
                      <a:pt x="152537" y="188729"/>
                    </a:cubicBezTo>
                    <a:cubicBezTo>
                      <a:pt x="160255" y="195346"/>
                      <a:pt x="167651" y="202284"/>
                      <a:pt x="174404" y="209919"/>
                    </a:cubicBezTo>
                    <a:cubicBezTo>
                      <a:pt x="181210" y="217500"/>
                      <a:pt x="187856" y="225323"/>
                      <a:pt x="193885" y="233574"/>
                    </a:cubicBezTo>
                    <a:cubicBezTo>
                      <a:pt x="197851" y="238985"/>
                      <a:pt x="201576" y="244584"/>
                      <a:pt x="204846" y="250424"/>
                    </a:cubicBezTo>
                    <a:lnTo>
                      <a:pt x="212778" y="265747"/>
                    </a:lnTo>
                    <a:lnTo>
                      <a:pt x="213340" y="267006"/>
                    </a:lnTo>
                    <a:cubicBezTo>
                      <a:pt x="212858" y="295777"/>
                      <a:pt x="212376" y="326263"/>
                      <a:pt x="211867" y="358303"/>
                    </a:cubicBezTo>
                    <a:cubicBezTo>
                      <a:pt x="211733" y="358624"/>
                      <a:pt x="211518" y="358919"/>
                      <a:pt x="211384" y="359240"/>
                    </a:cubicBezTo>
                    <a:cubicBezTo>
                      <a:pt x="210527" y="361035"/>
                      <a:pt x="210902" y="362857"/>
                      <a:pt x="211786" y="364464"/>
                    </a:cubicBezTo>
                    <a:cubicBezTo>
                      <a:pt x="211357" y="391334"/>
                      <a:pt x="210902" y="419087"/>
                      <a:pt x="210446" y="447805"/>
                    </a:cubicBezTo>
                    <a:cubicBezTo>
                      <a:pt x="210259" y="460235"/>
                      <a:pt x="210044" y="472959"/>
                      <a:pt x="209857" y="485684"/>
                    </a:cubicBezTo>
                    <a:cubicBezTo>
                      <a:pt x="206293" y="478532"/>
                      <a:pt x="202541" y="471031"/>
                      <a:pt x="199218" y="464012"/>
                    </a:cubicBezTo>
                    <a:cubicBezTo>
                      <a:pt x="195654" y="456511"/>
                      <a:pt x="192599" y="449653"/>
                      <a:pt x="190831" y="444670"/>
                    </a:cubicBezTo>
                    <a:cubicBezTo>
                      <a:pt x="181934" y="419676"/>
                      <a:pt x="171617" y="386431"/>
                      <a:pt x="154011" y="360580"/>
                    </a:cubicBezTo>
                    <a:cubicBezTo>
                      <a:pt x="141362" y="341988"/>
                      <a:pt x="124962" y="327281"/>
                      <a:pt x="103497" y="320932"/>
                    </a:cubicBezTo>
                    <a:cubicBezTo>
                      <a:pt x="80452" y="314369"/>
                      <a:pt x="65659" y="324576"/>
                      <a:pt x="58719" y="340515"/>
                    </a:cubicBezTo>
                    <a:cubicBezTo>
                      <a:pt x="49474" y="361678"/>
                      <a:pt x="55664" y="394066"/>
                      <a:pt x="75601" y="407407"/>
                    </a:cubicBezTo>
                    <a:cubicBezTo>
                      <a:pt x="90045" y="417024"/>
                      <a:pt x="102452" y="410836"/>
                      <a:pt x="107946" y="402076"/>
                    </a:cubicBezTo>
                    <a:cubicBezTo>
                      <a:pt x="111992" y="395593"/>
                      <a:pt x="112233" y="387744"/>
                      <a:pt x="108026" y="382493"/>
                    </a:cubicBezTo>
                    <a:cubicBezTo>
                      <a:pt x="105052" y="378770"/>
                      <a:pt x="99639" y="375716"/>
                      <a:pt x="90635" y="376546"/>
                    </a:cubicBezTo>
                    <a:cubicBezTo>
                      <a:pt x="87392" y="376814"/>
                      <a:pt x="84927" y="379654"/>
                      <a:pt x="85168" y="382895"/>
                    </a:cubicBezTo>
                    <a:cubicBezTo>
                      <a:pt x="85409" y="386163"/>
                      <a:pt x="88277" y="388628"/>
                      <a:pt x="91519" y="388387"/>
                    </a:cubicBezTo>
                    <a:cubicBezTo>
                      <a:pt x="94815" y="388173"/>
                      <a:pt x="97066" y="388548"/>
                      <a:pt x="98218" y="389914"/>
                    </a:cubicBezTo>
                    <a:cubicBezTo>
                      <a:pt x="98728" y="390503"/>
                      <a:pt x="98647" y="391307"/>
                      <a:pt x="98540" y="392110"/>
                    </a:cubicBezTo>
                    <a:cubicBezTo>
                      <a:pt x="98245" y="394066"/>
                      <a:pt x="96905" y="395995"/>
                      <a:pt x="95083" y="397334"/>
                    </a:cubicBezTo>
                    <a:cubicBezTo>
                      <a:pt x="92216" y="399477"/>
                      <a:pt x="87982" y="399558"/>
                      <a:pt x="83292" y="396236"/>
                    </a:cubicBezTo>
                    <a:cubicBezTo>
                      <a:pt x="71367" y="387797"/>
                      <a:pt x="67214" y="369795"/>
                      <a:pt x="69974" y="355169"/>
                    </a:cubicBezTo>
                    <a:cubicBezTo>
                      <a:pt x="71367" y="347882"/>
                      <a:pt x="74529" y="341372"/>
                      <a:pt x="79996" y="337675"/>
                    </a:cubicBezTo>
                    <a:cubicBezTo>
                      <a:pt x="84686" y="334488"/>
                      <a:pt x="91037" y="333818"/>
                      <a:pt x="98996" y="336229"/>
                    </a:cubicBezTo>
                    <a:cubicBezTo>
                      <a:pt x="116950" y="341453"/>
                      <a:pt x="130322" y="354124"/>
                      <a:pt x="141094" y="369501"/>
                    </a:cubicBezTo>
                    <a:cubicBezTo>
                      <a:pt x="158325" y="394066"/>
                      <a:pt x="168964" y="425623"/>
                      <a:pt x="178048" y="449385"/>
                    </a:cubicBezTo>
                    <a:cubicBezTo>
                      <a:pt x="180085" y="454636"/>
                      <a:pt x="183515" y="461869"/>
                      <a:pt x="187561" y="469745"/>
                    </a:cubicBezTo>
                    <a:cubicBezTo>
                      <a:pt x="194823" y="483970"/>
                      <a:pt x="203827" y="500097"/>
                      <a:pt x="209455" y="510705"/>
                    </a:cubicBezTo>
                    <a:cubicBezTo>
                      <a:pt x="208704" y="557291"/>
                      <a:pt x="207954" y="605511"/>
                      <a:pt x="207204" y="654883"/>
                    </a:cubicBezTo>
                    <a:cubicBezTo>
                      <a:pt x="204202" y="649418"/>
                      <a:pt x="201228" y="643900"/>
                      <a:pt x="197637" y="638729"/>
                    </a:cubicBezTo>
                    <a:cubicBezTo>
                      <a:pt x="192706" y="631630"/>
                      <a:pt x="187293" y="624880"/>
                      <a:pt x="181719" y="618504"/>
                    </a:cubicBezTo>
                    <a:cubicBezTo>
                      <a:pt x="171938" y="607520"/>
                      <a:pt x="161085" y="597582"/>
                      <a:pt x="149375" y="588527"/>
                    </a:cubicBezTo>
                    <a:cubicBezTo>
                      <a:pt x="138763" y="580330"/>
                      <a:pt x="127508" y="572855"/>
                      <a:pt x="116146" y="565488"/>
                    </a:cubicBezTo>
                    <a:cubicBezTo>
                      <a:pt x="99424" y="554666"/>
                      <a:pt x="82381" y="544298"/>
                      <a:pt x="66678" y="532538"/>
                    </a:cubicBezTo>
                    <a:cubicBezTo>
                      <a:pt x="64105" y="530502"/>
                      <a:pt x="60380" y="530958"/>
                      <a:pt x="58344" y="533529"/>
                    </a:cubicBezTo>
                    <a:cubicBezTo>
                      <a:pt x="56334" y="536074"/>
                      <a:pt x="56763" y="539798"/>
                      <a:pt x="59335" y="541834"/>
                    </a:cubicBezTo>
                    <a:cubicBezTo>
                      <a:pt x="74637" y="554585"/>
                      <a:pt x="91197" y="566239"/>
                      <a:pt x="107758" y="577919"/>
                    </a:cubicBezTo>
                    <a:cubicBezTo>
                      <a:pt x="118531" y="585527"/>
                      <a:pt x="129223" y="593215"/>
                      <a:pt x="139567" y="601225"/>
                    </a:cubicBezTo>
                    <a:cubicBezTo>
                      <a:pt x="150527" y="609744"/>
                      <a:pt x="161139" y="618557"/>
                      <a:pt x="170545" y="628657"/>
                    </a:cubicBezTo>
                    <a:cubicBezTo>
                      <a:pt x="176012" y="634443"/>
                      <a:pt x="181317" y="640578"/>
                      <a:pt x="186221" y="646980"/>
                    </a:cubicBezTo>
                    <a:cubicBezTo>
                      <a:pt x="191098" y="653356"/>
                      <a:pt x="195600" y="660000"/>
                      <a:pt x="199433" y="666885"/>
                    </a:cubicBezTo>
                    <a:cubicBezTo>
                      <a:pt x="200719" y="669162"/>
                      <a:pt x="201898" y="671492"/>
                      <a:pt x="202997" y="673876"/>
                    </a:cubicBezTo>
                    <a:cubicBezTo>
                      <a:pt x="204095" y="676261"/>
                      <a:pt x="205114" y="678699"/>
                      <a:pt x="206051" y="681163"/>
                    </a:cubicBezTo>
                    <a:lnTo>
                      <a:pt x="206748" y="683226"/>
                    </a:lnTo>
                    <a:cubicBezTo>
                      <a:pt x="206132" y="723463"/>
                      <a:pt x="205542" y="764262"/>
                      <a:pt x="204953" y="805357"/>
                    </a:cubicBezTo>
                    <a:cubicBezTo>
                      <a:pt x="200719" y="800240"/>
                      <a:pt x="195868" y="795847"/>
                      <a:pt x="190027" y="792632"/>
                    </a:cubicBezTo>
                    <a:cubicBezTo>
                      <a:pt x="171081" y="782291"/>
                      <a:pt x="144498" y="781059"/>
                      <a:pt x="122979" y="774549"/>
                    </a:cubicBezTo>
                    <a:cubicBezTo>
                      <a:pt x="104489" y="769031"/>
                      <a:pt x="86561" y="759253"/>
                      <a:pt x="70751" y="746930"/>
                    </a:cubicBezTo>
                    <a:cubicBezTo>
                      <a:pt x="54833" y="734500"/>
                      <a:pt x="41086" y="719471"/>
                      <a:pt x="31493" y="703050"/>
                    </a:cubicBezTo>
                    <a:cubicBezTo>
                      <a:pt x="28706" y="698362"/>
                      <a:pt x="26160" y="693486"/>
                      <a:pt x="23963" y="688450"/>
                    </a:cubicBezTo>
                    <a:cubicBezTo>
                      <a:pt x="21792" y="683467"/>
                      <a:pt x="19916" y="678350"/>
                      <a:pt x="18496" y="673153"/>
                    </a:cubicBezTo>
                    <a:cubicBezTo>
                      <a:pt x="17504" y="669564"/>
                      <a:pt x="16700" y="665893"/>
                      <a:pt x="16138" y="662197"/>
                    </a:cubicBezTo>
                    <a:cubicBezTo>
                      <a:pt x="15575" y="658500"/>
                      <a:pt x="15200" y="654803"/>
                      <a:pt x="15066" y="651079"/>
                    </a:cubicBezTo>
                    <a:cubicBezTo>
                      <a:pt x="14985" y="648775"/>
                      <a:pt x="14959" y="646445"/>
                      <a:pt x="15146" y="644114"/>
                    </a:cubicBezTo>
                    <a:cubicBezTo>
                      <a:pt x="15307" y="642132"/>
                      <a:pt x="15602" y="640149"/>
                      <a:pt x="16272" y="638274"/>
                    </a:cubicBezTo>
                    <a:cubicBezTo>
                      <a:pt x="17504" y="634684"/>
                      <a:pt x="19139" y="632193"/>
                      <a:pt x="21363" y="630934"/>
                    </a:cubicBezTo>
                    <a:cubicBezTo>
                      <a:pt x="23641" y="629621"/>
                      <a:pt x="26321" y="629621"/>
                      <a:pt x="29027" y="630318"/>
                    </a:cubicBezTo>
                    <a:cubicBezTo>
                      <a:pt x="33851" y="631523"/>
                      <a:pt x="38701" y="634738"/>
                      <a:pt x="42506" y="638783"/>
                    </a:cubicBezTo>
                    <a:cubicBezTo>
                      <a:pt x="47785" y="644409"/>
                      <a:pt x="51671" y="651642"/>
                      <a:pt x="49045" y="657830"/>
                    </a:cubicBezTo>
                    <a:cubicBezTo>
                      <a:pt x="47571" y="661312"/>
                      <a:pt x="44087" y="664152"/>
                      <a:pt x="38299" y="666215"/>
                    </a:cubicBezTo>
                    <a:cubicBezTo>
                      <a:pt x="35217" y="667260"/>
                      <a:pt x="33529" y="670608"/>
                      <a:pt x="34574" y="673716"/>
                    </a:cubicBezTo>
                    <a:cubicBezTo>
                      <a:pt x="35619" y="676797"/>
                      <a:pt x="38996" y="678484"/>
                      <a:pt x="42078" y="677439"/>
                    </a:cubicBezTo>
                    <a:cubicBezTo>
                      <a:pt x="52153" y="674225"/>
                      <a:pt x="57727" y="668813"/>
                      <a:pt x="60488" y="662893"/>
                    </a:cubicBezTo>
                    <a:cubicBezTo>
                      <a:pt x="65257" y="652579"/>
                      <a:pt x="61050" y="639560"/>
                      <a:pt x="52395" y="629782"/>
                    </a:cubicBezTo>
                    <a:cubicBezTo>
                      <a:pt x="43927" y="620191"/>
                      <a:pt x="31412" y="614298"/>
                      <a:pt x="21068" y="616093"/>
                    </a:cubicBezTo>
                    <a:cubicBezTo>
                      <a:pt x="13485" y="617379"/>
                      <a:pt x="6544" y="622361"/>
                      <a:pt x="2444" y="633265"/>
                    </a:cubicBezTo>
                    <a:cubicBezTo>
                      <a:pt x="1506" y="635702"/>
                      <a:pt x="917" y="638274"/>
                      <a:pt x="542" y="640873"/>
                    </a:cubicBezTo>
                    <a:cubicBezTo>
                      <a:pt x="32" y="644355"/>
                      <a:pt x="-21" y="647945"/>
                      <a:pt x="6" y="651401"/>
                    </a:cubicBezTo>
                    <a:cubicBezTo>
                      <a:pt x="59" y="655740"/>
                      <a:pt x="381" y="660080"/>
                      <a:pt x="970" y="664393"/>
                    </a:cubicBezTo>
                    <a:cubicBezTo>
                      <a:pt x="1533" y="668679"/>
                      <a:pt x="2391" y="672939"/>
                      <a:pt x="3462" y="677118"/>
                    </a:cubicBezTo>
                    <a:cubicBezTo>
                      <a:pt x="4990" y="683092"/>
                      <a:pt x="7000" y="688985"/>
                      <a:pt x="9438" y="694718"/>
                    </a:cubicBezTo>
                    <a:cubicBezTo>
                      <a:pt x="11823" y="700371"/>
                      <a:pt x="14637" y="705889"/>
                      <a:pt x="17719" y="711167"/>
                    </a:cubicBezTo>
                    <a:cubicBezTo>
                      <a:pt x="28411" y="729196"/>
                      <a:pt x="43525" y="745858"/>
                      <a:pt x="61211" y="759280"/>
                    </a:cubicBezTo>
                    <a:cubicBezTo>
                      <a:pt x="78710" y="772540"/>
                      <a:pt x="98674" y="782666"/>
                      <a:pt x="119040" y="788292"/>
                    </a:cubicBezTo>
                    <a:cubicBezTo>
                      <a:pt x="137021" y="793168"/>
                      <a:pt x="158513" y="794105"/>
                      <a:pt x="176065" y="800106"/>
                    </a:cubicBezTo>
                    <a:cubicBezTo>
                      <a:pt x="187186" y="803910"/>
                      <a:pt x="196672" y="809777"/>
                      <a:pt x="201871" y="821109"/>
                    </a:cubicBezTo>
                    <a:cubicBezTo>
                      <a:pt x="202434" y="822394"/>
                      <a:pt x="203506" y="823252"/>
                      <a:pt x="204685" y="823814"/>
                    </a:cubicBezTo>
                    <a:cubicBezTo>
                      <a:pt x="204363" y="845835"/>
                      <a:pt x="204068" y="867882"/>
                      <a:pt x="203774" y="889956"/>
                    </a:cubicBezTo>
                    <a:cubicBezTo>
                      <a:pt x="203131" y="937801"/>
                      <a:pt x="202541" y="985485"/>
                      <a:pt x="201951" y="1032768"/>
                    </a:cubicBezTo>
                    <a:cubicBezTo>
                      <a:pt x="201603" y="1032045"/>
                      <a:pt x="201362" y="1031268"/>
                      <a:pt x="200987" y="1030544"/>
                    </a:cubicBezTo>
                    <a:cubicBezTo>
                      <a:pt x="193564" y="1016025"/>
                      <a:pt x="182363" y="1003622"/>
                      <a:pt x="163792" y="989825"/>
                    </a:cubicBezTo>
                    <a:cubicBezTo>
                      <a:pt x="147124" y="978145"/>
                      <a:pt x="129866" y="966947"/>
                      <a:pt x="113386" y="954839"/>
                    </a:cubicBezTo>
                    <a:cubicBezTo>
                      <a:pt x="106445" y="949749"/>
                      <a:pt x="99585" y="944552"/>
                      <a:pt x="93046" y="938953"/>
                    </a:cubicBezTo>
                    <a:cubicBezTo>
                      <a:pt x="89107" y="935604"/>
                      <a:pt x="83212" y="931425"/>
                      <a:pt x="78737" y="926576"/>
                    </a:cubicBezTo>
                    <a:cubicBezTo>
                      <a:pt x="76352" y="923978"/>
                      <a:pt x="74261" y="921299"/>
                      <a:pt x="73725" y="918299"/>
                    </a:cubicBezTo>
                    <a:cubicBezTo>
                      <a:pt x="73270" y="915191"/>
                      <a:pt x="70376" y="913048"/>
                      <a:pt x="67294" y="913504"/>
                    </a:cubicBezTo>
                    <a:cubicBezTo>
                      <a:pt x="64186" y="913959"/>
                      <a:pt x="62042" y="916852"/>
                      <a:pt x="62497" y="919933"/>
                    </a:cubicBezTo>
                    <a:cubicBezTo>
                      <a:pt x="62980" y="923924"/>
                      <a:pt x="64775" y="927809"/>
                      <a:pt x="67348" y="931506"/>
                    </a:cubicBezTo>
                    <a:cubicBezTo>
                      <a:pt x="71984" y="938203"/>
                      <a:pt x="79487" y="944204"/>
                      <a:pt x="84284" y="948731"/>
                    </a:cubicBezTo>
                    <a:cubicBezTo>
                      <a:pt x="92966" y="956875"/>
                      <a:pt x="102184" y="964510"/>
                      <a:pt x="111698" y="971769"/>
                    </a:cubicBezTo>
                    <a:cubicBezTo>
                      <a:pt x="125686" y="982458"/>
                      <a:pt x="140317" y="992424"/>
                      <a:pt x="154386" y="1002845"/>
                    </a:cubicBezTo>
                    <a:cubicBezTo>
                      <a:pt x="171000" y="1014471"/>
                      <a:pt x="181130" y="1024999"/>
                      <a:pt x="188124" y="1037456"/>
                    </a:cubicBezTo>
                    <a:cubicBezTo>
                      <a:pt x="194046" y="1047957"/>
                      <a:pt x="197851" y="1059878"/>
                      <a:pt x="201442" y="1074612"/>
                    </a:cubicBezTo>
                    <a:cubicBezTo>
                      <a:pt x="200746" y="1132396"/>
                      <a:pt x="200102" y="1189162"/>
                      <a:pt x="199513" y="1243704"/>
                    </a:cubicBezTo>
                    <a:cubicBezTo>
                      <a:pt x="199433" y="1251553"/>
                      <a:pt x="199352" y="1259188"/>
                      <a:pt x="199272" y="1266957"/>
                    </a:cubicBezTo>
                    <a:cubicBezTo>
                      <a:pt x="194368" y="1242445"/>
                      <a:pt x="189437" y="1217665"/>
                      <a:pt x="181371" y="1194359"/>
                    </a:cubicBezTo>
                    <a:cubicBezTo>
                      <a:pt x="172287" y="1168186"/>
                      <a:pt x="159209" y="1143969"/>
                      <a:pt x="138495" y="1123877"/>
                    </a:cubicBezTo>
                    <a:cubicBezTo>
                      <a:pt x="124641" y="1110670"/>
                      <a:pt x="105695" y="1097490"/>
                      <a:pt x="85945" y="1092802"/>
                    </a:cubicBezTo>
                    <a:cubicBezTo>
                      <a:pt x="71635" y="1089427"/>
                      <a:pt x="56897" y="1090337"/>
                      <a:pt x="43150" y="1098133"/>
                    </a:cubicBezTo>
                    <a:cubicBezTo>
                      <a:pt x="23453" y="1109384"/>
                      <a:pt x="14932" y="1130735"/>
                      <a:pt x="17076" y="1151255"/>
                    </a:cubicBezTo>
                    <a:cubicBezTo>
                      <a:pt x="19193" y="1171401"/>
                      <a:pt x="31439" y="1190528"/>
                      <a:pt x="52636" y="1197761"/>
                    </a:cubicBezTo>
                    <a:cubicBezTo>
                      <a:pt x="66035" y="1202288"/>
                      <a:pt x="78227" y="1197761"/>
                      <a:pt x="86320" y="1188760"/>
                    </a:cubicBezTo>
                    <a:cubicBezTo>
                      <a:pt x="93958" y="1180295"/>
                      <a:pt x="97897" y="1167891"/>
                      <a:pt x="95539" y="1156104"/>
                    </a:cubicBezTo>
                    <a:cubicBezTo>
                      <a:pt x="95351" y="1155193"/>
                      <a:pt x="94494" y="1153184"/>
                      <a:pt x="92671" y="1151041"/>
                    </a:cubicBezTo>
                    <a:cubicBezTo>
                      <a:pt x="89724" y="1147532"/>
                      <a:pt x="84069" y="1142067"/>
                      <a:pt x="84069" y="1142067"/>
                    </a:cubicBezTo>
                    <a:cubicBezTo>
                      <a:pt x="81845" y="1139870"/>
                      <a:pt x="78227" y="1139897"/>
                      <a:pt x="76030" y="1142120"/>
                    </a:cubicBezTo>
                    <a:cubicBezTo>
                      <a:pt x="73833" y="1144371"/>
                      <a:pt x="73859" y="1147960"/>
                      <a:pt x="76084" y="1150157"/>
                    </a:cubicBezTo>
                    <a:cubicBezTo>
                      <a:pt x="76084" y="1150157"/>
                      <a:pt x="81925" y="1156024"/>
                      <a:pt x="84123" y="1159051"/>
                    </a:cubicBezTo>
                    <a:cubicBezTo>
                      <a:pt x="85195" y="1166847"/>
                      <a:pt x="82274" y="1174830"/>
                      <a:pt x="77129" y="1180268"/>
                    </a:cubicBezTo>
                    <a:cubicBezTo>
                      <a:pt x="72171" y="1185492"/>
                      <a:pt x="64936" y="1188171"/>
                      <a:pt x="57057" y="1185277"/>
                    </a:cubicBezTo>
                    <a:cubicBezTo>
                      <a:pt x="41354" y="1179544"/>
                      <a:pt x="32725" y="1164945"/>
                      <a:pt x="31466" y="1149889"/>
                    </a:cubicBezTo>
                    <a:cubicBezTo>
                      <a:pt x="30206" y="1135021"/>
                      <a:pt x="36289" y="1119484"/>
                      <a:pt x="50680" y="1111608"/>
                    </a:cubicBezTo>
                    <a:cubicBezTo>
                      <a:pt x="60863" y="1106009"/>
                      <a:pt x="71716" y="1105714"/>
                      <a:pt x="82220" y="1108286"/>
                    </a:cubicBezTo>
                    <a:cubicBezTo>
                      <a:pt x="99263" y="1112438"/>
                      <a:pt x="115503" y="1123984"/>
                      <a:pt x="127454" y="1135396"/>
                    </a:cubicBezTo>
                    <a:cubicBezTo>
                      <a:pt x="146695" y="1153479"/>
                      <a:pt x="158674" y="1175580"/>
                      <a:pt x="167436" y="1199342"/>
                    </a:cubicBezTo>
                    <a:cubicBezTo>
                      <a:pt x="181049" y="1236257"/>
                      <a:pt x="186918" y="1277137"/>
                      <a:pt x="197557" y="1314320"/>
                    </a:cubicBezTo>
                    <a:cubicBezTo>
                      <a:pt x="197744" y="1314989"/>
                      <a:pt x="198361" y="1315284"/>
                      <a:pt x="198736" y="1315847"/>
                    </a:cubicBezTo>
                    <a:cubicBezTo>
                      <a:pt x="198495" y="1338456"/>
                      <a:pt x="198253" y="1360530"/>
                      <a:pt x="198039" y="1382069"/>
                    </a:cubicBezTo>
                    <a:cubicBezTo>
                      <a:pt x="197744" y="1383890"/>
                      <a:pt x="197316" y="1385659"/>
                      <a:pt x="197021" y="1387480"/>
                    </a:cubicBezTo>
                    <a:cubicBezTo>
                      <a:pt x="196780" y="1388927"/>
                      <a:pt x="197208" y="1390266"/>
                      <a:pt x="197932" y="1391391"/>
                    </a:cubicBezTo>
                    <a:cubicBezTo>
                      <a:pt x="195600" y="1614624"/>
                      <a:pt x="194207" y="1774366"/>
                      <a:pt x="194207" y="1774366"/>
                    </a:cubicBezTo>
                    <a:cubicBezTo>
                      <a:pt x="194153" y="1777634"/>
                      <a:pt x="196780" y="1780313"/>
                      <a:pt x="200049" y="1780367"/>
                    </a:cubicBezTo>
                    <a:cubicBezTo>
                      <a:pt x="203318" y="1780420"/>
                      <a:pt x="205998" y="1777795"/>
                      <a:pt x="206051" y="1774527"/>
                    </a:cubicBezTo>
                    <a:cubicBezTo>
                      <a:pt x="206051" y="1774527"/>
                      <a:pt x="209080" y="1603426"/>
                      <a:pt x="212804" y="1367924"/>
                    </a:cubicBezTo>
                    <a:cubicBezTo>
                      <a:pt x="213528" y="1364656"/>
                      <a:pt x="214118" y="1361361"/>
                      <a:pt x="214895" y="1358093"/>
                    </a:cubicBezTo>
                    <a:cubicBezTo>
                      <a:pt x="217387" y="1347672"/>
                      <a:pt x="220120" y="1337331"/>
                      <a:pt x="222988" y="1327018"/>
                    </a:cubicBezTo>
                    <a:cubicBezTo>
                      <a:pt x="229740" y="1302640"/>
                      <a:pt x="232822" y="1278181"/>
                      <a:pt x="240995" y="1256456"/>
                    </a:cubicBezTo>
                    <a:cubicBezTo>
                      <a:pt x="246221" y="1242579"/>
                      <a:pt x="253617" y="1229881"/>
                      <a:pt x="265917" y="1219246"/>
                    </a:cubicBezTo>
                    <a:cubicBezTo>
                      <a:pt x="288668" y="1199315"/>
                      <a:pt x="308204" y="1194252"/>
                      <a:pt x="323371" y="1197975"/>
                    </a:cubicBezTo>
                    <a:cubicBezTo>
                      <a:pt x="344782" y="1203279"/>
                      <a:pt x="356600" y="1226077"/>
                      <a:pt x="352634" y="1243115"/>
                    </a:cubicBezTo>
                    <a:cubicBezTo>
                      <a:pt x="351214" y="1249356"/>
                      <a:pt x="349097" y="1256429"/>
                      <a:pt x="345586" y="1262429"/>
                    </a:cubicBezTo>
                    <a:cubicBezTo>
                      <a:pt x="342585" y="1267546"/>
                      <a:pt x="338592" y="1271993"/>
                      <a:pt x="332777" y="1273761"/>
                    </a:cubicBezTo>
                    <a:cubicBezTo>
                      <a:pt x="316002" y="1278905"/>
                      <a:pt x="303836" y="1269314"/>
                      <a:pt x="301745" y="1258331"/>
                    </a:cubicBezTo>
                    <a:cubicBezTo>
                      <a:pt x="299709" y="1247615"/>
                      <a:pt x="307936" y="1237435"/>
                      <a:pt x="328838" y="1238239"/>
                    </a:cubicBezTo>
                    <a:cubicBezTo>
                      <a:pt x="332107" y="1238400"/>
                      <a:pt x="334894" y="1235908"/>
                      <a:pt x="335055" y="1232640"/>
                    </a:cubicBezTo>
                    <a:cubicBezTo>
                      <a:pt x="335242" y="1229372"/>
                      <a:pt x="332723" y="1226586"/>
                      <a:pt x="329454" y="1226398"/>
                    </a:cubicBezTo>
                    <a:cubicBezTo>
                      <a:pt x="313241" y="1225327"/>
                      <a:pt x="302522" y="1229881"/>
                      <a:pt x="296145" y="1236257"/>
                    </a:cubicBezTo>
                    <a:cubicBezTo>
                      <a:pt x="289526" y="1242900"/>
                      <a:pt x="287302" y="1251875"/>
                      <a:pt x="288749" y="1260635"/>
                    </a:cubicBezTo>
                    <a:cubicBezTo>
                      <a:pt x="291643" y="1278208"/>
                      <a:pt x="309972" y="1295112"/>
                      <a:pt x="336850" y="1287584"/>
                    </a:cubicBezTo>
                    <a:cubicBezTo>
                      <a:pt x="344541" y="1285388"/>
                      <a:pt x="350597" y="1280619"/>
                      <a:pt x="355314" y="1274511"/>
                    </a:cubicBezTo>
                    <a:cubicBezTo>
                      <a:pt x="361531" y="1266448"/>
                      <a:pt x="365255" y="1255866"/>
                      <a:pt x="367533" y="1246624"/>
                    </a:cubicBezTo>
                    <a:cubicBezTo>
                      <a:pt x="373348" y="1222675"/>
                      <a:pt x="357431" y="1189912"/>
                      <a:pt x="327230" y="1182411"/>
                    </a:cubicBezTo>
                    <a:cubicBezTo>
                      <a:pt x="308445" y="1177750"/>
                      <a:pt x="283657" y="1182706"/>
                      <a:pt x="255654" y="1207592"/>
                    </a:cubicBezTo>
                    <a:cubicBezTo>
                      <a:pt x="241531" y="1220264"/>
                      <a:pt x="233037" y="1235131"/>
                      <a:pt x="227248" y="1251446"/>
                    </a:cubicBezTo>
                    <a:cubicBezTo>
                      <a:pt x="220924" y="1269341"/>
                      <a:pt x="217923" y="1288977"/>
                      <a:pt x="213716" y="1308935"/>
                    </a:cubicBezTo>
                    <a:cubicBezTo>
                      <a:pt x="214037" y="1287611"/>
                      <a:pt x="214386" y="1266019"/>
                      <a:pt x="214734" y="1243918"/>
                    </a:cubicBezTo>
                    <a:cubicBezTo>
                      <a:pt x="215082" y="1220746"/>
                      <a:pt x="215431" y="1197011"/>
                      <a:pt x="215806" y="1173142"/>
                    </a:cubicBezTo>
                    <a:cubicBezTo>
                      <a:pt x="217869" y="1168159"/>
                      <a:pt x="221621" y="1159265"/>
                      <a:pt x="225721" y="1150746"/>
                    </a:cubicBezTo>
                    <a:cubicBezTo>
                      <a:pt x="228803" y="1144371"/>
                      <a:pt x="231965" y="1138397"/>
                      <a:pt x="234564" y="1135289"/>
                    </a:cubicBezTo>
                    <a:cubicBezTo>
                      <a:pt x="244211" y="1123502"/>
                      <a:pt x="253992" y="1112036"/>
                      <a:pt x="263479" y="1100356"/>
                    </a:cubicBezTo>
                    <a:cubicBezTo>
                      <a:pt x="269883" y="1092507"/>
                      <a:pt x="276154" y="1084578"/>
                      <a:pt x="282290" y="1076541"/>
                    </a:cubicBezTo>
                    <a:cubicBezTo>
                      <a:pt x="297592" y="1056476"/>
                      <a:pt x="312062" y="1035768"/>
                      <a:pt x="325890" y="1014123"/>
                    </a:cubicBezTo>
                    <a:cubicBezTo>
                      <a:pt x="327712" y="1011417"/>
                      <a:pt x="326989" y="1007720"/>
                      <a:pt x="324282" y="1005899"/>
                    </a:cubicBezTo>
                    <a:cubicBezTo>
                      <a:pt x="321575" y="1004077"/>
                      <a:pt x="317904" y="1004773"/>
                      <a:pt x="316055" y="1007479"/>
                    </a:cubicBezTo>
                    <a:cubicBezTo>
                      <a:pt x="310160" y="1015676"/>
                      <a:pt x="304104" y="1023606"/>
                      <a:pt x="298021" y="1031509"/>
                    </a:cubicBezTo>
                    <a:cubicBezTo>
                      <a:pt x="285720" y="1047502"/>
                      <a:pt x="272992" y="1062932"/>
                      <a:pt x="260424" y="1078577"/>
                    </a:cubicBezTo>
                    <a:cubicBezTo>
                      <a:pt x="254126" y="1086399"/>
                      <a:pt x="247936" y="1094356"/>
                      <a:pt x="241746" y="1102339"/>
                    </a:cubicBezTo>
                    <a:cubicBezTo>
                      <a:pt x="235556" y="1110295"/>
                      <a:pt x="229499" y="1118358"/>
                      <a:pt x="223389" y="1126476"/>
                    </a:cubicBezTo>
                    <a:cubicBezTo>
                      <a:pt x="221246" y="1129369"/>
                      <a:pt x="218754" y="1134298"/>
                      <a:pt x="216288" y="1139709"/>
                    </a:cubicBezTo>
                    <a:cubicBezTo>
                      <a:pt x="217494" y="1058512"/>
                      <a:pt x="218700" y="974448"/>
                      <a:pt x="219772" y="890170"/>
                    </a:cubicBezTo>
                    <a:cubicBezTo>
                      <a:pt x="220120" y="862953"/>
                      <a:pt x="220442" y="835735"/>
                      <a:pt x="220763" y="808625"/>
                    </a:cubicBezTo>
                    <a:cubicBezTo>
                      <a:pt x="222586" y="802142"/>
                      <a:pt x="225533" y="793837"/>
                      <a:pt x="228776" y="785613"/>
                    </a:cubicBezTo>
                    <a:cubicBezTo>
                      <a:pt x="233063" y="774656"/>
                      <a:pt x="237860" y="763861"/>
                      <a:pt x="241210" y="757779"/>
                    </a:cubicBezTo>
                    <a:cubicBezTo>
                      <a:pt x="251795" y="738277"/>
                      <a:pt x="271545" y="715935"/>
                      <a:pt x="294617" y="704309"/>
                    </a:cubicBezTo>
                    <a:cubicBezTo>
                      <a:pt x="309061" y="697049"/>
                      <a:pt x="324845" y="693968"/>
                      <a:pt x="340629" y="699648"/>
                    </a:cubicBezTo>
                    <a:cubicBezTo>
                      <a:pt x="348105" y="702246"/>
                      <a:pt x="353036" y="706023"/>
                      <a:pt x="355608" y="710685"/>
                    </a:cubicBezTo>
                    <a:cubicBezTo>
                      <a:pt x="358583" y="716042"/>
                      <a:pt x="358368" y="722311"/>
                      <a:pt x="356171" y="728258"/>
                    </a:cubicBezTo>
                    <a:cubicBezTo>
                      <a:pt x="351696" y="740286"/>
                      <a:pt x="339530" y="751163"/>
                      <a:pt x="324898" y="752823"/>
                    </a:cubicBezTo>
                    <a:cubicBezTo>
                      <a:pt x="320155" y="753386"/>
                      <a:pt x="315921" y="750948"/>
                      <a:pt x="314179" y="747707"/>
                    </a:cubicBezTo>
                    <a:cubicBezTo>
                      <a:pt x="313536" y="746501"/>
                      <a:pt x="313027" y="745215"/>
                      <a:pt x="313670" y="744117"/>
                    </a:cubicBezTo>
                    <a:cubicBezTo>
                      <a:pt x="314447" y="742831"/>
                      <a:pt x="316002" y="741920"/>
                      <a:pt x="318306" y="741251"/>
                    </a:cubicBezTo>
                    <a:cubicBezTo>
                      <a:pt x="321468" y="740420"/>
                      <a:pt x="323344" y="737152"/>
                      <a:pt x="322513" y="733991"/>
                    </a:cubicBezTo>
                    <a:cubicBezTo>
                      <a:pt x="321656" y="730857"/>
                      <a:pt x="318413" y="728955"/>
                      <a:pt x="315251" y="729812"/>
                    </a:cubicBezTo>
                    <a:cubicBezTo>
                      <a:pt x="303541" y="732678"/>
                      <a:pt x="300245" y="740420"/>
                      <a:pt x="301102" y="747626"/>
                    </a:cubicBezTo>
                    <a:cubicBezTo>
                      <a:pt x="302255" y="757137"/>
                      <a:pt x="312920" y="767209"/>
                      <a:pt x="326211" y="766138"/>
                    </a:cubicBezTo>
                    <a:cubicBezTo>
                      <a:pt x="346363" y="764450"/>
                      <a:pt x="363487" y="749984"/>
                      <a:pt x="370079" y="733643"/>
                    </a:cubicBezTo>
                    <a:cubicBezTo>
                      <a:pt x="374179" y="723490"/>
                      <a:pt x="374206" y="712667"/>
                      <a:pt x="369275" y="703291"/>
                    </a:cubicBezTo>
                    <a:cubicBezTo>
                      <a:pt x="365282" y="695736"/>
                      <a:pt x="357886" y="689012"/>
                      <a:pt x="346015" y="684646"/>
                    </a:cubicBezTo>
                    <a:cubicBezTo>
                      <a:pt x="325890" y="677493"/>
                      <a:pt x="305658" y="680815"/>
                      <a:pt x="287436" y="690325"/>
                    </a:cubicBezTo>
                    <a:cubicBezTo>
                      <a:pt x="261871" y="703719"/>
                      <a:pt x="240459" y="729356"/>
                      <a:pt x="229205" y="751457"/>
                    </a:cubicBezTo>
                    <a:cubicBezTo>
                      <a:pt x="226980" y="755851"/>
                      <a:pt x="224113" y="762548"/>
                      <a:pt x="221246" y="769995"/>
                    </a:cubicBezTo>
                    <a:cubicBezTo>
                      <a:pt x="221782" y="724293"/>
                      <a:pt x="222291" y="679154"/>
                      <a:pt x="222773" y="634845"/>
                    </a:cubicBezTo>
                    <a:cubicBezTo>
                      <a:pt x="227436" y="629085"/>
                      <a:pt x="231911" y="623245"/>
                      <a:pt x="235716" y="617030"/>
                    </a:cubicBezTo>
                    <a:cubicBezTo>
                      <a:pt x="246489" y="599457"/>
                      <a:pt x="254635" y="580410"/>
                      <a:pt x="265247" y="562595"/>
                    </a:cubicBezTo>
                    <a:cubicBezTo>
                      <a:pt x="274144" y="547111"/>
                      <a:pt x="284086" y="532672"/>
                      <a:pt x="294483" y="518554"/>
                    </a:cubicBezTo>
                    <a:cubicBezTo>
                      <a:pt x="304934" y="504356"/>
                      <a:pt x="315868" y="490453"/>
                      <a:pt x="327471" y="476683"/>
                    </a:cubicBezTo>
                    <a:lnTo>
                      <a:pt x="354670" y="443518"/>
                    </a:lnTo>
                    <a:cubicBezTo>
                      <a:pt x="356091" y="441777"/>
                      <a:pt x="358476" y="437866"/>
                      <a:pt x="361021" y="434625"/>
                    </a:cubicBezTo>
                    <a:cubicBezTo>
                      <a:pt x="362013" y="433365"/>
                      <a:pt x="362710" y="431999"/>
                      <a:pt x="363621" y="431678"/>
                    </a:cubicBezTo>
                    <a:cubicBezTo>
                      <a:pt x="366622" y="430713"/>
                      <a:pt x="368257" y="427525"/>
                      <a:pt x="367292" y="424525"/>
                    </a:cubicBezTo>
                    <a:cubicBezTo>
                      <a:pt x="366327" y="421552"/>
                      <a:pt x="363138" y="419917"/>
                      <a:pt x="360164" y="420855"/>
                    </a:cubicBezTo>
                    <a:cubicBezTo>
                      <a:pt x="358127" y="421471"/>
                      <a:pt x="355716" y="423212"/>
                      <a:pt x="353384" y="425650"/>
                    </a:cubicBezTo>
                    <a:cubicBezTo>
                      <a:pt x="350276" y="428892"/>
                      <a:pt x="347114" y="433633"/>
                      <a:pt x="345372" y="435535"/>
                    </a:cubicBezTo>
                    <a:lnTo>
                      <a:pt x="316779" y="467414"/>
                    </a:lnTo>
                    <a:cubicBezTo>
                      <a:pt x="304505" y="481103"/>
                      <a:pt x="292661" y="494739"/>
                      <a:pt x="281808" y="509098"/>
                    </a:cubicBezTo>
                    <a:cubicBezTo>
                      <a:pt x="270821" y="523591"/>
                      <a:pt x="260879" y="538807"/>
                      <a:pt x="251741" y="554907"/>
                    </a:cubicBezTo>
                    <a:cubicBezTo>
                      <a:pt x="241826" y="573097"/>
                      <a:pt x="234350" y="592385"/>
                      <a:pt x="224354" y="610387"/>
                    </a:cubicBezTo>
                    <a:cubicBezTo>
                      <a:pt x="223952" y="611083"/>
                      <a:pt x="223416" y="611726"/>
                      <a:pt x="223014" y="612423"/>
                    </a:cubicBezTo>
                    <a:cubicBezTo>
                      <a:pt x="223631" y="555550"/>
                      <a:pt x="224193" y="500365"/>
                      <a:pt x="224756" y="447992"/>
                    </a:cubicBezTo>
                    <a:cubicBezTo>
                      <a:pt x="225078" y="417078"/>
                      <a:pt x="225399" y="387155"/>
                      <a:pt x="225694" y="358410"/>
                    </a:cubicBezTo>
                    <a:cubicBezTo>
                      <a:pt x="234162" y="344480"/>
                      <a:pt x="246167" y="332264"/>
                      <a:pt x="259780" y="321227"/>
                    </a:cubicBezTo>
                    <a:cubicBezTo>
                      <a:pt x="268865" y="313860"/>
                      <a:pt x="278673" y="307082"/>
                      <a:pt x="288481" y="300546"/>
                    </a:cubicBezTo>
                    <a:cubicBezTo>
                      <a:pt x="304211" y="290071"/>
                      <a:pt x="320048" y="280374"/>
                      <a:pt x="334197" y="271748"/>
                    </a:cubicBezTo>
                    <a:cubicBezTo>
                      <a:pt x="341432" y="267194"/>
                      <a:pt x="348936" y="263015"/>
                      <a:pt x="356225" y="258514"/>
                    </a:cubicBezTo>
                    <a:cubicBezTo>
                      <a:pt x="359467" y="256505"/>
                      <a:pt x="362656" y="254415"/>
                      <a:pt x="365738" y="252219"/>
                    </a:cubicBezTo>
                    <a:cubicBezTo>
                      <a:pt x="367721" y="250826"/>
                      <a:pt x="375197" y="243325"/>
                      <a:pt x="375385" y="243137"/>
                    </a:cubicBezTo>
                    <a:cubicBezTo>
                      <a:pt x="375331" y="243218"/>
                      <a:pt x="375063" y="243191"/>
                      <a:pt x="374956" y="243191"/>
                    </a:cubicBezTo>
                    <a:cubicBezTo>
                      <a:pt x="375144" y="243164"/>
                      <a:pt x="375304" y="243110"/>
                      <a:pt x="375465" y="243057"/>
                    </a:cubicBezTo>
                    <a:cubicBezTo>
                      <a:pt x="378172" y="242146"/>
                      <a:pt x="379833" y="239253"/>
                      <a:pt x="379190" y="23638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8" name="Google Shape;598;p6"/>
              <p:cNvSpPr/>
              <p:nvPr/>
            </p:nvSpPr>
            <p:spPr>
              <a:xfrm rot="10800000" flipH="1">
                <a:off x="858657" y="239110"/>
                <a:ext cx="537879" cy="211235"/>
              </a:xfrm>
              <a:custGeom>
                <a:avLst/>
                <a:gdLst/>
                <a:ahLst/>
                <a:cxnLst/>
                <a:rect l="l" t="t" r="r" b="b"/>
                <a:pathLst>
                  <a:path w="1075758" h="422470" extrusionOk="0">
                    <a:moveTo>
                      <a:pt x="1073260" y="10824"/>
                    </a:moveTo>
                    <a:cubicBezTo>
                      <a:pt x="1070741" y="20254"/>
                      <a:pt x="1068517" y="29791"/>
                      <a:pt x="1065944" y="39194"/>
                    </a:cubicBezTo>
                    <a:cubicBezTo>
                      <a:pt x="1053751" y="84011"/>
                      <a:pt x="1032313" y="126311"/>
                      <a:pt x="999004" y="158083"/>
                    </a:cubicBezTo>
                    <a:cubicBezTo>
                      <a:pt x="980460" y="175764"/>
                      <a:pt x="958995" y="189051"/>
                      <a:pt x="934878" y="196418"/>
                    </a:cubicBezTo>
                    <a:cubicBezTo>
                      <a:pt x="928098" y="198481"/>
                      <a:pt x="914887" y="196900"/>
                      <a:pt x="909688" y="199016"/>
                    </a:cubicBezTo>
                    <a:lnTo>
                      <a:pt x="901595" y="203919"/>
                    </a:lnTo>
                    <a:cubicBezTo>
                      <a:pt x="909715" y="131803"/>
                      <a:pt x="952323" y="64241"/>
                      <a:pt x="1013153" y="29148"/>
                    </a:cubicBezTo>
                    <a:cubicBezTo>
                      <a:pt x="1028294" y="20414"/>
                      <a:pt x="1044104" y="13074"/>
                      <a:pt x="1060397" y="7020"/>
                    </a:cubicBezTo>
                    <a:cubicBezTo>
                      <a:pt x="1061737" y="6511"/>
                      <a:pt x="1074412" y="510"/>
                      <a:pt x="1075618" y="1743"/>
                    </a:cubicBezTo>
                    <a:cubicBezTo>
                      <a:pt x="1076422" y="2573"/>
                      <a:pt x="1073528" y="9860"/>
                      <a:pt x="1073260" y="10824"/>
                    </a:cubicBezTo>
                    <a:close/>
                    <a:moveTo>
                      <a:pt x="946427" y="346623"/>
                    </a:moveTo>
                    <a:cubicBezTo>
                      <a:pt x="921827" y="272552"/>
                      <a:pt x="868473" y="218706"/>
                      <a:pt x="808527" y="205794"/>
                    </a:cubicBezTo>
                    <a:lnTo>
                      <a:pt x="812011" y="215625"/>
                    </a:lnTo>
                    <a:cubicBezTo>
                      <a:pt x="813378" y="221948"/>
                      <a:pt x="810993" y="237592"/>
                      <a:pt x="812172" y="245763"/>
                    </a:cubicBezTo>
                    <a:cubicBezTo>
                      <a:pt x="816432" y="274856"/>
                      <a:pt x="825865" y="301055"/>
                      <a:pt x="839237" y="323933"/>
                    </a:cubicBezTo>
                    <a:cubicBezTo>
                      <a:pt x="863248" y="365108"/>
                      <a:pt x="897066" y="392540"/>
                      <a:pt x="933725" y="409122"/>
                    </a:cubicBezTo>
                    <a:cubicBezTo>
                      <a:pt x="941443" y="412604"/>
                      <a:pt x="949268" y="415685"/>
                      <a:pt x="956985" y="419114"/>
                    </a:cubicBezTo>
                    <a:cubicBezTo>
                      <a:pt x="957789" y="419463"/>
                      <a:pt x="963658" y="423240"/>
                      <a:pt x="964408" y="422329"/>
                    </a:cubicBezTo>
                    <a:cubicBezTo>
                      <a:pt x="965561" y="420963"/>
                      <a:pt x="961541" y="405559"/>
                      <a:pt x="961219" y="403925"/>
                    </a:cubicBezTo>
                    <a:cubicBezTo>
                      <a:pt x="957441" y="384235"/>
                      <a:pt x="952537" y="365081"/>
                      <a:pt x="946427" y="346623"/>
                    </a:cubicBezTo>
                    <a:close/>
                    <a:moveTo>
                      <a:pt x="757344" y="369260"/>
                    </a:moveTo>
                    <a:cubicBezTo>
                      <a:pt x="753351" y="349383"/>
                      <a:pt x="747241" y="331032"/>
                      <a:pt x="735129" y="314798"/>
                    </a:cubicBezTo>
                    <a:cubicBezTo>
                      <a:pt x="699113" y="266498"/>
                      <a:pt x="640561" y="235155"/>
                      <a:pt x="582169" y="229073"/>
                    </a:cubicBezTo>
                    <a:lnTo>
                      <a:pt x="570673" y="225216"/>
                    </a:lnTo>
                    <a:cubicBezTo>
                      <a:pt x="566385" y="225832"/>
                      <a:pt x="567859" y="241557"/>
                      <a:pt x="568207" y="243513"/>
                    </a:cubicBezTo>
                    <a:cubicBezTo>
                      <a:pt x="571530" y="261970"/>
                      <a:pt x="583026" y="278794"/>
                      <a:pt x="595782" y="291760"/>
                    </a:cubicBezTo>
                    <a:cubicBezTo>
                      <a:pt x="628770" y="325219"/>
                      <a:pt x="677354" y="344052"/>
                      <a:pt x="716558" y="368939"/>
                    </a:cubicBezTo>
                    <a:cubicBezTo>
                      <a:pt x="728590" y="376573"/>
                      <a:pt x="740890" y="383378"/>
                      <a:pt x="753324" y="390209"/>
                    </a:cubicBezTo>
                    <a:cubicBezTo>
                      <a:pt x="755817" y="391575"/>
                      <a:pt x="762328" y="397603"/>
                      <a:pt x="765008" y="397763"/>
                    </a:cubicBezTo>
                    <a:cubicBezTo>
                      <a:pt x="767902" y="397924"/>
                      <a:pt x="762596" y="392299"/>
                      <a:pt x="761766" y="389405"/>
                    </a:cubicBezTo>
                    <a:cubicBezTo>
                      <a:pt x="759863" y="382815"/>
                      <a:pt x="758711" y="375984"/>
                      <a:pt x="757344" y="369260"/>
                    </a:cubicBezTo>
                    <a:close/>
                    <a:moveTo>
                      <a:pt x="189666" y="344105"/>
                    </a:moveTo>
                    <a:cubicBezTo>
                      <a:pt x="185673" y="324228"/>
                      <a:pt x="179563" y="305877"/>
                      <a:pt x="167424" y="289643"/>
                    </a:cubicBezTo>
                    <a:cubicBezTo>
                      <a:pt x="131408" y="241343"/>
                      <a:pt x="72856" y="210000"/>
                      <a:pt x="14491" y="203946"/>
                    </a:cubicBezTo>
                    <a:lnTo>
                      <a:pt x="2968" y="200088"/>
                    </a:lnTo>
                    <a:cubicBezTo>
                      <a:pt x="-1293" y="200677"/>
                      <a:pt x="181" y="216402"/>
                      <a:pt x="529" y="218358"/>
                    </a:cubicBezTo>
                    <a:cubicBezTo>
                      <a:pt x="3825" y="236816"/>
                      <a:pt x="15321" y="253666"/>
                      <a:pt x="28104" y="266605"/>
                    </a:cubicBezTo>
                    <a:cubicBezTo>
                      <a:pt x="61092" y="300064"/>
                      <a:pt x="109649" y="318924"/>
                      <a:pt x="148880" y="343784"/>
                    </a:cubicBezTo>
                    <a:cubicBezTo>
                      <a:pt x="160885" y="351419"/>
                      <a:pt x="173185" y="358223"/>
                      <a:pt x="185646" y="365054"/>
                    </a:cubicBezTo>
                    <a:cubicBezTo>
                      <a:pt x="188112" y="366420"/>
                      <a:pt x="194623" y="372448"/>
                      <a:pt x="197303" y="372609"/>
                    </a:cubicBezTo>
                    <a:cubicBezTo>
                      <a:pt x="200224" y="372796"/>
                      <a:pt x="194891" y="367144"/>
                      <a:pt x="194061" y="364250"/>
                    </a:cubicBezTo>
                    <a:cubicBezTo>
                      <a:pt x="192185" y="357660"/>
                      <a:pt x="191006" y="350856"/>
                      <a:pt x="189666" y="344105"/>
                    </a:cubicBezTo>
                    <a:close/>
                    <a:moveTo>
                      <a:pt x="634719" y="63973"/>
                    </a:moveTo>
                    <a:cubicBezTo>
                      <a:pt x="640453" y="48971"/>
                      <a:pt x="646027" y="33836"/>
                      <a:pt x="652378" y="19102"/>
                    </a:cubicBezTo>
                    <a:cubicBezTo>
                      <a:pt x="652754" y="18218"/>
                      <a:pt x="658863" y="7127"/>
                      <a:pt x="658274" y="6458"/>
                    </a:cubicBezTo>
                    <a:cubicBezTo>
                      <a:pt x="658166" y="6323"/>
                      <a:pt x="640427" y="17066"/>
                      <a:pt x="639515" y="17548"/>
                    </a:cubicBezTo>
                    <a:cubicBezTo>
                      <a:pt x="616925" y="29282"/>
                      <a:pt x="593102" y="38952"/>
                      <a:pt x="571101" y="51811"/>
                    </a:cubicBezTo>
                    <a:cubicBezTo>
                      <a:pt x="550387" y="63893"/>
                      <a:pt x="530530" y="78252"/>
                      <a:pt x="516274" y="98209"/>
                    </a:cubicBezTo>
                    <a:cubicBezTo>
                      <a:pt x="495881" y="126767"/>
                      <a:pt x="493469" y="162476"/>
                      <a:pt x="475970" y="192132"/>
                    </a:cubicBezTo>
                    <a:lnTo>
                      <a:pt x="484251" y="193150"/>
                    </a:lnTo>
                    <a:cubicBezTo>
                      <a:pt x="496283" y="198481"/>
                      <a:pt x="519731" y="188917"/>
                      <a:pt x="530637" y="184925"/>
                    </a:cubicBezTo>
                    <a:cubicBezTo>
                      <a:pt x="586724" y="164351"/>
                      <a:pt x="614004" y="118301"/>
                      <a:pt x="634719" y="63973"/>
                    </a:cubicBezTo>
                    <a:close/>
                    <a:moveTo>
                      <a:pt x="201082" y="45355"/>
                    </a:moveTo>
                    <a:cubicBezTo>
                      <a:pt x="180367" y="57437"/>
                      <a:pt x="160510" y="71796"/>
                      <a:pt x="146254" y="91753"/>
                    </a:cubicBezTo>
                    <a:cubicBezTo>
                      <a:pt x="125861" y="120310"/>
                      <a:pt x="123449" y="156020"/>
                      <a:pt x="105951" y="185675"/>
                    </a:cubicBezTo>
                    <a:lnTo>
                      <a:pt x="114231" y="186693"/>
                    </a:lnTo>
                    <a:cubicBezTo>
                      <a:pt x="126263" y="192025"/>
                      <a:pt x="149711" y="182461"/>
                      <a:pt x="160617" y="178469"/>
                    </a:cubicBezTo>
                    <a:cubicBezTo>
                      <a:pt x="216705" y="157895"/>
                      <a:pt x="243984" y="111872"/>
                      <a:pt x="264699" y="57517"/>
                    </a:cubicBezTo>
                    <a:cubicBezTo>
                      <a:pt x="270434" y="42515"/>
                      <a:pt x="276007" y="27406"/>
                      <a:pt x="282358" y="12646"/>
                    </a:cubicBezTo>
                    <a:cubicBezTo>
                      <a:pt x="282734" y="11762"/>
                      <a:pt x="288817" y="698"/>
                      <a:pt x="288254" y="1"/>
                    </a:cubicBezTo>
                    <a:cubicBezTo>
                      <a:pt x="288147" y="-133"/>
                      <a:pt x="270407" y="10637"/>
                      <a:pt x="269496" y="11092"/>
                    </a:cubicBezTo>
                    <a:cubicBezTo>
                      <a:pt x="246905" y="22826"/>
                      <a:pt x="223082" y="32523"/>
                      <a:pt x="201082" y="45355"/>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9" name="Google Shape;599;p6"/>
              <p:cNvSpPr/>
              <p:nvPr/>
            </p:nvSpPr>
            <p:spPr>
              <a:xfrm rot="10800000" flipH="1">
                <a:off x="314718" y="300661"/>
                <a:ext cx="312271" cy="333027"/>
              </a:xfrm>
              <a:custGeom>
                <a:avLst/>
                <a:gdLst/>
                <a:ahLst/>
                <a:cxnLst/>
                <a:rect l="l" t="t" r="r" b="b"/>
                <a:pathLst>
                  <a:path w="624542" h="666053" extrusionOk="0">
                    <a:moveTo>
                      <a:pt x="5092" y="0"/>
                    </a:moveTo>
                    <a:cubicBezTo>
                      <a:pt x="5092" y="0"/>
                      <a:pt x="279069" y="290633"/>
                      <a:pt x="145001" y="417693"/>
                    </a:cubicBezTo>
                    <a:cubicBezTo>
                      <a:pt x="145001" y="417693"/>
                      <a:pt x="3430" y="470735"/>
                      <a:pt x="0" y="180343"/>
                    </a:cubicBezTo>
                    <a:lnTo>
                      <a:pt x="5092" y="0"/>
                    </a:lnTo>
                    <a:close/>
                    <a:moveTo>
                      <a:pt x="212719" y="509338"/>
                    </a:moveTo>
                    <a:cubicBezTo>
                      <a:pt x="212719" y="509338"/>
                      <a:pt x="153898" y="649069"/>
                      <a:pt x="444061" y="664017"/>
                    </a:cubicBezTo>
                    <a:lnTo>
                      <a:pt x="624542" y="666053"/>
                    </a:lnTo>
                    <a:cubicBezTo>
                      <a:pt x="624542" y="666053"/>
                      <a:pt x="345232" y="380055"/>
                      <a:pt x="212719" y="50933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0" name="Google Shape;600;p6"/>
              <p:cNvSpPr/>
              <p:nvPr/>
            </p:nvSpPr>
            <p:spPr>
              <a:xfrm rot="10800000" flipH="1">
                <a:off x="1429834" y="217039"/>
                <a:ext cx="95867" cy="243616"/>
              </a:xfrm>
              <a:custGeom>
                <a:avLst/>
                <a:gdLst/>
                <a:ahLst/>
                <a:cxnLst/>
                <a:rect l="l" t="t" r="r" b="b"/>
                <a:pathLst>
                  <a:path w="191733" h="487231" extrusionOk="0">
                    <a:moveTo>
                      <a:pt x="130895" y="360545"/>
                    </a:moveTo>
                    <a:cubicBezTo>
                      <a:pt x="137782" y="380450"/>
                      <a:pt x="142713" y="400380"/>
                      <a:pt x="145473" y="418650"/>
                    </a:cubicBezTo>
                    <a:cubicBezTo>
                      <a:pt x="146840" y="427491"/>
                      <a:pt x="147269" y="436572"/>
                      <a:pt x="147242" y="445546"/>
                    </a:cubicBezTo>
                    <a:cubicBezTo>
                      <a:pt x="147215" y="452673"/>
                      <a:pt x="146706" y="459879"/>
                      <a:pt x="144910" y="466790"/>
                    </a:cubicBezTo>
                    <a:cubicBezTo>
                      <a:pt x="131967" y="516591"/>
                      <a:pt x="86974" y="462075"/>
                      <a:pt x="72343" y="443457"/>
                    </a:cubicBezTo>
                    <a:cubicBezTo>
                      <a:pt x="62455" y="430866"/>
                      <a:pt x="51173" y="402363"/>
                      <a:pt x="43107" y="386718"/>
                    </a:cubicBezTo>
                    <a:cubicBezTo>
                      <a:pt x="17783" y="337507"/>
                      <a:pt x="-3146" y="282134"/>
                      <a:pt x="391" y="227002"/>
                    </a:cubicBezTo>
                    <a:cubicBezTo>
                      <a:pt x="4465" y="163218"/>
                      <a:pt x="52191" y="12932"/>
                      <a:pt x="67546" y="4065"/>
                    </a:cubicBezTo>
                    <a:cubicBezTo>
                      <a:pt x="85902" y="-6517"/>
                      <a:pt x="102115" y="4681"/>
                      <a:pt x="104929" y="24719"/>
                    </a:cubicBezTo>
                    <a:cubicBezTo>
                      <a:pt x="105732" y="30399"/>
                      <a:pt x="105786" y="36185"/>
                      <a:pt x="105545" y="41918"/>
                    </a:cubicBezTo>
                    <a:cubicBezTo>
                      <a:pt x="105277" y="48776"/>
                      <a:pt x="104634" y="55634"/>
                      <a:pt x="103669" y="62465"/>
                    </a:cubicBezTo>
                    <a:cubicBezTo>
                      <a:pt x="107394" y="56464"/>
                      <a:pt x="111494" y="50704"/>
                      <a:pt x="116130" y="45240"/>
                    </a:cubicBezTo>
                    <a:cubicBezTo>
                      <a:pt x="128001" y="31122"/>
                      <a:pt x="164526" y="716"/>
                      <a:pt x="183392" y="19951"/>
                    </a:cubicBezTo>
                    <a:cubicBezTo>
                      <a:pt x="196790" y="33586"/>
                      <a:pt x="191002" y="62009"/>
                      <a:pt x="186875" y="78297"/>
                    </a:cubicBezTo>
                    <a:cubicBezTo>
                      <a:pt x="179613" y="106854"/>
                      <a:pt x="165330" y="134902"/>
                      <a:pt x="147215" y="159950"/>
                    </a:cubicBezTo>
                    <a:cubicBezTo>
                      <a:pt x="160775" y="165950"/>
                      <a:pt x="166536" y="175862"/>
                      <a:pt x="168626" y="187489"/>
                    </a:cubicBezTo>
                    <a:cubicBezTo>
                      <a:pt x="188885" y="195472"/>
                      <a:pt x="199711" y="230271"/>
                      <a:pt x="175888" y="241174"/>
                    </a:cubicBezTo>
                    <a:cubicBezTo>
                      <a:pt x="173343" y="242326"/>
                      <a:pt x="170663" y="243317"/>
                      <a:pt x="167929" y="244147"/>
                    </a:cubicBezTo>
                    <a:cubicBezTo>
                      <a:pt x="168707" y="256470"/>
                      <a:pt x="170609" y="269516"/>
                      <a:pt x="162463" y="279589"/>
                    </a:cubicBezTo>
                    <a:cubicBezTo>
                      <a:pt x="162034" y="280125"/>
                      <a:pt x="161578" y="280634"/>
                      <a:pt x="161123" y="281116"/>
                    </a:cubicBezTo>
                    <a:cubicBezTo>
                      <a:pt x="163695" y="283581"/>
                      <a:pt x="166161" y="286206"/>
                      <a:pt x="168492" y="288965"/>
                    </a:cubicBezTo>
                    <a:cubicBezTo>
                      <a:pt x="184062" y="307584"/>
                      <a:pt x="195611" y="345169"/>
                      <a:pt x="178809" y="367055"/>
                    </a:cubicBezTo>
                    <a:cubicBezTo>
                      <a:pt x="168760" y="380128"/>
                      <a:pt x="148608" y="369654"/>
                      <a:pt x="137300" y="364001"/>
                    </a:cubicBezTo>
                    <a:cubicBezTo>
                      <a:pt x="135129" y="362876"/>
                      <a:pt x="132985" y="361751"/>
                      <a:pt x="130895" y="360545"/>
                    </a:cubicBezTo>
                    <a:lnTo>
                      <a:pt x="130895" y="360545"/>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1" name="Google Shape;601;p6"/>
              <p:cNvSpPr/>
              <p:nvPr/>
            </p:nvSpPr>
            <p:spPr>
              <a:xfrm rot="10800000" flipH="1">
                <a:off x="1436274" y="281671"/>
                <a:ext cx="81066" cy="142207"/>
              </a:xfrm>
              <a:custGeom>
                <a:avLst/>
                <a:gdLst/>
                <a:ahLst/>
                <a:cxnLst/>
                <a:rect l="l" t="t" r="r" b="b"/>
                <a:pathLst>
                  <a:path w="162132" h="284413" extrusionOk="0">
                    <a:moveTo>
                      <a:pt x="97221" y="279677"/>
                    </a:moveTo>
                    <a:lnTo>
                      <a:pt x="97248" y="279918"/>
                    </a:lnTo>
                    <a:cubicBezTo>
                      <a:pt x="96926" y="279998"/>
                      <a:pt x="96980" y="279650"/>
                      <a:pt x="97060" y="279302"/>
                    </a:cubicBezTo>
                    <a:cubicBezTo>
                      <a:pt x="97007" y="279248"/>
                      <a:pt x="96900" y="279114"/>
                      <a:pt x="96980" y="279061"/>
                    </a:cubicBezTo>
                    <a:lnTo>
                      <a:pt x="97060" y="279275"/>
                    </a:lnTo>
                    <a:lnTo>
                      <a:pt x="97114" y="279087"/>
                    </a:lnTo>
                    <a:lnTo>
                      <a:pt x="97168" y="279141"/>
                    </a:lnTo>
                    <a:lnTo>
                      <a:pt x="97194" y="279221"/>
                    </a:lnTo>
                    <a:lnTo>
                      <a:pt x="97194" y="279409"/>
                    </a:lnTo>
                    <a:cubicBezTo>
                      <a:pt x="97221" y="279489"/>
                      <a:pt x="97221" y="279596"/>
                      <a:pt x="97221" y="279677"/>
                    </a:cubicBezTo>
                    <a:close/>
                    <a:moveTo>
                      <a:pt x="120589" y="86582"/>
                    </a:moveTo>
                    <a:cubicBezTo>
                      <a:pt x="120428" y="85939"/>
                      <a:pt x="119972" y="86314"/>
                      <a:pt x="119517" y="86984"/>
                    </a:cubicBezTo>
                    <a:cubicBezTo>
                      <a:pt x="119651" y="87011"/>
                      <a:pt x="119785" y="87037"/>
                      <a:pt x="119892" y="87037"/>
                    </a:cubicBezTo>
                    <a:cubicBezTo>
                      <a:pt x="120133" y="86877"/>
                      <a:pt x="120347" y="86716"/>
                      <a:pt x="120589" y="86582"/>
                    </a:cubicBezTo>
                    <a:close/>
                    <a:moveTo>
                      <a:pt x="151513" y="206034"/>
                    </a:moveTo>
                    <a:cubicBezTo>
                      <a:pt x="151272" y="208525"/>
                      <a:pt x="149771" y="209757"/>
                      <a:pt x="148377" y="210642"/>
                    </a:cubicBezTo>
                    <a:cubicBezTo>
                      <a:pt x="148002" y="210883"/>
                      <a:pt x="147359" y="210695"/>
                      <a:pt x="146904" y="210802"/>
                    </a:cubicBezTo>
                    <a:cubicBezTo>
                      <a:pt x="145912" y="211660"/>
                      <a:pt x="144760" y="212302"/>
                      <a:pt x="143500" y="212356"/>
                    </a:cubicBezTo>
                    <a:lnTo>
                      <a:pt x="143500" y="212383"/>
                    </a:lnTo>
                    <a:cubicBezTo>
                      <a:pt x="143822" y="213749"/>
                      <a:pt x="142589" y="213187"/>
                      <a:pt x="141384" y="212356"/>
                    </a:cubicBezTo>
                    <a:lnTo>
                      <a:pt x="141866" y="212195"/>
                    </a:lnTo>
                    <a:cubicBezTo>
                      <a:pt x="141223" y="212035"/>
                      <a:pt x="140633" y="211767"/>
                      <a:pt x="140070" y="211365"/>
                    </a:cubicBezTo>
                    <a:cubicBezTo>
                      <a:pt x="140445" y="211660"/>
                      <a:pt x="140901" y="212035"/>
                      <a:pt x="141384" y="212356"/>
                    </a:cubicBezTo>
                    <a:cubicBezTo>
                      <a:pt x="140044" y="212892"/>
                      <a:pt x="138516" y="213776"/>
                      <a:pt x="138302" y="213829"/>
                    </a:cubicBezTo>
                    <a:cubicBezTo>
                      <a:pt x="135515" y="214258"/>
                      <a:pt x="132701" y="214446"/>
                      <a:pt x="129861" y="214526"/>
                    </a:cubicBezTo>
                    <a:cubicBezTo>
                      <a:pt x="127100" y="214606"/>
                      <a:pt x="124394" y="214499"/>
                      <a:pt x="121687" y="214365"/>
                    </a:cubicBezTo>
                    <a:cubicBezTo>
                      <a:pt x="117185" y="214071"/>
                      <a:pt x="112603" y="213749"/>
                      <a:pt x="108047" y="212999"/>
                    </a:cubicBezTo>
                    <a:cubicBezTo>
                      <a:pt x="103545" y="212276"/>
                      <a:pt x="99043" y="211258"/>
                      <a:pt x="94649" y="209918"/>
                    </a:cubicBezTo>
                    <a:cubicBezTo>
                      <a:pt x="87279" y="207695"/>
                      <a:pt x="80312" y="204587"/>
                      <a:pt x="73612" y="201131"/>
                    </a:cubicBezTo>
                    <a:cubicBezTo>
                      <a:pt x="74979" y="203435"/>
                      <a:pt x="76533" y="205605"/>
                      <a:pt x="77793" y="207936"/>
                    </a:cubicBezTo>
                    <a:cubicBezTo>
                      <a:pt x="81116" y="214044"/>
                      <a:pt x="84117" y="220312"/>
                      <a:pt x="87092" y="226393"/>
                    </a:cubicBezTo>
                    <a:cubicBezTo>
                      <a:pt x="89825" y="232046"/>
                      <a:pt x="92532" y="237725"/>
                      <a:pt x="95131" y="243458"/>
                    </a:cubicBezTo>
                    <a:cubicBezTo>
                      <a:pt x="97730" y="249218"/>
                      <a:pt x="100222" y="255058"/>
                      <a:pt x="102527" y="260978"/>
                    </a:cubicBezTo>
                    <a:lnTo>
                      <a:pt x="106386" y="271185"/>
                    </a:lnTo>
                    <a:lnTo>
                      <a:pt x="107994" y="275712"/>
                    </a:lnTo>
                    <a:cubicBezTo>
                      <a:pt x="108021" y="275819"/>
                      <a:pt x="108396" y="277426"/>
                      <a:pt x="108476" y="278069"/>
                    </a:cubicBezTo>
                    <a:cubicBezTo>
                      <a:pt x="109307" y="284686"/>
                      <a:pt x="101187" y="284686"/>
                      <a:pt x="100410" y="284258"/>
                    </a:cubicBezTo>
                    <a:cubicBezTo>
                      <a:pt x="98641" y="283400"/>
                      <a:pt x="97516" y="281739"/>
                      <a:pt x="97248" y="279918"/>
                    </a:cubicBezTo>
                    <a:cubicBezTo>
                      <a:pt x="97409" y="279891"/>
                      <a:pt x="97328" y="279462"/>
                      <a:pt x="97194" y="279221"/>
                    </a:cubicBezTo>
                    <a:cubicBezTo>
                      <a:pt x="97194" y="279087"/>
                      <a:pt x="97194" y="278926"/>
                      <a:pt x="97221" y="278793"/>
                    </a:cubicBezTo>
                    <a:cubicBezTo>
                      <a:pt x="97194" y="278846"/>
                      <a:pt x="97168" y="278980"/>
                      <a:pt x="97114" y="279087"/>
                    </a:cubicBezTo>
                    <a:cubicBezTo>
                      <a:pt x="97087" y="279061"/>
                      <a:pt x="97060" y="279034"/>
                      <a:pt x="97007" y="279034"/>
                    </a:cubicBezTo>
                    <a:lnTo>
                      <a:pt x="96980" y="279061"/>
                    </a:lnTo>
                    <a:lnTo>
                      <a:pt x="95506" y="275765"/>
                    </a:lnTo>
                    <a:lnTo>
                      <a:pt x="90924" y="265961"/>
                    </a:lnTo>
                    <a:cubicBezTo>
                      <a:pt x="88833" y="261541"/>
                      <a:pt x="86609" y="257174"/>
                      <a:pt x="84358" y="252834"/>
                    </a:cubicBezTo>
                    <a:cubicBezTo>
                      <a:pt x="80928" y="246244"/>
                      <a:pt x="77364" y="239734"/>
                      <a:pt x="73773" y="233251"/>
                    </a:cubicBezTo>
                    <a:cubicBezTo>
                      <a:pt x="67717" y="221813"/>
                      <a:pt x="61152" y="209945"/>
                      <a:pt x="53595" y="199015"/>
                    </a:cubicBezTo>
                    <a:cubicBezTo>
                      <a:pt x="48745" y="191996"/>
                      <a:pt x="43599" y="185299"/>
                      <a:pt x="37382" y="179727"/>
                    </a:cubicBezTo>
                    <a:cubicBezTo>
                      <a:pt x="34488" y="177075"/>
                      <a:pt x="31380" y="174744"/>
                      <a:pt x="28191" y="172575"/>
                    </a:cubicBezTo>
                    <a:cubicBezTo>
                      <a:pt x="19937" y="167056"/>
                      <a:pt x="11040" y="162582"/>
                      <a:pt x="2787" y="157010"/>
                    </a:cubicBezTo>
                    <a:cubicBezTo>
                      <a:pt x="27" y="155269"/>
                      <a:pt x="-831" y="151625"/>
                      <a:pt x="884" y="148840"/>
                    </a:cubicBezTo>
                    <a:cubicBezTo>
                      <a:pt x="2626" y="146080"/>
                      <a:pt x="6297" y="145223"/>
                      <a:pt x="9057" y="146964"/>
                    </a:cubicBezTo>
                    <a:cubicBezTo>
                      <a:pt x="12889" y="149161"/>
                      <a:pt x="16882" y="151090"/>
                      <a:pt x="20875" y="153045"/>
                    </a:cubicBezTo>
                    <a:cubicBezTo>
                      <a:pt x="21304" y="152215"/>
                      <a:pt x="21438" y="151170"/>
                      <a:pt x="22188" y="150634"/>
                    </a:cubicBezTo>
                    <a:cubicBezTo>
                      <a:pt x="22269" y="150554"/>
                      <a:pt x="22322" y="150500"/>
                      <a:pt x="22403" y="150447"/>
                    </a:cubicBezTo>
                    <a:cubicBezTo>
                      <a:pt x="23314" y="149697"/>
                      <a:pt x="25538" y="147821"/>
                      <a:pt x="25699" y="147661"/>
                    </a:cubicBezTo>
                    <a:lnTo>
                      <a:pt x="32103" y="139356"/>
                    </a:lnTo>
                    <a:cubicBezTo>
                      <a:pt x="35453" y="134507"/>
                      <a:pt x="38508" y="129418"/>
                      <a:pt x="41322" y="124194"/>
                    </a:cubicBezTo>
                    <a:cubicBezTo>
                      <a:pt x="44135" y="118970"/>
                      <a:pt x="46681" y="113612"/>
                      <a:pt x="48986" y="108147"/>
                    </a:cubicBezTo>
                    <a:cubicBezTo>
                      <a:pt x="50808" y="103834"/>
                      <a:pt x="52416" y="99441"/>
                      <a:pt x="54050" y="95020"/>
                    </a:cubicBezTo>
                    <a:cubicBezTo>
                      <a:pt x="57909" y="84546"/>
                      <a:pt x="61473" y="73911"/>
                      <a:pt x="65091" y="63356"/>
                    </a:cubicBezTo>
                    <a:cubicBezTo>
                      <a:pt x="69379" y="51863"/>
                      <a:pt x="73505" y="40639"/>
                      <a:pt x="76292" y="29013"/>
                    </a:cubicBezTo>
                    <a:cubicBezTo>
                      <a:pt x="78115" y="21539"/>
                      <a:pt x="79454" y="13930"/>
                      <a:pt x="79749" y="5921"/>
                    </a:cubicBezTo>
                    <a:cubicBezTo>
                      <a:pt x="79749" y="2652"/>
                      <a:pt x="82402" y="-27"/>
                      <a:pt x="85671" y="0"/>
                    </a:cubicBezTo>
                    <a:cubicBezTo>
                      <a:pt x="88941" y="0"/>
                      <a:pt x="91594" y="2652"/>
                      <a:pt x="91594" y="5921"/>
                    </a:cubicBezTo>
                    <a:cubicBezTo>
                      <a:pt x="91942" y="14815"/>
                      <a:pt x="91192" y="23360"/>
                      <a:pt x="89745" y="31799"/>
                    </a:cubicBezTo>
                    <a:cubicBezTo>
                      <a:pt x="87601" y="44175"/>
                      <a:pt x="83822" y="56150"/>
                      <a:pt x="79990" y="68446"/>
                    </a:cubicBezTo>
                    <a:cubicBezTo>
                      <a:pt x="76855" y="77634"/>
                      <a:pt x="73934" y="86957"/>
                      <a:pt x="70477" y="96039"/>
                    </a:cubicBezTo>
                    <a:cubicBezTo>
                      <a:pt x="68977" y="100003"/>
                      <a:pt x="67181" y="103807"/>
                      <a:pt x="65466" y="107665"/>
                    </a:cubicBezTo>
                    <a:cubicBezTo>
                      <a:pt x="70317" y="103352"/>
                      <a:pt x="75461" y="99387"/>
                      <a:pt x="81169" y="96279"/>
                    </a:cubicBezTo>
                    <a:cubicBezTo>
                      <a:pt x="84680" y="94351"/>
                      <a:pt x="88351" y="92743"/>
                      <a:pt x="92130" y="91458"/>
                    </a:cubicBezTo>
                    <a:cubicBezTo>
                      <a:pt x="95908" y="90172"/>
                      <a:pt x="99821" y="89314"/>
                      <a:pt x="103706" y="88564"/>
                    </a:cubicBezTo>
                    <a:lnTo>
                      <a:pt x="118150" y="86743"/>
                    </a:lnTo>
                    <a:cubicBezTo>
                      <a:pt x="118338" y="86716"/>
                      <a:pt x="118954" y="86903"/>
                      <a:pt x="119517" y="86984"/>
                    </a:cubicBezTo>
                    <a:lnTo>
                      <a:pt x="119410" y="87145"/>
                    </a:lnTo>
                    <a:cubicBezTo>
                      <a:pt x="119195" y="87493"/>
                      <a:pt x="119222" y="87466"/>
                      <a:pt x="119007" y="87788"/>
                    </a:cubicBezTo>
                    <a:lnTo>
                      <a:pt x="118686" y="88377"/>
                    </a:lnTo>
                    <a:cubicBezTo>
                      <a:pt x="119034" y="87868"/>
                      <a:pt x="119436" y="87413"/>
                      <a:pt x="119892" y="87037"/>
                    </a:cubicBezTo>
                    <a:cubicBezTo>
                      <a:pt x="120347" y="87091"/>
                      <a:pt x="120696" y="87011"/>
                      <a:pt x="120615" y="86662"/>
                    </a:cubicBezTo>
                    <a:lnTo>
                      <a:pt x="120589" y="86582"/>
                    </a:lnTo>
                    <a:cubicBezTo>
                      <a:pt x="122009" y="85751"/>
                      <a:pt x="123777" y="85537"/>
                      <a:pt x="125412" y="86153"/>
                    </a:cubicBezTo>
                    <a:cubicBezTo>
                      <a:pt x="125519" y="86180"/>
                      <a:pt x="125546" y="86314"/>
                      <a:pt x="125626" y="86368"/>
                    </a:cubicBezTo>
                    <a:cubicBezTo>
                      <a:pt x="126940" y="86100"/>
                      <a:pt x="128333" y="86100"/>
                      <a:pt x="129593" y="86770"/>
                    </a:cubicBezTo>
                    <a:cubicBezTo>
                      <a:pt x="132460" y="88323"/>
                      <a:pt x="133559" y="91913"/>
                      <a:pt x="132004" y="94806"/>
                    </a:cubicBezTo>
                    <a:cubicBezTo>
                      <a:pt x="130209" y="98583"/>
                      <a:pt x="129325" y="102629"/>
                      <a:pt x="128762" y="106754"/>
                    </a:cubicBezTo>
                    <a:cubicBezTo>
                      <a:pt x="128172" y="111147"/>
                      <a:pt x="128119" y="115621"/>
                      <a:pt x="128172" y="120068"/>
                    </a:cubicBezTo>
                    <a:cubicBezTo>
                      <a:pt x="128119" y="128560"/>
                      <a:pt x="129083" y="136999"/>
                      <a:pt x="130289" y="145411"/>
                    </a:cubicBezTo>
                    <a:cubicBezTo>
                      <a:pt x="131495" y="153876"/>
                      <a:pt x="132915" y="162341"/>
                      <a:pt x="135086" y="170592"/>
                    </a:cubicBezTo>
                    <a:cubicBezTo>
                      <a:pt x="136345" y="175736"/>
                      <a:pt x="137739" y="180959"/>
                      <a:pt x="139642" y="185969"/>
                    </a:cubicBezTo>
                    <a:cubicBezTo>
                      <a:pt x="140847" y="189210"/>
                      <a:pt x="142187" y="192345"/>
                      <a:pt x="143876" y="195265"/>
                    </a:cubicBezTo>
                    <a:lnTo>
                      <a:pt x="146877" y="199631"/>
                    </a:lnTo>
                    <a:cubicBezTo>
                      <a:pt x="149878" y="200167"/>
                      <a:pt x="151942" y="203007"/>
                      <a:pt x="151513" y="206034"/>
                    </a:cubicBezTo>
                    <a:close/>
                    <a:moveTo>
                      <a:pt x="97248" y="278525"/>
                    </a:moveTo>
                    <a:cubicBezTo>
                      <a:pt x="97355" y="276623"/>
                      <a:pt x="98347" y="275551"/>
                      <a:pt x="99097" y="274935"/>
                    </a:cubicBezTo>
                    <a:cubicBezTo>
                      <a:pt x="98561" y="275390"/>
                      <a:pt x="98105" y="276007"/>
                      <a:pt x="97757" y="276676"/>
                    </a:cubicBezTo>
                    <a:cubicBezTo>
                      <a:pt x="97489" y="277292"/>
                      <a:pt x="97302" y="277882"/>
                      <a:pt x="97248" y="278525"/>
                    </a:cubicBezTo>
                    <a:close/>
                    <a:moveTo>
                      <a:pt x="130477" y="201024"/>
                    </a:moveTo>
                    <a:cubicBezTo>
                      <a:pt x="131307" y="201131"/>
                      <a:pt x="132138" y="201131"/>
                      <a:pt x="132942" y="201212"/>
                    </a:cubicBezTo>
                    <a:cubicBezTo>
                      <a:pt x="130772" y="198078"/>
                      <a:pt x="128869" y="194782"/>
                      <a:pt x="127207" y="191300"/>
                    </a:cubicBezTo>
                    <a:cubicBezTo>
                      <a:pt x="124608" y="185942"/>
                      <a:pt x="122598" y="180263"/>
                      <a:pt x="120749" y="174691"/>
                    </a:cubicBezTo>
                    <a:cubicBezTo>
                      <a:pt x="118016" y="165850"/>
                      <a:pt x="115658" y="156823"/>
                      <a:pt x="114398" y="147607"/>
                    </a:cubicBezTo>
                    <a:cubicBezTo>
                      <a:pt x="113112" y="138338"/>
                      <a:pt x="112978" y="128935"/>
                      <a:pt x="113514" y="119586"/>
                    </a:cubicBezTo>
                    <a:cubicBezTo>
                      <a:pt x="114023" y="113425"/>
                      <a:pt x="114720" y="107183"/>
                      <a:pt x="116435" y="101236"/>
                    </a:cubicBezTo>
                    <a:cubicBezTo>
                      <a:pt x="116569" y="100726"/>
                      <a:pt x="116891" y="100298"/>
                      <a:pt x="117051" y="99789"/>
                    </a:cubicBezTo>
                    <a:lnTo>
                      <a:pt x="107297" y="102763"/>
                    </a:lnTo>
                    <a:cubicBezTo>
                      <a:pt x="103358" y="103995"/>
                      <a:pt x="99526" y="105656"/>
                      <a:pt x="95640" y="107183"/>
                    </a:cubicBezTo>
                    <a:cubicBezTo>
                      <a:pt x="91808" y="108710"/>
                      <a:pt x="87976" y="110210"/>
                      <a:pt x="84224" y="111951"/>
                    </a:cubicBezTo>
                    <a:cubicBezTo>
                      <a:pt x="79160" y="114282"/>
                      <a:pt x="74175" y="116666"/>
                      <a:pt x="69539" y="119800"/>
                    </a:cubicBezTo>
                    <a:cubicBezTo>
                      <a:pt x="67020" y="121863"/>
                      <a:pt x="63269" y="121488"/>
                      <a:pt x="61205" y="118943"/>
                    </a:cubicBezTo>
                    <a:cubicBezTo>
                      <a:pt x="60884" y="118568"/>
                      <a:pt x="61018" y="118059"/>
                      <a:pt x="60803" y="117630"/>
                    </a:cubicBezTo>
                    <a:cubicBezTo>
                      <a:pt x="58472" y="122211"/>
                      <a:pt x="56087" y="126792"/>
                      <a:pt x="53380" y="131185"/>
                    </a:cubicBezTo>
                    <a:cubicBezTo>
                      <a:pt x="49950" y="136651"/>
                      <a:pt x="46252" y="141901"/>
                      <a:pt x="42259" y="146911"/>
                    </a:cubicBezTo>
                    <a:cubicBezTo>
                      <a:pt x="40732" y="148786"/>
                      <a:pt x="39205" y="150661"/>
                      <a:pt x="37543" y="152429"/>
                    </a:cubicBezTo>
                    <a:cubicBezTo>
                      <a:pt x="36418" y="153662"/>
                      <a:pt x="35265" y="154867"/>
                      <a:pt x="34033" y="155992"/>
                    </a:cubicBezTo>
                    <a:cubicBezTo>
                      <a:pt x="33899" y="156126"/>
                      <a:pt x="32425" y="157224"/>
                      <a:pt x="31005" y="158269"/>
                    </a:cubicBezTo>
                    <a:cubicBezTo>
                      <a:pt x="32532" y="159073"/>
                      <a:pt x="34113" y="159769"/>
                      <a:pt x="35614" y="160627"/>
                    </a:cubicBezTo>
                    <a:cubicBezTo>
                      <a:pt x="39606" y="162931"/>
                      <a:pt x="43438" y="165529"/>
                      <a:pt x="47083" y="168476"/>
                    </a:cubicBezTo>
                    <a:cubicBezTo>
                      <a:pt x="54506" y="174610"/>
                      <a:pt x="61018" y="181897"/>
                      <a:pt x="66699" y="189907"/>
                    </a:cubicBezTo>
                    <a:cubicBezTo>
                      <a:pt x="66833" y="190095"/>
                      <a:pt x="66913" y="190282"/>
                      <a:pt x="67047" y="190470"/>
                    </a:cubicBezTo>
                    <a:cubicBezTo>
                      <a:pt x="68655" y="188112"/>
                      <a:pt x="71603" y="186960"/>
                      <a:pt x="74256" y="188219"/>
                    </a:cubicBezTo>
                    <a:cubicBezTo>
                      <a:pt x="80500" y="190577"/>
                      <a:pt x="87011" y="192157"/>
                      <a:pt x="93630" y="193711"/>
                    </a:cubicBezTo>
                    <a:cubicBezTo>
                      <a:pt x="98534" y="194863"/>
                      <a:pt x="103492" y="195827"/>
                      <a:pt x="108422" y="196845"/>
                    </a:cubicBezTo>
                    <a:cubicBezTo>
                      <a:pt x="113461" y="197863"/>
                      <a:pt x="118418" y="199069"/>
                      <a:pt x="123375" y="199872"/>
                    </a:cubicBezTo>
                    <a:cubicBezTo>
                      <a:pt x="125707" y="200301"/>
                      <a:pt x="128092" y="200730"/>
                      <a:pt x="130477" y="201024"/>
                    </a:cubicBezTo>
                    <a:close/>
                    <a:moveTo>
                      <a:pt x="161428" y="131748"/>
                    </a:moveTo>
                    <a:cubicBezTo>
                      <a:pt x="160570" y="124837"/>
                      <a:pt x="158989" y="118139"/>
                      <a:pt x="157114" y="111549"/>
                    </a:cubicBezTo>
                    <a:cubicBezTo>
                      <a:pt x="156551" y="108335"/>
                      <a:pt x="153442" y="106218"/>
                      <a:pt x="150227" y="106808"/>
                    </a:cubicBezTo>
                    <a:cubicBezTo>
                      <a:pt x="147011" y="107370"/>
                      <a:pt x="144867" y="110478"/>
                      <a:pt x="145457" y="113692"/>
                    </a:cubicBezTo>
                    <a:cubicBezTo>
                      <a:pt x="145885" y="118997"/>
                      <a:pt x="145751" y="124328"/>
                      <a:pt x="145832" y="129766"/>
                    </a:cubicBezTo>
                    <a:cubicBezTo>
                      <a:pt x="145885" y="133355"/>
                      <a:pt x="145885" y="136972"/>
                      <a:pt x="146073" y="140562"/>
                    </a:cubicBezTo>
                    <a:cubicBezTo>
                      <a:pt x="146287" y="144526"/>
                      <a:pt x="146823" y="148411"/>
                      <a:pt x="147145" y="152268"/>
                    </a:cubicBezTo>
                    <a:lnTo>
                      <a:pt x="148056" y="163145"/>
                    </a:lnTo>
                    <a:cubicBezTo>
                      <a:pt x="148136" y="164243"/>
                      <a:pt x="147842" y="166279"/>
                      <a:pt x="148056" y="167779"/>
                    </a:cubicBezTo>
                    <a:cubicBezTo>
                      <a:pt x="148217" y="168931"/>
                      <a:pt x="148351" y="170003"/>
                      <a:pt x="148779" y="170780"/>
                    </a:cubicBezTo>
                    <a:cubicBezTo>
                      <a:pt x="149985" y="173673"/>
                      <a:pt x="153308" y="175066"/>
                      <a:pt x="156202" y="173860"/>
                    </a:cubicBezTo>
                    <a:cubicBezTo>
                      <a:pt x="158775" y="172789"/>
                      <a:pt x="160168" y="170056"/>
                      <a:pt x="159579" y="167404"/>
                    </a:cubicBezTo>
                    <a:lnTo>
                      <a:pt x="159659" y="167431"/>
                    </a:lnTo>
                    <a:cubicBezTo>
                      <a:pt x="160008" y="167458"/>
                      <a:pt x="159498" y="166895"/>
                      <a:pt x="159338" y="166547"/>
                    </a:cubicBezTo>
                    <a:lnTo>
                      <a:pt x="159338" y="166574"/>
                    </a:lnTo>
                    <a:lnTo>
                      <a:pt x="159284" y="166440"/>
                    </a:lnTo>
                    <a:lnTo>
                      <a:pt x="159338" y="166547"/>
                    </a:lnTo>
                    <a:cubicBezTo>
                      <a:pt x="159606" y="165663"/>
                      <a:pt x="160490" y="164323"/>
                      <a:pt x="160570" y="163761"/>
                    </a:cubicBezTo>
                    <a:lnTo>
                      <a:pt x="161803" y="151920"/>
                    </a:lnTo>
                    <a:cubicBezTo>
                      <a:pt x="161937" y="148598"/>
                      <a:pt x="162178" y="145277"/>
                      <a:pt x="162125" y="141874"/>
                    </a:cubicBezTo>
                    <a:cubicBezTo>
                      <a:pt x="162071" y="138499"/>
                      <a:pt x="161857" y="135124"/>
                      <a:pt x="161428" y="1317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2" name="Google Shape;602;p6"/>
              <p:cNvSpPr/>
              <p:nvPr/>
            </p:nvSpPr>
            <p:spPr>
              <a:xfrm rot="10800000" flipH="1">
                <a:off x="545846" y="269493"/>
                <a:ext cx="890455" cy="188409"/>
              </a:xfrm>
              <a:custGeom>
                <a:avLst/>
                <a:gdLst/>
                <a:ahLst/>
                <a:cxnLst/>
                <a:rect l="l" t="t" r="r" b="b"/>
                <a:pathLst>
                  <a:path w="1780909" h="376817" extrusionOk="0">
                    <a:moveTo>
                      <a:pt x="1780909" y="223479"/>
                    </a:moveTo>
                    <a:cubicBezTo>
                      <a:pt x="1780882" y="226613"/>
                      <a:pt x="1778309" y="229105"/>
                      <a:pt x="1775174" y="229078"/>
                    </a:cubicBezTo>
                    <a:cubicBezTo>
                      <a:pt x="1775174" y="229078"/>
                      <a:pt x="1715791" y="228542"/>
                      <a:pt x="1618811" y="227604"/>
                    </a:cubicBezTo>
                    <a:cubicBezTo>
                      <a:pt x="1640570" y="234569"/>
                      <a:pt x="1672513" y="251500"/>
                      <a:pt x="1690306" y="274378"/>
                    </a:cubicBezTo>
                    <a:cubicBezTo>
                      <a:pt x="1704402" y="292514"/>
                      <a:pt x="1709654" y="313945"/>
                      <a:pt x="1697113" y="336421"/>
                    </a:cubicBezTo>
                    <a:cubicBezTo>
                      <a:pt x="1687466" y="353164"/>
                      <a:pt x="1666349" y="357959"/>
                      <a:pt x="1648047" y="352441"/>
                    </a:cubicBezTo>
                    <a:cubicBezTo>
                      <a:pt x="1629905" y="346949"/>
                      <a:pt x="1615247" y="331894"/>
                      <a:pt x="1617953" y="311561"/>
                    </a:cubicBezTo>
                    <a:cubicBezTo>
                      <a:pt x="1618650" y="306471"/>
                      <a:pt x="1620553" y="301033"/>
                      <a:pt x="1623500" y="296318"/>
                    </a:cubicBezTo>
                    <a:cubicBezTo>
                      <a:pt x="1626662" y="291308"/>
                      <a:pt x="1630923" y="287076"/>
                      <a:pt x="1635907" y="284745"/>
                    </a:cubicBezTo>
                    <a:cubicBezTo>
                      <a:pt x="1643411" y="281209"/>
                      <a:pt x="1650646" y="282816"/>
                      <a:pt x="1655872" y="287397"/>
                    </a:cubicBezTo>
                    <a:cubicBezTo>
                      <a:pt x="1660561" y="291469"/>
                      <a:pt x="1663616" y="297898"/>
                      <a:pt x="1663402" y="304649"/>
                    </a:cubicBezTo>
                    <a:cubicBezTo>
                      <a:pt x="1663348" y="307917"/>
                      <a:pt x="1660668" y="310543"/>
                      <a:pt x="1657399" y="310489"/>
                    </a:cubicBezTo>
                    <a:cubicBezTo>
                      <a:pt x="1654130" y="310436"/>
                      <a:pt x="1651504" y="307757"/>
                      <a:pt x="1651557" y="304489"/>
                    </a:cubicBezTo>
                    <a:cubicBezTo>
                      <a:pt x="1651530" y="301461"/>
                      <a:pt x="1650057" y="298648"/>
                      <a:pt x="1647886" y="296907"/>
                    </a:cubicBezTo>
                    <a:cubicBezTo>
                      <a:pt x="1646198" y="295541"/>
                      <a:pt x="1643920" y="295166"/>
                      <a:pt x="1641615" y="296345"/>
                    </a:cubicBezTo>
                    <a:cubicBezTo>
                      <a:pt x="1638855" y="297765"/>
                      <a:pt x="1636685" y="300363"/>
                      <a:pt x="1635023" y="303256"/>
                    </a:cubicBezTo>
                    <a:cubicBezTo>
                      <a:pt x="1633228" y="306364"/>
                      <a:pt x="1632102" y="309900"/>
                      <a:pt x="1631781" y="313195"/>
                    </a:cubicBezTo>
                    <a:cubicBezTo>
                      <a:pt x="1630468" y="326054"/>
                      <a:pt x="1640785" y="334573"/>
                      <a:pt x="1652308" y="337787"/>
                    </a:cubicBezTo>
                    <a:cubicBezTo>
                      <a:pt x="1663804" y="340975"/>
                      <a:pt x="1677337" y="339100"/>
                      <a:pt x="1683178" y="328572"/>
                    </a:cubicBezTo>
                    <a:cubicBezTo>
                      <a:pt x="1692397" y="312391"/>
                      <a:pt x="1687948" y="297014"/>
                      <a:pt x="1678033" y="283700"/>
                    </a:cubicBezTo>
                    <a:cubicBezTo>
                      <a:pt x="1661579" y="261626"/>
                      <a:pt x="1630736" y="244669"/>
                      <a:pt x="1611388" y="238507"/>
                    </a:cubicBezTo>
                    <a:cubicBezTo>
                      <a:pt x="1604447" y="236284"/>
                      <a:pt x="1593728" y="235319"/>
                      <a:pt x="1584912" y="232721"/>
                    </a:cubicBezTo>
                    <a:cubicBezTo>
                      <a:pt x="1580303" y="231355"/>
                      <a:pt x="1576203" y="229533"/>
                      <a:pt x="1573041" y="227149"/>
                    </a:cubicBezTo>
                    <a:cubicBezTo>
                      <a:pt x="1534613" y="226774"/>
                      <a:pt x="1491817" y="226345"/>
                      <a:pt x="1445619" y="225863"/>
                    </a:cubicBezTo>
                    <a:cubicBezTo>
                      <a:pt x="1454757" y="232801"/>
                      <a:pt x="1463332" y="240892"/>
                      <a:pt x="1471237" y="249893"/>
                    </a:cubicBezTo>
                    <a:cubicBezTo>
                      <a:pt x="1479357" y="259135"/>
                      <a:pt x="1486860" y="269181"/>
                      <a:pt x="1493693" y="279521"/>
                    </a:cubicBezTo>
                    <a:cubicBezTo>
                      <a:pt x="1504252" y="295514"/>
                      <a:pt x="1513148" y="312204"/>
                      <a:pt x="1521455" y="326804"/>
                    </a:cubicBezTo>
                    <a:cubicBezTo>
                      <a:pt x="1525609" y="334305"/>
                      <a:pt x="1529414" y="342047"/>
                      <a:pt x="1533514" y="349601"/>
                    </a:cubicBezTo>
                    <a:cubicBezTo>
                      <a:pt x="1535229" y="352735"/>
                      <a:pt x="1536971" y="355816"/>
                      <a:pt x="1538847" y="358843"/>
                    </a:cubicBezTo>
                    <a:cubicBezTo>
                      <a:pt x="1539946" y="360585"/>
                      <a:pt x="1543992" y="364549"/>
                      <a:pt x="1546189" y="367469"/>
                    </a:cubicBezTo>
                    <a:cubicBezTo>
                      <a:pt x="1547610" y="369371"/>
                      <a:pt x="1549030" y="371139"/>
                      <a:pt x="1548735" y="372318"/>
                    </a:cubicBezTo>
                    <a:cubicBezTo>
                      <a:pt x="1545573" y="384775"/>
                      <a:pt x="1530057" y="367630"/>
                      <a:pt x="1528637" y="365621"/>
                    </a:cubicBezTo>
                    <a:cubicBezTo>
                      <a:pt x="1526440" y="362540"/>
                      <a:pt x="1524350" y="359352"/>
                      <a:pt x="1522340" y="356111"/>
                    </a:cubicBezTo>
                    <a:cubicBezTo>
                      <a:pt x="1517838" y="348824"/>
                      <a:pt x="1513657" y="341323"/>
                      <a:pt x="1509102" y="334090"/>
                    </a:cubicBezTo>
                    <a:cubicBezTo>
                      <a:pt x="1500473" y="319946"/>
                      <a:pt x="1490772" y="304113"/>
                      <a:pt x="1480294" y="288388"/>
                    </a:cubicBezTo>
                    <a:cubicBezTo>
                      <a:pt x="1473756" y="278584"/>
                      <a:pt x="1466976" y="268779"/>
                      <a:pt x="1459607" y="259697"/>
                    </a:cubicBezTo>
                    <a:cubicBezTo>
                      <a:pt x="1448566" y="246089"/>
                      <a:pt x="1436347" y="234087"/>
                      <a:pt x="1422412" y="225622"/>
                    </a:cubicBezTo>
                    <a:cubicBezTo>
                      <a:pt x="1393658" y="225327"/>
                      <a:pt x="1363725" y="225006"/>
                      <a:pt x="1332801" y="224684"/>
                    </a:cubicBezTo>
                    <a:cubicBezTo>
                      <a:pt x="1280412" y="224122"/>
                      <a:pt x="1225182" y="223559"/>
                      <a:pt x="1168318" y="222943"/>
                    </a:cubicBezTo>
                    <a:cubicBezTo>
                      <a:pt x="1169015" y="223345"/>
                      <a:pt x="1169658" y="223881"/>
                      <a:pt x="1170355" y="224283"/>
                    </a:cubicBezTo>
                    <a:cubicBezTo>
                      <a:pt x="1188363" y="234275"/>
                      <a:pt x="1207657" y="241749"/>
                      <a:pt x="1225852" y="251661"/>
                    </a:cubicBezTo>
                    <a:cubicBezTo>
                      <a:pt x="1241958" y="260796"/>
                      <a:pt x="1257179" y="270734"/>
                      <a:pt x="1271676" y="281718"/>
                    </a:cubicBezTo>
                    <a:cubicBezTo>
                      <a:pt x="1286039" y="292567"/>
                      <a:pt x="1299679" y="304408"/>
                      <a:pt x="1313373" y="316678"/>
                    </a:cubicBezTo>
                    <a:lnTo>
                      <a:pt x="1345262" y="345261"/>
                    </a:lnTo>
                    <a:cubicBezTo>
                      <a:pt x="1347164" y="347002"/>
                      <a:pt x="1351908" y="350164"/>
                      <a:pt x="1355150" y="353271"/>
                    </a:cubicBezTo>
                    <a:cubicBezTo>
                      <a:pt x="1357589" y="355602"/>
                      <a:pt x="1359331" y="358013"/>
                      <a:pt x="1359947" y="360049"/>
                    </a:cubicBezTo>
                    <a:cubicBezTo>
                      <a:pt x="1360885" y="363022"/>
                      <a:pt x="1359250" y="366210"/>
                      <a:pt x="1356276" y="367175"/>
                    </a:cubicBezTo>
                    <a:cubicBezTo>
                      <a:pt x="1353274" y="368139"/>
                      <a:pt x="1350085" y="366505"/>
                      <a:pt x="1349121" y="363505"/>
                    </a:cubicBezTo>
                    <a:cubicBezTo>
                      <a:pt x="1348799" y="362594"/>
                      <a:pt x="1347432" y="361897"/>
                      <a:pt x="1346173" y="360906"/>
                    </a:cubicBezTo>
                    <a:cubicBezTo>
                      <a:pt x="1342931" y="358361"/>
                      <a:pt x="1339018" y="355977"/>
                      <a:pt x="1337276" y="354557"/>
                    </a:cubicBezTo>
                    <a:lnTo>
                      <a:pt x="1304101" y="327366"/>
                    </a:lnTo>
                    <a:cubicBezTo>
                      <a:pt x="1290327" y="315767"/>
                      <a:pt x="1276419" y="304837"/>
                      <a:pt x="1262216" y="294389"/>
                    </a:cubicBezTo>
                    <a:cubicBezTo>
                      <a:pt x="1248094" y="283995"/>
                      <a:pt x="1233650" y="274056"/>
                      <a:pt x="1218161" y="265162"/>
                    </a:cubicBezTo>
                    <a:cubicBezTo>
                      <a:pt x="1200341" y="254554"/>
                      <a:pt x="1181288" y="246410"/>
                      <a:pt x="1163709" y="235641"/>
                    </a:cubicBezTo>
                    <a:cubicBezTo>
                      <a:pt x="1157492" y="231837"/>
                      <a:pt x="1151650" y="227363"/>
                      <a:pt x="1145889" y="222702"/>
                    </a:cubicBezTo>
                    <a:cubicBezTo>
                      <a:pt x="1101565" y="222220"/>
                      <a:pt x="1056385" y="221711"/>
                      <a:pt x="1010695" y="221175"/>
                    </a:cubicBezTo>
                    <a:cubicBezTo>
                      <a:pt x="1018118" y="224068"/>
                      <a:pt x="1024844" y="226908"/>
                      <a:pt x="1029239" y="229131"/>
                    </a:cubicBezTo>
                    <a:cubicBezTo>
                      <a:pt x="1051347" y="240383"/>
                      <a:pt x="1076992" y="261787"/>
                      <a:pt x="1090391" y="287344"/>
                    </a:cubicBezTo>
                    <a:cubicBezTo>
                      <a:pt x="1099904" y="305560"/>
                      <a:pt x="1103227" y="325786"/>
                      <a:pt x="1096072" y="345904"/>
                    </a:cubicBezTo>
                    <a:cubicBezTo>
                      <a:pt x="1091704" y="357772"/>
                      <a:pt x="1084978" y="365165"/>
                      <a:pt x="1077421" y="369157"/>
                    </a:cubicBezTo>
                    <a:cubicBezTo>
                      <a:pt x="1068042" y="374086"/>
                      <a:pt x="1057216" y="374059"/>
                      <a:pt x="1047059" y="369961"/>
                    </a:cubicBezTo>
                    <a:cubicBezTo>
                      <a:pt x="1030713" y="363371"/>
                      <a:pt x="1016242" y="346252"/>
                      <a:pt x="1014554" y="326107"/>
                    </a:cubicBezTo>
                    <a:cubicBezTo>
                      <a:pt x="1013482" y="312820"/>
                      <a:pt x="1023558" y="302158"/>
                      <a:pt x="1033071" y="301006"/>
                    </a:cubicBezTo>
                    <a:cubicBezTo>
                      <a:pt x="1040280" y="300149"/>
                      <a:pt x="1048024" y="303444"/>
                      <a:pt x="1050891" y="315151"/>
                    </a:cubicBezTo>
                    <a:cubicBezTo>
                      <a:pt x="1051749" y="318312"/>
                      <a:pt x="1049846" y="321553"/>
                      <a:pt x="1046711" y="322410"/>
                    </a:cubicBezTo>
                    <a:cubicBezTo>
                      <a:pt x="1043549" y="323241"/>
                      <a:pt x="1040280" y="321366"/>
                      <a:pt x="1039449" y="318204"/>
                    </a:cubicBezTo>
                    <a:cubicBezTo>
                      <a:pt x="1038779" y="315901"/>
                      <a:pt x="1037868" y="314347"/>
                      <a:pt x="1036582" y="313570"/>
                    </a:cubicBezTo>
                    <a:cubicBezTo>
                      <a:pt x="1035483" y="312927"/>
                      <a:pt x="1034197" y="313436"/>
                      <a:pt x="1032991" y="314079"/>
                    </a:cubicBezTo>
                    <a:cubicBezTo>
                      <a:pt x="1029748" y="315820"/>
                      <a:pt x="1027310" y="320053"/>
                      <a:pt x="1027872" y="324795"/>
                    </a:cubicBezTo>
                    <a:cubicBezTo>
                      <a:pt x="1029534" y="339421"/>
                      <a:pt x="1040414" y="351584"/>
                      <a:pt x="1052446" y="356057"/>
                    </a:cubicBezTo>
                    <a:cubicBezTo>
                      <a:pt x="1058395" y="358254"/>
                      <a:pt x="1064665" y="358468"/>
                      <a:pt x="1070025" y="355495"/>
                    </a:cubicBezTo>
                    <a:cubicBezTo>
                      <a:pt x="1074688" y="352923"/>
                      <a:pt x="1078466" y="347994"/>
                      <a:pt x="1081065" y="340520"/>
                    </a:cubicBezTo>
                    <a:cubicBezTo>
                      <a:pt x="1086747" y="324741"/>
                      <a:pt x="1083665" y="308962"/>
                      <a:pt x="1076403" y="294523"/>
                    </a:cubicBezTo>
                    <a:cubicBezTo>
                      <a:pt x="1064772" y="271458"/>
                      <a:pt x="1042423" y="251714"/>
                      <a:pt x="1022915" y="241133"/>
                    </a:cubicBezTo>
                    <a:cubicBezTo>
                      <a:pt x="1016832" y="237784"/>
                      <a:pt x="1006032" y="232989"/>
                      <a:pt x="995072" y="228703"/>
                    </a:cubicBezTo>
                    <a:cubicBezTo>
                      <a:pt x="986845" y="225488"/>
                      <a:pt x="978538" y="222514"/>
                      <a:pt x="972053" y="220693"/>
                    </a:cubicBezTo>
                    <a:cubicBezTo>
                      <a:pt x="944907" y="220371"/>
                      <a:pt x="917708" y="220050"/>
                      <a:pt x="890482" y="219702"/>
                    </a:cubicBezTo>
                    <a:cubicBezTo>
                      <a:pt x="806203" y="218630"/>
                      <a:pt x="722113" y="217424"/>
                      <a:pt x="640863" y="216219"/>
                    </a:cubicBezTo>
                    <a:cubicBezTo>
                      <a:pt x="646249" y="218684"/>
                      <a:pt x="651180" y="221175"/>
                      <a:pt x="654101" y="223318"/>
                    </a:cubicBezTo>
                    <a:cubicBezTo>
                      <a:pt x="662221" y="229426"/>
                      <a:pt x="670287" y="235480"/>
                      <a:pt x="678245" y="241668"/>
                    </a:cubicBezTo>
                    <a:cubicBezTo>
                      <a:pt x="686231" y="247857"/>
                      <a:pt x="694190" y="254045"/>
                      <a:pt x="702015" y="260340"/>
                    </a:cubicBezTo>
                    <a:cubicBezTo>
                      <a:pt x="717665" y="272904"/>
                      <a:pt x="733100" y="285629"/>
                      <a:pt x="749098" y="297925"/>
                    </a:cubicBezTo>
                    <a:cubicBezTo>
                      <a:pt x="757003" y="304006"/>
                      <a:pt x="764935" y="310061"/>
                      <a:pt x="773135" y="315954"/>
                    </a:cubicBezTo>
                    <a:cubicBezTo>
                      <a:pt x="775842" y="317803"/>
                      <a:pt x="776539" y="321473"/>
                      <a:pt x="774716" y="324178"/>
                    </a:cubicBezTo>
                    <a:cubicBezTo>
                      <a:pt x="772894" y="326884"/>
                      <a:pt x="769196" y="327607"/>
                      <a:pt x="766490" y="325786"/>
                    </a:cubicBezTo>
                    <a:cubicBezTo>
                      <a:pt x="744837" y="311963"/>
                      <a:pt x="724123" y="297497"/>
                      <a:pt x="704051" y="282200"/>
                    </a:cubicBezTo>
                    <a:cubicBezTo>
                      <a:pt x="696012" y="276066"/>
                      <a:pt x="688080" y="269797"/>
                      <a:pt x="680228" y="263394"/>
                    </a:cubicBezTo>
                    <a:cubicBezTo>
                      <a:pt x="668545" y="253911"/>
                      <a:pt x="657075" y="244133"/>
                      <a:pt x="645285" y="234489"/>
                    </a:cubicBezTo>
                    <a:cubicBezTo>
                      <a:pt x="642176" y="231891"/>
                      <a:pt x="636200" y="228730"/>
                      <a:pt x="629822" y="225649"/>
                    </a:cubicBezTo>
                    <a:cubicBezTo>
                      <a:pt x="621301" y="221523"/>
                      <a:pt x="612404" y="217773"/>
                      <a:pt x="607420" y="215737"/>
                    </a:cubicBezTo>
                    <a:cubicBezTo>
                      <a:pt x="583570" y="215389"/>
                      <a:pt x="559801" y="215014"/>
                      <a:pt x="536621" y="214665"/>
                    </a:cubicBezTo>
                    <a:cubicBezTo>
                      <a:pt x="514513" y="214317"/>
                      <a:pt x="492914" y="213996"/>
                      <a:pt x="471583" y="213647"/>
                    </a:cubicBezTo>
                    <a:cubicBezTo>
                      <a:pt x="491547" y="217826"/>
                      <a:pt x="511190" y="220853"/>
                      <a:pt x="529091" y="227176"/>
                    </a:cubicBezTo>
                    <a:cubicBezTo>
                      <a:pt x="545410" y="232962"/>
                      <a:pt x="560283" y="241454"/>
                      <a:pt x="572958" y="255572"/>
                    </a:cubicBezTo>
                    <a:cubicBezTo>
                      <a:pt x="597853" y="283566"/>
                      <a:pt x="602811" y="308346"/>
                      <a:pt x="598148" y="327125"/>
                    </a:cubicBezTo>
                    <a:cubicBezTo>
                      <a:pt x="590644" y="357316"/>
                      <a:pt x="557871" y="373229"/>
                      <a:pt x="533914" y="367416"/>
                    </a:cubicBezTo>
                    <a:cubicBezTo>
                      <a:pt x="524669" y="365139"/>
                      <a:pt x="514084" y="361415"/>
                      <a:pt x="506018" y="355200"/>
                    </a:cubicBezTo>
                    <a:cubicBezTo>
                      <a:pt x="499908" y="350485"/>
                      <a:pt x="495138" y="344431"/>
                      <a:pt x="492941" y="336742"/>
                    </a:cubicBezTo>
                    <a:cubicBezTo>
                      <a:pt x="485411" y="309873"/>
                      <a:pt x="502320" y="291549"/>
                      <a:pt x="519899" y="288656"/>
                    </a:cubicBezTo>
                    <a:cubicBezTo>
                      <a:pt x="528662" y="287210"/>
                      <a:pt x="537639" y="289433"/>
                      <a:pt x="544285" y="296050"/>
                    </a:cubicBezTo>
                    <a:cubicBezTo>
                      <a:pt x="550663" y="302426"/>
                      <a:pt x="555218" y="313141"/>
                      <a:pt x="554146" y="329349"/>
                    </a:cubicBezTo>
                    <a:cubicBezTo>
                      <a:pt x="553959" y="332617"/>
                      <a:pt x="551172" y="335135"/>
                      <a:pt x="547902" y="334948"/>
                    </a:cubicBezTo>
                    <a:cubicBezTo>
                      <a:pt x="544633" y="334787"/>
                      <a:pt x="542141" y="332001"/>
                      <a:pt x="542302" y="328732"/>
                    </a:cubicBezTo>
                    <a:cubicBezTo>
                      <a:pt x="543106" y="307837"/>
                      <a:pt x="532923" y="299613"/>
                      <a:pt x="522204" y="301649"/>
                    </a:cubicBezTo>
                    <a:cubicBezTo>
                      <a:pt x="511217" y="303738"/>
                      <a:pt x="501623" y="315901"/>
                      <a:pt x="506768" y="332671"/>
                    </a:cubicBezTo>
                    <a:cubicBezTo>
                      <a:pt x="508537" y="338484"/>
                      <a:pt x="512985" y="342475"/>
                      <a:pt x="518104" y="345476"/>
                    </a:cubicBezTo>
                    <a:cubicBezTo>
                      <a:pt x="524106" y="348985"/>
                      <a:pt x="531181" y="351101"/>
                      <a:pt x="537425" y="352521"/>
                    </a:cubicBezTo>
                    <a:cubicBezTo>
                      <a:pt x="554468" y="356486"/>
                      <a:pt x="577273" y="344672"/>
                      <a:pt x="582578" y="323268"/>
                    </a:cubicBezTo>
                    <a:cubicBezTo>
                      <a:pt x="586303" y="308105"/>
                      <a:pt x="581239" y="288576"/>
                      <a:pt x="561301" y="265832"/>
                    </a:cubicBezTo>
                    <a:cubicBezTo>
                      <a:pt x="550663" y="253536"/>
                      <a:pt x="537961" y="246142"/>
                      <a:pt x="524079" y="240918"/>
                    </a:cubicBezTo>
                    <a:cubicBezTo>
                      <a:pt x="502347" y="232748"/>
                      <a:pt x="477881" y="229667"/>
                      <a:pt x="453495" y="222916"/>
                    </a:cubicBezTo>
                    <a:cubicBezTo>
                      <a:pt x="443178" y="220050"/>
                      <a:pt x="432834" y="217317"/>
                      <a:pt x="422410" y="214826"/>
                    </a:cubicBezTo>
                    <a:cubicBezTo>
                      <a:pt x="419167" y="214049"/>
                      <a:pt x="415844" y="213460"/>
                      <a:pt x="412575" y="212737"/>
                    </a:cubicBezTo>
                    <a:cubicBezTo>
                      <a:pt x="176971" y="209013"/>
                      <a:pt x="5843" y="205986"/>
                      <a:pt x="5843" y="205986"/>
                    </a:cubicBezTo>
                    <a:cubicBezTo>
                      <a:pt x="2573" y="205932"/>
                      <a:pt x="-53" y="203253"/>
                      <a:pt x="1" y="199985"/>
                    </a:cubicBezTo>
                    <a:cubicBezTo>
                      <a:pt x="54" y="196717"/>
                      <a:pt x="2734" y="194091"/>
                      <a:pt x="6003" y="194145"/>
                    </a:cubicBezTo>
                    <a:cubicBezTo>
                      <a:pt x="6003" y="194145"/>
                      <a:pt x="165770" y="195538"/>
                      <a:pt x="389074" y="197869"/>
                    </a:cubicBezTo>
                    <a:cubicBezTo>
                      <a:pt x="390226" y="197145"/>
                      <a:pt x="391566" y="196717"/>
                      <a:pt x="393013" y="196958"/>
                    </a:cubicBezTo>
                    <a:cubicBezTo>
                      <a:pt x="394835" y="197252"/>
                      <a:pt x="396604" y="197654"/>
                      <a:pt x="398426" y="197976"/>
                    </a:cubicBezTo>
                    <a:cubicBezTo>
                      <a:pt x="419998" y="198190"/>
                      <a:pt x="442052" y="198431"/>
                      <a:pt x="464669" y="198672"/>
                    </a:cubicBezTo>
                    <a:cubicBezTo>
                      <a:pt x="465205" y="198297"/>
                      <a:pt x="465527" y="197681"/>
                      <a:pt x="466197" y="197494"/>
                    </a:cubicBezTo>
                    <a:cubicBezTo>
                      <a:pt x="503392" y="186858"/>
                      <a:pt x="544285" y="180992"/>
                      <a:pt x="581212" y="167383"/>
                    </a:cubicBezTo>
                    <a:cubicBezTo>
                      <a:pt x="604981" y="158623"/>
                      <a:pt x="627089" y="146648"/>
                      <a:pt x="645177" y="127414"/>
                    </a:cubicBezTo>
                    <a:cubicBezTo>
                      <a:pt x="656593" y="115466"/>
                      <a:pt x="668143" y="99232"/>
                      <a:pt x="672296" y="82194"/>
                    </a:cubicBezTo>
                    <a:cubicBezTo>
                      <a:pt x="674869" y="71693"/>
                      <a:pt x="674574" y="60843"/>
                      <a:pt x="668974" y="50663"/>
                    </a:cubicBezTo>
                    <a:cubicBezTo>
                      <a:pt x="661095" y="36278"/>
                      <a:pt x="645553" y="30197"/>
                      <a:pt x="630680" y="31456"/>
                    </a:cubicBezTo>
                    <a:cubicBezTo>
                      <a:pt x="615620" y="32715"/>
                      <a:pt x="601015" y="41341"/>
                      <a:pt x="595280" y="57039"/>
                    </a:cubicBezTo>
                    <a:cubicBezTo>
                      <a:pt x="592386" y="64915"/>
                      <a:pt x="595066" y="72148"/>
                      <a:pt x="600291" y="77104"/>
                    </a:cubicBezTo>
                    <a:cubicBezTo>
                      <a:pt x="605731" y="82248"/>
                      <a:pt x="613717" y="85168"/>
                      <a:pt x="621515" y="84096"/>
                    </a:cubicBezTo>
                    <a:cubicBezTo>
                      <a:pt x="624543" y="81899"/>
                      <a:pt x="630412" y="76059"/>
                      <a:pt x="630412" y="76059"/>
                    </a:cubicBezTo>
                    <a:cubicBezTo>
                      <a:pt x="632609" y="73836"/>
                      <a:pt x="636200" y="73809"/>
                      <a:pt x="638451" y="76006"/>
                    </a:cubicBezTo>
                    <a:cubicBezTo>
                      <a:pt x="640675" y="78202"/>
                      <a:pt x="640702" y="81819"/>
                      <a:pt x="638505" y="84042"/>
                    </a:cubicBezTo>
                    <a:cubicBezTo>
                      <a:pt x="638505" y="84042"/>
                      <a:pt x="633038" y="89695"/>
                      <a:pt x="629528" y="92642"/>
                    </a:cubicBezTo>
                    <a:cubicBezTo>
                      <a:pt x="627384" y="94463"/>
                      <a:pt x="625374" y="95321"/>
                      <a:pt x="624463" y="95508"/>
                    </a:cubicBezTo>
                    <a:cubicBezTo>
                      <a:pt x="612672" y="97866"/>
                      <a:pt x="600265" y="93927"/>
                      <a:pt x="591797" y="86293"/>
                    </a:cubicBezTo>
                    <a:cubicBezTo>
                      <a:pt x="582793" y="78202"/>
                      <a:pt x="578264" y="66013"/>
                      <a:pt x="582793" y="52619"/>
                    </a:cubicBezTo>
                    <a:cubicBezTo>
                      <a:pt x="590028" y="31429"/>
                      <a:pt x="609161" y="19186"/>
                      <a:pt x="629313" y="17070"/>
                    </a:cubicBezTo>
                    <a:cubicBezTo>
                      <a:pt x="649840" y="14927"/>
                      <a:pt x="671198" y="23446"/>
                      <a:pt x="682453" y="43136"/>
                    </a:cubicBezTo>
                    <a:cubicBezTo>
                      <a:pt x="690251" y="56878"/>
                      <a:pt x="691162" y="71612"/>
                      <a:pt x="687785" y="85918"/>
                    </a:cubicBezTo>
                    <a:cubicBezTo>
                      <a:pt x="683096" y="105661"/>
                      <a:pt x="669911" y="124601"/>
                      <a:pt x="656700" y="138451"/>
                    </a:cubicBezTo>
                    <a:cubicBezTo>
                      <a:pt x="636602" y="159159"/>
                      <a:pt x="612377" y="172232"/>
                      <a:pt x="586196" y="181313"/>
                    </a:cubicBezTo>
                    <a:cubicBezTo>
                      <a:pt x="562909" y="189377"/>
                      <a:pt x="538121" y="194279"/>
                      <a:pt x="513575" y="199208"/>
                    </a:cubicBezTo>
                    <a:cubicBezTo>
                      <a:pt x="521346" y="199288"/>
                      <a:pt x="528957" y="199369"/>
                      <a:pt x="536835" y="199449"/>
                    </a:cubicBezTo>
                    <a:cubicBezTo>
                      <a:pt x="591395" y="200038"/>
                      <a:pt x="648152" y="200681"/>
                      <a:pt x="705981" y="201378"/>
                    </a:cubicBezTo>
                    <a:cubicBezTo>
                      <a:pt x="720720" y="197788"/>
                      <a:pt x="732644" y="193984"/>
                      <a:pt x="743149" y="188064"/>
                    </a:cubicBezTo>
                    <a:cubicBezTo>
                      <a:pt x="755610" y="181072"/>
                      <a:pt x="766141" y="170946"/>
                      <a:pt x="777771" y="154337"/>
                    </a:cubicBezTo>
                    <a:cubicBezTo>
                      <a:pt x="788196" y="140272"/>
                      <a:pt x="798164" y="125646"/>
                      <a:pt x="808856" y="111662"/>
                    </a:cubicBezTo>
                    <a:cubicBezTo>
                      <a:pt x="816119" y="102152"/>
                      <a:pt x="823756" y="92936"/>
                      <a:pt x="831902" y="84257"/>
                    </a:cubicBezTo>
                    <a:cubicBezTo>
                      <a:pt x="836431" y="79461"/>
                      <a:pt x="842434" y="71961"/>
                      <a:pt x="849133" y="67326"/>
                    </a:cubicBezTo>
                    <a:cubicBezTo>
                      <a:pt x="852831" y="64754"/>
                      <a:pt x="856717" y="62960"/>
                      <a:pt x="860710" y="62477"/>
                    </a:cubicBezTo>
                    <a:cubicBezTo>
                      <a:pt x="863791" y="62022"/>
                      <a:pt x="866685" y="64165"/>
                      <a:pt x="867141" y="67273"/>
                    </a:cubicBezTo>
                    <a:cubicBezTo>
                      <a:pt x="867597" y="70353"/>
                      <a:pt x="865453" y="73247"/>
                      <a:pt x="862344" y="73702"/>
                    </a:cubicBezTo>
                    <a:cubicBezTo>
                      <a:pt x="859343" y="74238"/>
                      <a:pt x="856663" y="76327"/>
                      <a:pt x="854064" y="78711"/>
                    </a:cubicBezTo>
                    <a:cubicBezTo>
                      <a:pt x="849213" y="83185"/>
                      <a:pt x="845033" y="89079"/>
                      <a:pt x="841683" y="93017"/>
                    </a:cubicBezTo>
                    <a:cubicBezTo>
                      <a:pt x="836083" y="99553"/>
                      <a:pt x="830884" y="106411"/>
                      <a:pt x="825792" y="113349"/>
                    </a:cubicBezTo>
                    <a:cubicBezTo>
                      <a:pt x="813680" y="129825"/>
                      <a:pt x="802479" y="147077"/>
                      <a:pt x="790795" y="163740"/>
                    </a:cubicBezTo>
                    <a:cubicBezTo>
                      <a:pt x="776994" y="182304"/>
                      <a:pt x="764587" y="193502"/>
                      <a:pt x="750063" y="200923"/>
                    </a:cubicBezTo>
                    <a:cubicBezTo>
                      <a:pt x="749366" y="201298"/>
                      <a:pt x="748562" y="201539"/>
                      <a:pt x="747839" y="201887"/>
                    </a:cubicBezTo>
                    <a:cubicBezTo>
                      <a:pt x="795136" y="202450"/>
                      <a:pt x="842836" y="203066"/>
                      <a:pt x="890696" y="203709"/>
                    </a:cubicBezTo>
                    <a:cubicBezTo>
                      <a:pt x="912777" y="204003"/>
                      <a:pt x="934831" y="204325"/>
                      <a:pt x="956859" y="204619"/>
                    </a:cubicBezTo>
                    <a:cubicBezTo>
                      <a:pt x="957422" y="203441"/>
                      <a:pt x="958279" y="202342"/>
                      <a:pt x="959566" y="201807"/>
                    </a:cubicBezTo>
                    <a:cubicBezTo>
                      <a:pt x="970901" y="196609"/>
                      <a:pt x="976770" y="187126"/>
                      <a:pt x="980575" y="176009"/>
                    </a:cubicBezTo>
                    <a:cubicBezTo>
                      <a:pt x="986577" y="158462"/>
                      <a:pt x="987515" y="136977"/>
                      <a:pt x="992392" y="119002"/>
                    </a:cubicBezTo>
                    <a:cubicBezTo>
                      <a:pt x="998020" y="98642"/>
                      <a:pt x="1008149" y="78685"/>
                      <a:pt x="1021414" y="61191"/>
                    </a:cubicBezTo>
                    <a:cubicBezTo>
                      <a:pt x="1034840" y="43511"/>
                      <a:pt x="1051508" y="28402"/>
                      <a:pt x="1069542" y="17713"/>
                    </a:cubicBezTo>
                    <a:cubicBezTo>
                      <a:pt x="1074822" y="14632"/>
                      <a:pt x="1080342" y="11820"/>
                      <a:pt x="1085996" y="9435"/>
                    </a:cubicBezTo>
                    <a:cubicBezTo>
                      <a:pt x="1091731" y="6998"/>
                      <a:pt x="1097626" y="4988"/>
                      <a:pt x="1103602" y="3461"/>
                    </a:cubicBezTo>
                    <a:cubicBezTo>
                      <a:pt x="1107783" y="2390"/>
                      <a:pt x="1112043" y="1532"/>
                      <a:pt x="1116331" y="970"/>
                    </a:cubicBezTo>
                    <a:cubicBezTo>
                      <a:pt x="1120645" y="381"/>
                      <a:pt x="1124987" y="59"/>
                      <a:pt x="1129328" y="6"/>
                    </a:cubicBezTo>
                    <a:cubicBezTo>
                      <a:pt x="1132785" y="-21"/>
                      <a:pt x="1136375" y="32"/>
                      <a:pt x="1139859" y="541"/>
                    </a:cubicBezTo>
                    <a:cubicBezTo>
                      <a:pt x="1142458" y="916"/>
                      <a:pt x="1145031" y="1506"/>
                      <a:pt x="1147470" y="2443"/>
                    </a:cubicBezTo>
                    <a:cubicBezTo>
                      <a:pt x="1158376" y="6542"/>
                      <a:pt x="1163361" y="13480"/>
                      <a:pt x="1164647" y="21062"/>
                    </a:cubicBezTo>
                    <a:cubicBezTo>
                      <a:pt x="1166442" y="31402"/>
                      <a:pt x="1160547" y="43913"/>
                      <a:pt x="1150953" y="52378"/>
                    </a:cubicBezTo>
                    <a:cubicBezTo>
                      <a:pt x="1141172" y="61031"/>
                      <a:pt x="1128149" y="65237"/>
                      <a:pt x="1117832" y="60468"/>
                    </a:cubicBezTo>
                    <a:cubicBezTo>
                      <a:pt x="1111909" y="57709"/>
                      <a:pt x="1106496" y="52137"/>
                      <a:pt x="1103281" y="42064"/>
                    </a:cubicBezTo>
                    <a:cubicBezTo>
                      <a:pt x="1102235" y="38983"/>
                      <a:pt x="1103924" y="35608"/>
                      <a:pt x="1107005" y="34563"/>
                    </a:cubicBezTo>
                    <a:cubicBezTo>
                      <a:pt x="1110114" y="33518"/>
                      <a:pt x="1113464" y="35206"/>
                      <a:pt x="1114509" y="38287"/>
                    </a:cubicBezTo>
                    <a:cubicBezTo>
                      <a:pt x="1116572" y="44073"/>
                      <a:pt x="1119413" y="47556"/>
                      <a:pt x="1122896" y="49029"/>
                    </a:cubicBezTo>
                    <a:cubicBezTo>
                      <a:pt x="1129087" y="51655"/>
                      <a:pt x="1136322" y="47770"/>
                      <a:pt x="1141949" y="42493"/>
                    </a:cubicBezTo>
                    <a:cubicBezTo>
                      <a:pt x="1145996" y="38689"/>
                      <a:pt x="1149211" y="33840"/>
                      <a:pt x="1150417" y="29018"/>
                    </a:cubicBezTo>
                    <a:cubicBezTo>
                      <a:pt x="1151114" y="26312"/>
                      <a:pt x="1151114" y="23633"/>
                      <a:pt x="1149801" y="21356"/>
                    </a:cubicBezTo>
                    <a:cubicBezTo>
                      <a:pt x="1148542" y="19133"/>
                      <a:pt x="1146049" y="17499"/>
                      <a:pt x="1142458" y="16266"/>
                    </a:cubicBezTo>
                    <a:cubicBezTo>
                      <a:pt x="1140583" y="15597"/>
                      <a:pt x="1138600" y="15302"/>
                      <a:pt x="1136617" y="15141"/>
                    </a:cubicBezTo>
                    <a:cubicBezTo>
                      <a:pt x="1134285" y="14954"/>
                      <a:pt x="1131954" y="14981"/>
                      <a:pt x="1129649" y="15061"/>
                    </a:cubicBezTo>
                    <a:cubicBezTo>
                      <a:pt x="1125924" y="15195"/>
                      <a:pt x="1122226" y="15570"/>
                      <a:pt x="1118528" y="16132"/>
                    </a:cubicBezTo>
                    <a:cubicBezTo>
                      <a:pt x="1114830" y="16695"/>
                      <a:pt x="1111159" y="17499"/>
                      <a:pt x="1107568" y="18490"/>
                    </a:cubicBezTo>
                    <a:cubicBezTo>
                      <a:pt x="1102369" y="19910"/>
                      <a:pt x="1097251" y="21785"/>
                      <a:pt x="1092267" y="23955"/>
                    </a:cubicBezTo>
                    <a:cubicBezTo>
                      <a:pt x="1087229" y="26151"/>
                      <a:pt x="1082352" y="28696"/>
                      <a:pt x="1077662" y="31482"/>
                    </a:cubicBezTo>
                    <a:cubicBezTo>
                      <a:pt x="1061235" y="41073"/>
                      <a:pt x="1046202" y="54816"/>
                      <a:pt x="1033768" y="70728"/>
                    </a:cubicBezTo>
                    <a:cubicBezTo>
                      <a:pt x="1021441" y="86534"/>
                      <a:pt x="1011660" y="104456"/>
                      <a:pt x="1006140" y="122940"/>
                    </a:cubicBezTo>
                    <a:cubicBezTo>
                      <a:pt x="999628" y="144451"/>
                      <a:pt x="998395" y="171026"/>
                      <a:pt x="988051" y="189966"/>
                    </a:cubicBezTo>
                    <a:cubicBezTo>
                      <a:pt x="984836" y="195806"/>
                      <a:pt x="980441" y="200655"/>
                      <a:pt x="975322" y="204887"/>
                    </a:cubicBezTo>
                    <a:cubicBezTo>
                      <a:pt x="1016430" y="205477"/>
                      <a:pt x="1057242" y="206093"/>
                      <a:pt x="1097492" y="206682"/>
                    </a:cubicBezTo>
                    <a:lnTo>
                      <a:pt x="1099556" y="205986"/>
                    </a:lnTo>
                    <a:cubicBezTo>
                      <a:pt x="1102021" y="205048"/>
                      <a:pt x="1104460" y="204030"/>
                      <a:pt x="1106845" y="202932"/>
                    </a:cubicBezTo>
                    <a:cubicBezTo>
                      <a:pt x="1109230" y="201833"/>
                      <a:pt x="1111561" y="200655"/>
                      <a:pt x="1113839" y="199369"/>
                    </a:cubicBezTo>
                    <a:cubicBezTo>
                      <a:pt x="1120726" y="195538"/>
                      <a:pt x="1127372" y="191037"/>
                      <a:pt x="1133749" y="186162"/>
                    </a:cubicBezTo>
                    <a:cubicBezTo>
                      <a:pt x="1140154" y="181259"/>
                      <a:pt x="1146290" y="175955"/>
                      <a:pt x="1152079" y="170490"/>
                    </a:cubicBezTo>
                    <a:cubicBezTo>
                      <a:pt x="1162181" y="161087"/>
                      <a:pt x="1170998" y="150479"/>
                      <a:pt x="1179519" y="139522"/>
                    </a:cubicBezTo>
                    <a:cubicBezTo>
                      <a:pt x="1187532" y="129182"/>
                      <a:pt x="1195223" y="118493"/>
                      <a:pt x="1202833" y="107724"/>
                    </a:cubicBezTo>
                    <a:cubicBezTo>
                      <a:pt x="1214517" y="91168"/>
                      <a:pt x="1226174" y="74613"/>
                      <a:pt x="1238930" y="59316"/>
                    </a:cubicBezTo>
                    <a:cubicBezTo>
                      <a:pt x="1240966" y="56744"/>
                      <a:pt x="1244691" y="56316"/>
                      <a:pt x="1247237" y="58325"/>
                    </a:cubicBezTo>
                    <a:cubicBezTo>
                      <a:pt x="1249809" y="60361"/>
                      <a:pt x="1250265" y="64085"/>
                      <a:pt x="1248228" y="66656"/>
                    </a:cubicBezTo>
                    <a:cubicBezTo>
                      <a:pt x="1236464" y="82355"/>
                      <a:pt x="1226093" y="99392"/>
                      <a:pt x="1215267" y="116109"/>
                    </a:cubicBezTo>
                    <a:cubicBezTo>
                      <a:pt x="1207898" y="127467"/>
                      <a:pt x="1200421" y="138719"/>
                      <a:pt x="1192221" y="149327"/>
                    </a:cubicBezTo>
                    <a:cubicBezTo>
                      <a:pt x="1183164" y="161034"/>
                      <a:pt x="1173222" y="171883"/>
                      <a:pt x="1162235" y="181661"/>
                    </a:cubicBezTo>
                    <a:cubicBezTo>
                      <a:pt x="1155857" y="187233"/>
                      <a:pt x="1149104" y="192645"/>
                      <a:pt x="1142030" y="197547"/>
                    </a:cubicBezTo>
                    <a:cubicBezTo>
                      <a:pt x="1136858" y="201137"/>
                      <a:pt x="1131364" y="204110"/>
                      <a:pt x="1125871" y="207111"/>
                    </a:cubicBezTo>
                    <a:cubicBezTo>
                      <a:pt x="1175259" y="207861"/>
                      <a:pt x="1223521" y="208611"/>
                      <a:pt x="1270095" y="209361"/>
                    </a:cubicBezTo>
                    <a:cubicBezTo>
                      <a:pt x="1280707" y="203762"/>
                      <a:pt x="1296839" y="194734"/>
                      <a:pt x="1311068" y="187475"/>
                    </a:cubicBezTo>
                    <a:cubicBezTo>
                      <a:pt x="1318947" y="183429"/>
                      <a:pt x="1326182" y="180000"/>
                      <a:pt x="1331434" y="177964"/>
                    </a:cubicBezTo>
                    <a:cubicBezTo>
                      <a:pt x="1355204" y="168883"/>
                      <a:pt x="1386771" y="158248"/>
                      <a:pt x="1411345" y="141023"/>
                    </a:cubicBezTo>
                    <a:cubicBezTo>
                      <a:pt x="1426726" y="130253"/>
                      <a:pt x="1439401" y="116886"/>
                      <a:pt x="1444627" y="98937"/>
                    </a:cubicBezTo>
                    <a:cubicBezTo>
                      <a:pt x="1447039" y="90981"/>
                      <a:pt x="1446369" y="84632"/>
                      <a:pt x="1443180" y="79944"/>
                    </a:cubicBezTo>
                    <a:cubicBezTo>
                      <a:pt x="1439482" y="74479"/>
                      <a:pt x="1432970" y="71318"/>
                      <a:pt x="1425681" y="69925"/>
                    </a:cubicBezTo>
                    <a:cubicBezTo>
                      <a:pt x="1411050" y="67165"/>
                      <a:pt x="1393042" y="71318"/>
                      <a:pt x="1384601" y="83239"/>
                    </a:cubicBezTo>
                    <a:cubicBezTo>
                      <a:pt x="1381278" y="87927"/>
                      <a:pt x="1381358" y="92159"/>
                      <a:pt x="1383502" y="95026"/>
                    </a:cubicBezTo>
                    <a:cubicBezTo>
                      <a:pt x="1384842" y="96847"/>
                      <a:pt x="1386771" y="98187"/>
                      <a:pt x="1388727" y="98482"/>
                    </a:cubicBezTo>
                    <a:cubicBezTo>
                      <a:pt x="1389531" y="98589"/>
                      <a:pt x="1390335" y="98669"/>
                      <a:pt x="1390925" y="98160"/>
                    </a:cubicBezTo>
                    <a:cubicBezTo>
                      <a:pt x="1392292" y="97008"/>
                      <a:pt x="1392667" y="94758"/>
                      <a:pt x="1392452" y="91463"/>
                    </a:cubicBezTo>
                    <a:cubicBezTo>
                      <a:pt x="1392211" y="88221"/>
                      <a:pt x="1394676" y="85355"/>
                      <a:pt x="1397946" y="85114"/>
                    </a:cubicBezTo>
                    <a:cubicBezTo>
                      <a:pt x="1401188" y="84873"/>
                      <a:pt x="1404029" y="87338"/>
                      <a:pt x="1404297" y="90579"/>
                    </a:cubicBezTo>
                    <a:cubicBezTo>
                      <a:pt x="1405127" y="99580"/>
                      <a:pt x="1402073" y="104991"/>
                      <a:pt x="1398348" y="107965"/>
                    </a:cubicBezTo>
                    <a:cubicBezTo>
                      <a:pt x="1393095" y="112171"/>
                      <a:pt x="1385244" y="111930"/>
                      <a:pt x="1378759" y="107885"/>
                    </a:cubicBezTo>
                    <a:cubicBezTo>
                      <a:pt x="1369996" y="102393"/>
                      <a:pt x="1363806" y="89990"/>
                      <a:pt x="1373426" y="75550"/>
                    </a:cubicBezTo>
                    <a:cubicBezTo>
                      <a:pt x="1386771" y="55619"/>
                      <a:pt x="1419169" y="49431"/>
                      <a:pt x="1440339" y="58673"/>
                    </a:cubicBezTo>
                    <a:cubicBezTo>
                      <a:pt x="1456284" y="65612"/>
                      <a:pt x="1466494" y="80399"/>
                      <a:pt x="1459928" y="103438"/>
                    </a:cubicBezTo>
                    <a:cubicBezTo>
                      <a:pt x="1453577" y="124895"/>
                      <a:pt x="1438866" y="141290"/>
                      <a:pt x="1420268" y="153935"/>
                    </a:cubicBezTo>
                    <a:cubicBezTo>
                      <a:pt x="1394408" y="171535"/>
                      <a:pt x="1361153" y="181849"/>
                      <a:pt x="1336151" y="190743"/>
                    </a:cubicBezTo>
                    <a:cubicBezTo>
                      <a:pt x="1331166" y="192511"/>
                      <a:pt x="1324306" y="195565"/>
                      <a:pt x="1316803" y="199128"/>
                    </a:cubicBezTo>
                    <a:cubicBezTo>
                      <a:pt x="1309782" y="202450"/>
                      <a:pt x="1302279" y="206173"/>
                      <a:pt x="1295124" y="209763"/>
                    </a:cubicBezTo>
                    <a:cubicBezTo>
                      <a:pt x="1307853" y="209977"/>
                      <a:pt x="1320581" y="210165"/>
                      <a:pt x="1333015" y="210352"/>
                    </a:cubicBezTo>
                    <a:cubicBezTo>
                      <a:pt x="1361742" y="210808"/>
                      <a:pt x="1485064" y="212790"/>
                      <a:pt x="1513845" y="213272"/>
                    </a:cubicBezTo>
                    <a:lnTo>
                      <a:pt x="1515105" y="212710"/>
                    </a:lnTo>
                    <a:lnTo>
                      <a:pt x="1530433" y="204780"/>
                    </a:lnTo>
                    <a:cubicBezTo>
                      <a:pt x="1536275" y="201512"/>
                      <a:pt x="1541875" y="197788"/>
                      <a:pt x="1547288" y="193824"/>
                    </a:cubicBezTo>
                    <a:cubicBezTo>
                      <a:pt x="1555542" y="187796"/>
                      <a:pt x="1563367" y="181152"/>
                      <a:pt x="1570950" y="174348"/>
                    </a:cubicBezTo>
                    <a:cubicBezTo>
                      <a:pt x="1578588" y="167597"/>
                      <a:pt x="1585528" y="160203"/>
                      <a:pt x="1592147" y="152488"/>
                    </a:cubicBezTo>
                    <a:cubicBezTo>
                      <a:pt x="1598793" y="144746"/>
                      <a:pt x="1605037" y="136629"/>
                      <a:pt x="1611013" y="128271"/>
                    </a:cubicBezTo>
                    <a:cubicBezTo>
                      <a:pt x="1618248" y="118198"/>
                      <a:pt x="1625108" y="107804"/>
                      <a:pt x="1631781" y="97249"/>
                    </a:cubicBezTo>
                    <a:cubicBezTo>
                      <a:pt x="1641937" y="81149"/>
                      <a:pt x="1651691" y="64808"/>
                      <a:pt x="1661660" y="48976"/>
                    </a:cubicBezTo>
                    <a:cubicBezTo>
                      <a:pt x="1663321" y="46163"/>
                      <a:pt x="1666966" y="45252"/>
                      <a:pt x="1669780" y="46913"/>
                    </a:cubicBezTo>
                    <a:cubicBezTo>
                      <a:pt x="1672593" y="48574"/>
                      <a:pt x="1673504" y="52217"/>
                      <a:pt x="1671843" y="55030"/>
                    </a:cubicBezTo>
                    <a:cubicBezTo>
                      <a:pt x="1662678" y="71371"/>
                      <a:pt x="1653862" y="88302"/>
                      <a:pt x="1644349" y="104831"/>
                    </a:cubicBezTo>
                    <a:cubicBezTo>
                      <a:pt x="1637971" y="115948"/>
                      <a:pt x="1631298" y="126931"/>
                      <a:pt x="1624036" y="137406"/>
                    </a:cubicBezTo>
                    <a:cubicBezTo>
                      <a:pt x="1617873" y="146327"/>
                      <a:pt x="1611281" y="154899"/>
                      <a:pt x="1604153" y="162963"/>
                    </a:cubicBezTo>
                    <a:cubicBezTo>
                      <a:pt x="1596944" y="171107"/>
                      <a:pt x="1589119" y="178688"/>
                      <a:pt x="1580732" y="185706"/>
                    </a:cubicBezTo>
                    <a:cubicBezTo>
                      <a:pt x="1573871" y="191359"/>
                      <a:pt x="1566877" y="196931"/>
                      <a:pt x="1559588" y="202021"/>
                    </a:cubicBezTo>
                    <a:cubicBezTo>
                      <a:pt x="1553398" y="206361"/>
                      <a:pt x="1546859" y="210138"/>
                      <a:pt x="1540214" y="213701"/>
                    </a:cubicBezTo>
                    <a:cubicBezTo>
                      <a:pt x="1682776" y="216031"/>
                      <a:pt x="1775335" y="217639"/>
                      <a:pt x="1775335" y="217639"/>
                    </a:cubicBezTo>
                    <a:cubicBezTo>
                      <a:pt x="1778443" y="217773"/>
                      <a:pt x="1780962" y="220344"/>
                      <a:pt x="1780909" y="223479"/>
                    </a:cubicBezTo>
                    <a:close/>
                    <a:moveTo>
                      <a:pt x="1537748" y="375399"/>
                    </a:moveTo>
                    <a:lnTo>
                      <a:pt x="1537802" y="375372"/>
                    </a:lnTo>
                    <a:cubicBezTo>
                      <a:pt x="1537748" y="375211"/>
                      <a:pt x="1537695" y="375051"/>
                      <a:pt x="1537668" y="374863"/>
                    </a:cubicBezTo>
                    <a:cubicBezTo>
                      <a:pt x="1537695" y="374997"/>
                      <a:pt x="1537561" y="375533"/>
                      <a:pt x="1537748" y="37539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3" name="Google Shape;603;p6"/>
              <p:cNvSpPr/>
              <p:nvPr/>
            </p:nvSpPr>
            <p:spPr>
              <a:xfrm rot="10800000" flipH="1">
                <a:off x="332351" y="318154"/>
                <a:ext cx="238412" cy="258544"/>
              </a:xfrm>
              <a:custGeom>
                <a:avLst/>
                <a:gdLst/>
                <a:ahLst/>
                <a:cxnLst/>
                <a:rect l="l" t="t" r="r" b="b"/>
                <a:pathLst>
                  <a:path w="476824" h="517087" extrusionOk="0">
                    <a:moveTo>
                      <a:pt x="82617" y="271914"/>
                    </a:moveTo>
                    <a:cubicBezTo>
                      <a:pt x="77498" y="248688"/>
                      <a:pt x="70638" y="225810"/>
                      <a:pt x="63081" y="203040"/>
                    </a:cubicBezTo>
                    <a:cubicBezTo>
                      <a:pt x="51692" y="168777"/>
                      <a:pt x="38669" y="134808"/>
                      <a:pt x="26020" y="101108"/>
                    </a:cubicBezTo>
                    <a:cubicBezTo>
                      <a:pt x="22001" y="90205"/>
                      <a:pt x="18142" y="79195"/>
                      <a:pt x="14605" y="68077"/>
                    </a:cubicBezTo>
                    <a:cubicBezTo>
                      <a:pt x="11041" y="56933"/>
                      <a:pt x="7825" y="45655"/>
                      <a:pt x="5092" y="34296"/>
                    </a:cubicBezTo>
                    <a:cubicBezTo>
                      <a:pt x="3993" y="29635"/>
                      <a:pt x="3886" y="21330"/>
                      <a:pt x="2707" y="14580"/>
                    </a:cubicBezTo>
                    <a:cubicBezTo>
                      <a:pt x="2305" y="12329"/>
                      <a:pt x="1930" y="10267"/>
                      <a:pt x="1018" y="8900"/>
                    </a:cubicBezTo>
                    <a:cubicBezTo>
                      <a:pt x="-777" y="6329"/>
                      <a:pt x="-134" y="2792"/>
                      <a:pt x="2439" y="998"/>
                    </a:cubicBezTo>
                    <a:cubicBezTo>
                      <a:pt x="5011" y="-770"/>
                      <a:pt x="8549" y="-127"/>
                      <a:pt x="10344" y="2444"/>
                    </a:cubicBezTo>
                    <a:cubicBezTo>
                      <a:pt x="12059" y="4828"/>
                      <a:pt x="13292" y="8365"/>
                      <a:pt x="14122" y="12410"/>
                    </a:cubicBezTo>
                    <a:cubicBezTo>
                      <a:pt x="15462" y="18866"/>
                      <a:pt x="15757" y="26849"/>
                      <a:pt x="16963" y="31296"/>
                    </a:cubicBezTo>
                    <a:cubicBezTo>
                      <a:pt x="19911" y="42253"/>
                      <a:pt x="23394" y="53129"/>
                      <a:pt x="27173" y="63898"/>
                    </a:cubicBezTo>
                    <a:cubicBezTo>
                      <a:pt x="30951" y="74694"/>
                      <a:pt x="35051" y="85410"/>
                      <a:pt x="39312" y="95991"/>
                    </a:cubicBezTo>
                    <a:cubicBezTo>
                      <a:pt x="52577" y="129718"/>
                      <a:pt x="66726" y="163526"/>
                      <a:pt x="78302" y="197950"/>
                    </a:cubicBezTo>
                    <a:cubicBezTo>
                      <a:pt x="86127" y="221283"/>
                      <a:pt x="92746" y="244884"/>
                      <a:pt x="97543" y="268780"/>
                    </a:cubicBezTo>
                    <a:cubicBezTo>
                      <a:pt x="105529" y="308695"/>
                      <a:pt x="108182" y="349441"/>
                      <a:pt x="102045" y="391259"/>
                    </a:cubicBezTo>
                    <a:cubicBezTo>
                      <a:pt x="101616" y="394500"/>
                      <a:pt x="98642" y="396777"/>
                      <a:pt x="95399" y="396349"/>
                    </a:cubicBezTo>
                    <a:cubicBezTo>
                      <a:pt x="92157" y="395947"/>
                      <a:pt x="89879" y="392946"/>
                      <a:pt x="90308" y="389705"/>
                    </a:cubicBezTo>
                    <a:cubicBezTo>
                      <a:pt x="95078" y="349281"/>
                      <a:pt x="91085" y="310196"/>
                      <a:pt x="82617" y="271914"/>
                    </a:cubicBezTo>
                    <a:close/>
                    <a:moveTo>
                      <a:pt x="474584" y="506880"/>
                    </a:moveTo>
                    <a:cubicBezTo>
                      <a:pt x="472252" y="505085"/>
                      <a:pt x="468769" y="503692"/>
                      <a:pt x="464749" y="502701"/>
                    </a:cubicBezTo>
                    <a:cubicBezTo>
                      <a:pt x="458371" y="501120"/>
                      <a:pt x="450386" y="500504"/>
                      <a:pt x="445991" y="499111"/>
                    </a:cubicBezTo>
                    <a:cubicBezTo>
                      <a:pt x="435138" y="495709"/>
                      <a:pt x="424446" y="491798"/>
                      <a:pt x="413834" y="487592"/>
                    </a:cubicBezTo>
                    <a:cubicBezTo>
                      <a:pt x="403168" y="483359"/>
                      <a:pt x="392637" y="478832"/>
                      <a:pt x="382213" y="474171"/>
                    </a:cubicBezTo>
                    <a:cubicBezTo>
                      <a:pt x="349064" y="459517"/>
                      <a:pt x="315862" y="444006"/>
                      <a:pt x="281910" y="431067"/>
                    </a:cubicBezTo>
                    <a:cubicBezTo>
                      <a:pt x="258918" y="422307"/>
                      <a:pt x="235577" y="414726"/>
                      <a:pt x="211888" y="408993"/>
                    </a:cubicBezTo>
                    <a:cubicBezTo>
                      <a:pt x="172308" y="399403"/>
                      <a:pt x="131683" y="395143"/>
                      <a:pt x="89611" y="399617"/>
                    </a:cubicBezTo>
                    <a:cubicBezTo>
                      <a:pt x="86368" y="399912"/>
                      <a:pt x="83957" y="402805"/>
                      <a:pt x="84278" y="406046"/>
                    </a:cubicBezTo>
                    <a:cubicBezTo>
                      <a:pt x="84573" y="409315"/>
                      <a:pt x="87440" y="411699"/>
                      <a:pt x="90710" y="411404"/>
                    </a:cubicBezTo>
                    <a:cubicBezTo>
                      <a:pt x="131335" y="408243"/>
                      <a:pt x="170218" y="413788"/>
                      <a:pt x="208163" y="423754"/>
                    </a:cubicBezTo>
                    <a:cubicBezTo>
                      <a:pt x="231155" y="429808"/>
                      <a:pt x="253746" y="437577"/>
                      <a:pt x="276202" y="446069"/>
                    </a:cubicBezTo>
                    <a:cubicBezTo>
                      <a:pt x="309967" y="458847"/>
                      <a:pt x="343383" y="473233"/>
                      <a:pt x="376585" y="487217"/>
                    </a:cubicBezTo>
                    <a:cubicBezTo>
                      <a:pt x="387331" y="491664"/>
                      <a:pt x="398157" y="496003"/>
                      <a:pt x="409117" y="499968"/>
                    </a:cubicBezTo>
                    <a:cubicBezTo>
                      <a:pt x="420131" y="503987"/>
                      <a:pt x="431252" y="507657"/>
                      <a:pt x="442507" y="510845"/>
                    </a:cubicBezTo>
                    <a:cubicBezTo>
                      <a:pt x="447116" y="512131"/>
                      <a:pt x="455424" y="512586"/>
                      <a:pt x="462123" y="514006"/>
                    </a:cubicBezTo>
                    <a:cubicBezTo>
                      <a:pt x="464374" y="514488"/>
                      <a:pt x="466411" y="514970"/>
                      <a:pt x="467724" y="515935"/>
                    </a:cubicBezTo>
                    <a:cubicBezTo>
                      <a:pt x="470216" y="517837"/>
                      <a:pt x="473780" y="517328"/>
                      <a:pt x="475682" y="514836"/>
                    </a:cubicBezTo>
                    <a:cubicBezTo>
                      <a:pt x="477558" y="512345"/>
                      <a:pt x="477076" y="508782"/>
                      <a:pt x="474584" y="5068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4" name="Google Shape;604;p6"/>
              <p:cNvSpPr/>
              <p:nvPr/>
            </p:nvSpPr>
            <p:spPr>
              <a:xfrm rot="10800000" flipH="1">
                <a:off x="507106" y="440259"/>
                <a:ext cx="312719" cy="336885"/>
              </a:xfrm>
              <a:custGeom>
                <a:avLst/>
                <a:gdLst/>
                <a:ahLst/>
                <a:cxnLst/>
                <a:rect l="l" t="t" r="r" b="b"/>
                <a:pathLst>
                  <a:path w="625438" h="673769" extrusionOk="0">
                    <a:moveTo>
                      <a:pt x="54596" y="2"/>
                    </a:moveTo>
                    <a:cubicBezTo>
                      <a:pt x="56418" y="645"/>
                      <a:pt x="81473" y="117767"/>
                      <a:pt x="77695" y="213858"/>
                    </a:cubicBezTo>
                    <a:cubicBezTo>
                      <a:pt x="74988" y="283376"/>
                      <a:pt x="50013" y="337222"/>
                      <a:pt x="24556" y="350348"/>
                    </a:cubicBezTo>
                    <a:cubicBezTo>
                      <a:pt x="24663" y="352759"/>
                      <a:pt x="2608" y="283295"/>
                      <a:pt x="599" y="261007"/>
                    </a:cubicBezTo>
                    <a:cubicBezTo>
                      <a:pt x="-6530" y="182087"/>
                      <a:pt x="52318" y="-774"/>
                      <a:pt x="54596" y="2"/>
                    </a:cubicBezTo>
                    <a:close/>
                    <a:moveTo>
                      <a:pt x="470841" y="171211"/>
                    </a:moveTo>
                    <a:cubicBezTo>
                      <a:pt x="469394" y="168853"/>
                      <a:pt x="291351" y="272714"/>
                      <a:pt x="243277" y="342017"/>
                    </a:cubicBezTo>
                    <a:cubicBezTo>
                      <a:pt x="229717" y="361573"/>
                      <a:pt x="201365" y="434412"/>
                      <a:pt x="202920" y="432376"/>
                    </a:cubicBezTo>
                    <a:cubicBezTo>
                      <a:pt x="234487" y="440895"/>
                      <a:pt x="293656" y="416035"/>
                      <a:pt x="343955" y="361787"/>
                    </a:cubicBezTo>
                    <a:cubicBezTo>
                      <a:pt x="413494" y="286778"/>
                      <a:pt x="472020" y="173086"/>
                      <a:pt x="470841" y="171211"/>
                    </a:cubicBezTo>
                    <a:close/>
                    <a:moveTo>
                      <a:pt x="378818" y="587698"/>
                    </a:moveTo>
                    <a:cubicBezTo>
                      <a:pt x="357756" y="589868"/>
                      <a:pt x="292021" y="614139"/>
                      <a:pt x="294272" y="614032"/>
                    </a:cubicBezTo>
                    <a:cubicBezTo>
                      <a:pt x="306626" y="642294"/>
                      <a:pt x="357461" y="670101"/>
                      <a:pt x="423168" y="673289"/>
                    </a:cubicBezTo>
                    <a:cubicBezTo>
                      <a:pt x="514039" y="677709"/>
                      <a:pt x="624819" y="650250"/>
                      <a:pt x="625436" y="648241"/>
                    </a:cubicBezTo>
                    <a:cubicBezTo>
                      <a:pt x="626186" y="645723"/>
                      <a:pt x="453476" y="580010"/>
                      <a:pt x="378818" y="58769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5" name="Google Shape;605;p6"/>
              <p:cNvSpPr/>
              <p:nvPr/>
            </p:nvSpPr>
            <p:spPr>
              <a:xfrm rot="10800000" flipH="1">
                <a:off x="503625" y="489033"/>
                <a:ext cx="472208" cy="465996"/>
              </a:xfrm>
              <a:custGeom>
                <a:avLst/>
                <a:gdLst/>
                <a:ahLst/>
                <a:cxnLst/>
                <a:rect l="l" t="t" r="r" b="b"/>
                <a:pathLst>
                  <a:path w="944416" h="931992" extrusionOk="0">
                    <a:moveTo>
                      <a:pt x="197072" y="114404"/>
                    </a:moveTo>
                    <a:cubicBezTo>
                      <a:pt x="226549" y="100581"/>
                      <a:pt x="259590" y="77087"/>
                      <a:pt x="243217" y="45449"/>
                    </a:cubicBezTo>
                    <a:cubicBezTo>
                      <a:pt x="224834" y="9900"/>
                      <a:pt x="187478" y="43761"/>
                      <a:pt x="163226" y="78801"/>
                    </a:cubicBezTo>
                    <a:cubicBezTo>
                      <a:pt x="171293" y="46253"/>
                      <a:pt x="173222" y="4569"/>
                      <a:pt x="131820" y="310"/>
                    </a:cubicBezTo>
                    <a:cubicBezTo>
                      <a:pt x="86746" y="-4325"/>
                      <a:pt x="90980" y="43949"/>
                      <a:pt x="105853" y="83516"/>
                    </a:cubicBezTo>
                    <a:cubicBezTo>
                      <a:pt x="87390" y="55683"/>
                      <a:pt x="60136" y="27260"/>
                      <a:pt x="35108" y="50003"/>
                    </a:cubicBezTo>
                    <a:cubicBezTo>
                      <a:pt x="9275" y="73497"/>
                      <a:pt x="37466" y="102429"/>
                      <a:pt x="70132" y="121798"/>
                    </a:cubicBezTo>
                    <a:cubicBezTo>
                      <a:pt x="39744" y="115851"/>
                      <a:pt x="1718" y="116360"/>
                      <a:pt x="57" y="155498"/>
                    </a:cubicBezTo>
                    <a:cubicBezTo>
                      <a:pt x="-1846" y="199486"/>
                      <a:pt x="44674" y="191851"/>
                      <a:pt x="80851" y="175054"/>
                    </a:cubicBezTo>
                    <a:cubicBezTo>
                      <a:pt x="54723" y="193887"/>
                      <a:pt x="28381" y="221854"/>
                      <a:pt x="48587" y="249233"/>
                    </a:cubicBezTo>
                    <a:cubicBezTo>
                      <a:pt x="69328" y="277334"/>
                      <a:pt x="96420" y="249608"/>
                      <a:pt x="115313" y="216014"/>
                    </a:cubicBezTo>
                    <a:cubicBezTo>
                      <a:pt x="111052" y="255341"/>
                      <a:pt x="117510" y="296810"/>
                      <a:pt x="153445" y="285585"/>
                    </a:cubicBezTo>
                    <a:cubicBezTo>
                      <a:pt x="184316" y="275941"/>
                      <a:pt x="181342" y="243500"/>
                      <a:pt x="171587" y="214943"/>
                    </a:cubicBezTo>
                    <a:cubicBezTo>
                      <a:pt x="190640" y="240446"/>
                      <a:pt x="216875" y="263538"/>
                      <a:pt x="239814" y="241330"/>
                    </a:cubicBezTo>
                    <a:cubicBezTo>
                      <a:pt x="264012" y="217890"/>
                      <a:pt x="238018" y="191074"/>
                      <a:pt x="206451" y="172831"/>
                    </a:cubicBezTo>
                    <a:cubicBezTo>
                      <a:pt x="240269" y="182662"/>
                      <a:pt x="275454" y="181242"/>
                      <a:pt x="271462" y="143175"/>
                    </a:cubicBezTo>
                    <a:cubicBezTo>
                      <a:pt x="267308" y="103394"/>
                      <a:pt x="227514" y="106153"/>
                      <a:pt x="197072" y="114404"/>
                    </a:cubicBezTo>
                    <a:close/>
                    <a:moveTo>
                      <a:pt x="163843" y="154266"/>
                    </a:moveTo>
                    <a:cubicBezTo>
                      <a:pt x="150873" y="150515"/>
                      <a:pt x="148434" y="161579"/>
                      <a:pt x="146960" y="167580"/>
                    </a:cubicBezTo>
                    <a:cubicBezTo>
                      <a:pt x="144468" y="167205"/>
                      <a:pt x="139591" y="165276"/>
                      <a:pt x="134794" y="165651"/>
                    </a:cubicBezTo>
                    <a:cubicBezTo>
                      <a:pt x="133213" y="154453"/>
                      <a:pt x="117349" y="154962"/>
                      <a:pt x="119493" y="152123"/>
                    </a:cubicBezTo>
                    <a:cubicBezTo>
                      <a:pt x="119493" y="152123"/>
                      <a:pt x="115688" y="153891"/>
                      <a:pt x="109765" y="157079"/>
                    </a:cubicBezTo>
                    <a:cubicBezTo>
                      <a:pt x="113919" y="151292"/>
                      <a:pt x="111909" y="144756"/>
                      <a:pt x="109765" y="139907"/>
                    </a:cubicBezTo>
                    <a:cubicBezTo>
                      <a:pt x="126701" y="144354"/>
                      <a:pt x="124745" y="120860"/>
                      <a:pt x="127934" y="123459"/>
                    </a:cubicBezTo>
                    <a:cubicBezTo>
                      <a:pt x="127934" y="123459"/>
                      <a:pt x="127371" y="122173"/>
                      <a:pt x="126299" y="119922"/>
                    </a:cubicBezTo>
                    <a:cubicBezTo>
                      <a:pt x="133588" y="123994"/>
                      <a:pt x="142056" y="119574"/>
                      <a:pt x="146585" y="117779"/>
                    </a:cubicBezTo>
                    <a:cubicBezTo>
                      <a:pt x="150122" y="124852"/>
                      <a:pt x="160627" y="126780"/>
                      <a:pt x="158510" y="128790"/>
                    </a:cubicBezTo>
                    <a:cubicBezTo>
                      <a:pt x="158510" y="128790"/>
                      <a:pt x="159930" y="128414"/>
                      <a:pt x="162423" y="127638"/>
                    </a:cubicBezTo>
                    <a:cubicBezTo>
                      <a:pt x="163334" y="130397"/>
                      <a:pt x="151570" y="145238"/>
                      <a:pt x="164406" y="154427"/>
                    </a:cubicBezTo>
                    <a:cubicBezTo>
                      <a:pt x="164218" y="154373"/>
                      <a:pt x="164030" y="154319"/>
                      <a:pt x="163843" y="154266"/>
                    </a:cubicBezTo>
                    <a:close/>
                    <a:moveTo>
                      <a:pt x="944105" y="787717"/>
                    </a:moveTo>
                    <a:cubicBezTo>
                      <a:pt x="939952" y="747935"/>
                      <a:pt x="900158" y="750722"/>
                      <a:pt x="869716" y="758946"/>
                    </a:cubicBezTo>
                    <a:cubicBezTo>
                      <a:pt x="899193" y="745123"/>
                      <a:pt x="932234" y="721655"/>
                      <a:pt x="915861" y="689991"/>
                    </a:cubicBezTo>
                    <a:cubicBezTo>
                      <a:pt x="897478" y="654442"/>
                      <a:pt x="860122" y="688303"/>
                      <a:pt x="835870" y="723343"/>
                    </a:cubicBezTo>
                    <a:cubicBezTo>
                      <a:pt x="843936" y="690821"/>
                      <a:pt x="845866" y="649111"/>
                      <a:pt x="804464" y="644852"/>
                    </a:cubicBezTo>
                    <a:cubicBezTo>
                      <a:pt x="759390" y="640244"/>
                      <a:pt x="763624" y="688518"/>
                      <a:pt x="778497" y="728058"/>
                    </a:cubicBezTo>
                    <a:cubicBezTo>
                      <a:pt x="760060" y="700224"/>
                      <a:pt x="732780" y="671801"/>
                      <a:pt x="707752" y="694545"/>
                    </a:cubicBezTo>
                    <a:cubicBezTo>
                      <a:pt x="681919" y="718039"/>
                      <a:pt x="710110" y="746998"/>
                      <a:pt x="742776" y="766339"/>
                    </a:cubicBezTo>
                    <a:cubicBezTo>
                      <a:pt x="712388" y="760392"/>
                      <a:pt x="674389" y="760901"/>
                      <a:pt x="672700" y="800040"/>
                    </a:cubicBezTo>
                    <a:cubicBezTo>
                      <a:pt x="670798" y="844027"/>
                      <a:pt x="717318" y="836419"/>
                      <a:pt x="753495" y="819596"/>
                    </a:cubicBezTo>
                    <a:cubicBezTo>
                      <a:pt x="727367" y="838455"/>
                      <a:pt x="701025" y="866396"/>
                      <a:pt x="721258" y="893774"/>
                    </a:cubicBezTo>
                    <a:cubicBezTo>
                      <a:pt x="741972" y="921876"/>
                      <a:pt x="769064" y="894149"/>
                      <a:pt x="787956" y="860556"/>
                    </a:cubicBezTo>
                    <a:cubicBezTo>
                      <a:pt x="783696" y="899882"/>
                      <a:pt x="790154" y="941352"/>
                      <a:pt x="826089" y="930127"/>
                    </a:cubicBezTo>
                    <a:cubicBezTo>
                      <a:pt x="856960" y="920483"/>
                      <a:pt x="853985" y="888041"/>
                      <a:pt x="844231" y="859485"/>
                    </a:cubicBezTo>
                    <a:cubicBezTo>
                      <a:pt x="863284" y="884988"/>
                      <a:pt x="889519" y="908080"/>
                      <a:pt x="912458" y="885872"/>
                    </a:cubicBezTo>
                    <a:cubicBezTo>
                      <a:pt x="936656" y="862458"/>
                      <a:pt x="910689" y="835643"/>
                      <a:pt x="879095" y="817372"/>
                    </a:cubicBezTo>
                    <a:cubicBezTo>
                      <a:pt x="912940" y="827204"/>
                      <a:pt x="948098" y="825784"/>
                      <a:pt x="944105" y="787717"/>
                    </a:cubicBezTo>
                    <a:close/>
                    <a:moveTo>
                      <a:pt x="836487" y="798808"/>
                    </a:moveTo>
                    <a:cubicBezTo>
                      <a:pt x="823517" y="795057"/>
                      <a:pt x="821078" y="806121"/>
                      <a:pt x="819604" y="812148"/>
                    </a:cubicBezTo>
                    <a:cubicBezTo>
                      <a:pt x="817112" y="811747"/>
                      <a:pt x="812262" y="809818"/>
                      <a:pt x="807438" y="810193"/>
                    </a:cubicBezTo>
                    <a:cubicBezTo>
                      <a:pt x="805857" y="798995"/>
                      <a:pt x="789993" y="799504"/>
                      <a:pt x="792137" y="796665"/>
                    </a:cubicBezTo>
                    <a:cubicBezTo>
                      <a:pt x="792137" y="796665"/>
                      <a:pt x="788332" y="798432"/>
                      <a:pt x="782409" y="801620"/>
                    </a:cubicBezTo>
                    <a:cubicBezTo>
                      <a:pt x="786590" y="795861"/>
                      <a:pt x="784553" y="789298"/>
                      <a:pt x="782436" y="784476"/>
                    </a:cubicBezTo>
                    <a:cubicBezTo>
                      <a:pt x="799345" y="788923"/>
                      <a:pt x="797416" y="765402"/>
                      <a:pt x="800578" y="768000"/>
                    </a:cubicBezTo>
                    <a:cubicBezTo>
                      <a:pt x="800578" y="768000"/>
                      <a:pt x="800015" y="766714"/>
                      <a:pt x="798943" y="764464"/>
                    </a:cubicBezTo>
                    <a:cubicBezTo>
                      <a:pt x="806259" y="768536"/>
                      <a:pt x="814700" y="764116"/>
                      <a:pt x="819229" y="762321"/>
                    </a:cubicBezTo>
                    <a:cubicBezTo>
                      <a:pt x="822793" y="769420"/>
                      <a:pt x="833271" y="771322"/>
                      <a:pt x="831154" y="773331"/>
                    </a:cubicBezTo>
                    <a:cubicBezTo>
                      <a:pt x="831154" y="773331"/>
                      <a:pt x="832574" y="772956"/>
                      <a:pt x="835093" y="772206"/>
                    </a:cubicBezTo>
                    <a:cubicBezTo>
                      <a:pt x="835978" y="774939"/>
                      <a:pt x="824213" y="789780"/>
                      <a:pt x="837049" y="798968"/>
                    </a:cubicBezTo>
                    <a:cubicBezTo>
                      <a:pt x="836862" y="798915"/>
                      <a:pt x="836674" y="798861"/>
                      <a:pt x="836487" y="798808"/>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6" name="Google Shape;606;p6"/>
              <p:cNvSpPr/>
              <p:nvPr/>
            </p:nvSpPr>
            <p:spPr>
              <a:xfrm rot="10800000" flipH="1">
                <a:off x="553489" y="542785"/>
                <a:ext cx="371215" cy="357381"/>
              </a:xfrm>
              <a:custGeom>
                <a:avLst/>
                <a:gdLst/>
                <a:ahLst/>
                <a:cxnLst/>
                <a:rect l="l" t="t" r="r" b="b"/>
                <a:pathLst>
                  <a:path w="742430" h="714761" extrusionOk="0">
                    <a:moveTo>
                      <a:pt x="69744" y="34038"/>
                    </a:moveTo>
                    <a:cubicBezTo>
                      <a:pt x="70333" y="53407"/>
                      <a:pt x="55193" y="69614"/>
                      <a:pt x="35952" y="70204"/>
                    </a:cubicBezTo>
                    <a:cubicBezTo>
                      <a:pt x="16711" y="70793"/>
                      <a:pt x="606" y="55550"/>
                      <a:pt x="17" y="36182"/>
                    </a:cubicBezTo>
                    <a:cubicBezTo>
                      <a:pt x="-573" y="16813"/>
                      <a:pt x="14594" y="606"/>
                      <a:pt x="33835" y="17"/>
                    </a:cubicBezTo>
                    <a:cubicBezTo>
                      <a:pt x="53076" y="-573"/>
                      <a:pt x="69154" y="14670"/>
                      <a:pt x="69744" y="34038"/>
                    </a:cubicBezTo>
                    <a:close/>
                    <a:moveTo>
                      <a:pt x="706479" y="644558"/>
                    </a:moveTo>
                    <a:cubicBezTo>
                      <a:pt x="687238" y="645148"/>
                      <a:pt x="672098" y="661355"/>
                      <a:pt x="672687" y="680723"/>
                    </a:cubicBezTo>
                    <a:cubicBezTo>
                      <a:pt x="673277" y="700092"/>
                      <a:pt x="689355" y="715335"/>
                      <a:pt x="708596" y="714745"/>
                    </a:cubicBezTo>
                    <a:cubicBezTo>
                      <a:pt x="727837" y="714156"/>
                      <a:pt x="743004" y="697949"/>
                      <a:pt x="742414" y="678580"/>
                    </a:cubicBezTo>
                    <a:cubicBezTo>
                      <a:pt x="741825" y="659212"/>
                      <a:pt x="725720" y="643969"/>
                      <a:pt x="706479" y="64455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7" name="Google Shape;607;p6"/>
              <p:cNvSpPr/>
              <p:nvPr/>
            </p:nvSpPr>
            <p:spPr>
              <a:xfrm rot="10800000" flipH="1">
                <a:off x="605042" y="536404"/>
                <a:ext cx="168060" cy="198131"/>
              </a:xfrm>
              <a:custGeom>
                <a:avLst/>
                <a:gdLst/>
                <a:ahLst/>
                <a:cxnLst/>
                <a:rect l="l" t="t" r="r" b="b"/>
                <a:pathLst>
                  <a:path w="336120" h="396261" extrusionOk="0">
                    <a:moveTo>
                      <a:pt x="73666" y="38683"/>
                    </a:moveTo>
                    <a:cubicBezTo>
                      <a:pt x="73666" y="60061"/>
                      <a:pt x="57159" y="77393"/>
                      <a:pt x="36820" y="77393"/>
                    </a:cubicBezTo>
                    <a:cubicBezTo>
                      <a:pt x="16507" y="77393"/>
                      <a:pt x="0" y="60061"/>
                      <a:pt x="0" y="38683"/>
                    </a:cubicBezTo>
                    <a:cubicBezTo>
                      <a:pt x="0" y="17332"/>
                      <a:pt x="16507" y="0"/>
                      <a:pt x="36820" y="0"/>
                    </a:cubicBezTo>
                    <a:cubicBezTo>
                      <a:pt x="57159" y="0"/>
                      <a:pt x="73666" y="17332"/>
                      <a:pt x="73666" y="38683"/>
                    </a:cubicBezTo>
                    <a:close/>
                    <a:moveTo>
                      <a:pt x="299301" y="318869"/>
                    </a:moveTo>
                    <a:cubicBezTo>
                      <a:pt x="278962" y="318869"/>
                      <a:pt x="262455" y="336201"/>
                      <a:pt x="262455" y="357552"/>
                    </a:cubicBezTo>
                    <a:cubicBezTo>
                      <a:pt x="262455" y="378903"/>
                      <a:pt x="278962" y="396262"/>
                      <a:pt x="299301" y="396262"/>
                    </a:cubicBezTo>
                    <a:cubicBezTo>
                      <a:pt x="319614" y="396262"/>
                      <a:pt x="336121" y="378903"/>
                      <a:pt x="336121" y="357552"/>
                    </a:cubicBezTo>
                    <a:cubicBezTo>
                      <a:pt x="336121" y="336201"/>
                      <a:pt x="319614" y="318869"/>
                      <a:pt x="299301" y="318869"/>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8" name="Google Shape;608;p6"/>
              <p:cNvSpPr/>
              <p:nvPr/>
            </p:nvSpPr>
            <p:spPr>
              <a:xfrm rot="10800000" flipH="1">
                <a:off x="511607" y="451363"/>
                <a:ext cx="274640" cy="259729"/>
              </a:xfrm>
              <a:custGeom>
                <a:avLst/>
                <a:gdLst/>
                <a:ahLst/>
                <a:cxnLst/>
                <a:rect l="l" t="t" r="r" b="b"/>
                <a:pathLst>
                  <a:path w="549280" h="519458" extrusionOk="0">
                    <a:moveTo>
                      <a:pt x="41922" y="5191"/>
                    </a:moveTo>
                    <a:cubicBezTo>
                      <a:pt x="44039" y="25256"/>
                      <a:pt x="44629" y="46178"/>
                      <a:pt x="43825" y="67475"/>
                    </a:cubicBezTo>
                    <a:cubicBezTo>
                      <a:pt x="43075" y="87889"/>
                      <a:pt x="41226" y="108677"/>
                      <a:pt x="38251" y="129358"/>
                    </a:cubicBezTo>
                    <a:cubicBezTo>
                      <a:pt x="35920" y="145753"/>
                      <a:pt x="32865" y="162067"/>
                      <a:pt x="29435" y="178114"/>
                    </a:cubicBezTo>
                    <a:cubicBezTo>
                      <a:pt x="24156" y="202974"/>
                      <a:pt x="17831" y="227164"/>
                      <a:pt x="11668" y="250042"/>
                    </a:cubicBezTo>
                    <a:cubicBezTo>
                      <a:pt x="10891" y="253230"/>
                      <a:pt x="7675" y="255186"/>
                      <a:pt x="4513" y="254409"/>
                    </a:cubicBezTo>
                    <a:cubicBezTo>
                      <a:pt x="1324" y="253632"/>
                      <a:pt x="-605" y="250417"/>
                      <a:pt x="172" y="247229"/>
                    </a:cubicBezTo>
                    <a:cubicBezTo>
                      <a:pt x="6228" y="219851"/>
                      <a:pt x="12016" y="190571"/>
                      <a:pt x="17028" y="160755"/>
                    </a:cubicBezTo>
                    <a:cubicBezTo>
                      <a:pt x="18635" y="151164"/>
                      <a:pt x="20190" y="141520"/>
                      <a:pt x="21663" y="131849"/>
                    </a:cubicBezTo>
                    <a:cubicBezTo>
                      <a:pt x="23137" y="122205"/>
                      <a:pt x="24531" y="112561"/>
                      <a:pt x="25790" y="102944"/>
                    </a:cubicBezTo>
                    <a:cubicBezTo>
                      <a:pt x="30078" y="69860"/>
                      <a:pt x="32463" y="37043"/>
                      <a:pt x="30587" y="6129"/>
                    </a:cubicBezTo>
                    <a:cubicBezTo>
                      <a:pt x="30346" y="2995"/>
                      <a:pt x="32677" y="262"/>
                      <a:pt x="35786" y="21"/>
                    </a:cubicBezTo>
                    <a:cubicBezTo>
                      <a:pt x="38921" y="-247"/>
                      <a:pt x="41654" y="2084"/>
                      <a:pt x="41922" y="5191"/>
                    </a:cubicBezTo>
                    <a:close/>
                    <a:moveTo>
                      <a:pt x="282725" y="228986"/>
                    </a:moveTo>
                    <a:cubicBezTo>
                      <a:pt x="297276" y="215270"/>
                      <a:pt x="311559" y="201340"/>
                      <a:pt x="325762" y="187276"/>
                    </a:cubicBezTo>
                    <a:cubicBezTo>
                      <a:pt x="346985" y="166246"/>
                      <a:pt x="367887" y="144869"/>
                      <a:pt x="388977" y="123464"/>
                    </a:cubicBezTo>
                    <a:cubicBezTo>
                      <a:pt x="391308" y="121187"/>
                      <a:pt x="391335" y="117437"/>
                      <a:pt x="389057" y="115106"/>
                    </a:cubicBezTo>
                    <a:cubicBezTo>
                      <a:pt x="386753" y="112749"/>
                      <a:pt x="383001" y="112722"/>
                      <a:pt x="380670" y="115026"/>
                    </a:cubicBezTo>
                    <a:cubicBezTo>
                      <a:pt x="358910" y="135653"/>
                      <a:pt x="337150" y="156120"/>
                      <a:pt x="315418" y="176560"/>
                    </a:cubicBezTo>
                    <a:cubicBezTo>
                      <a:pt x="300920" y="190196"/>
                      <a:pt x="286369" y="203751"/>
                      <a:pt x="271791" y="217306"/>
                    </a:cubicBezTo>
                    <a:cubicBezTo>
                      <a:pt x="262091" y="226307"/>
                      <a:pt x="252390" y="235335"/>
                      <a:pt x="242609" y="244336"/>
                    </a:cubicBezTo>
                    <a:cubicBezTo>
                      <a:pt x="228031" y="257757"/>
                      <a:pt x="213373" y="271152"/>
                      <a:pt x="198393" y="284305"/>
                    </a:cubicBezTo>
                    <a:lnTo>
                      <a:pt x="148737" y="327891"/>
                    </a:lnTo>
                    <a:cubicBezTo>
                      <a:pt x="146057" y="330355"/>
                      <a:pt x="137241" y="336383"/>
                      <a:pt x="132686" y="341392"/>
                    </a:cubicBezTo>
                    <a:cubicBezTo>
                      <a:pt x="130327" y="343964"/>
                      <a:pt x="128907" y="346509"/>
                      <a:pt x="128559" y="348518"/>
                    </a:cubicBezTo>
                    <a:cubicBezTo>
                      <a:pt x="127969" y="351599"/>
                      <a:pt x="129979" y="354573"/>
                      <a:pt x="133061" y="355162"/>
                    </a:cubicBezTo>
                    <a:cubicBezTo>
                      <a:pt x="136035" y="355751"/>
                      <a:pt x="138903" y="353903"/>
                      <a:pt x="139653" y="351010"/>
                    </a:cubicBezTo>
                    <a:cubicBezTo>
                      <a:pt x="138233" y="350313"/>
                      <a:pt x="142306" y="348063"/>
                      <a:pt x="144423" y="346348"/>
                    </a:cubicBezTo>
                    <a:cubicBezTo>
                      <a:pt x="149059" y="342598"/>
                      <a:pt x="154767" y="338901"/>
                      <a:pt x="156857" y="337106"/>
                    </a:cubicBezTo>
                    <a:lnTo>
                      <a:pt x="207799" y="295262"/>
                    </a:lnTo>
                    <a:cubicBezTo>
                      <a:pt x="223181" y="282376"/>
                      <a:pt x="238375" y="269357"/>
                      <a:pt x="253247" y="256043"/>
                    </a:cubicBezTo>
                    <a:cubicBezTo>
                      <a:pt x="263189" y="247122"/>
                      <a:pt x="273024" y="238121"/>
                      <a:pt x="282725" y="228986"/>
                    </a:cubicBezTo>
                    <a:close/>
                    <a:moveTo>
                      <a:pt x="544322" y="507671"/>
                    </a:moveTo>
                    <a:cubicBezTo>
                      <a:pt x="519052" y="503037"/>
                      <a:pt x="493862" y="498188"/>
                      <a:pt x="468565" y="493768"/>
                    </a:cubicBezTo>
                    <a:cubicBezTo>
                      <a:pt x="451656" y="490821"/>
                      <a:pt x="434720" y="488008"/>
                      <a:pt x="417757" y="485570"/>
                    </a:cubicBezTo>
                    <a:cubicBezTo>
                      <a:pt x="403581" y="483534"/>
                      <a:pt x="389352" y="481740"/>
                      <a:pt x="375096" y="480266"/>
                    </a:cubicBezTo>
                    <a:cubicBezTo>
                      <a:pt x="360839" y="478766"/>
                      <a:pt x="346530" y="477668"/>
                      <a:pt x="332193" y="476810"/>
                    </a:cubicBezTo>
                    <a:lnTo>
                      <a:pt x="263431" y="472738"/>
                    </a:lnTo>
                    <a:cubicBezTo>
                      <a:pt x="259947" y="472605"/>
                      <a:pt x="238080" y="472176"/>
                      <a:pt x="229585" y="472926"/>
                    </a:cubicBezTo>
                    <a:cubicBezTo>
                      <a:pt x="225700" y="473274"/>
                      <a:pt x="223368" y="474560"/>
                      <a:pt x="222779" y="475176"/>
                    </a:cubicBezTo>
                    <a:cubicBezTo>
                      <a:pt x="221412" y="476543"/>
                      <a:pt x="220930" y="478070"/>
                      <a:pt x="221010" y="479543"/>
                    </a:cubicBezTo>
                    <a:cubicBezTo>
                      <a:pt x="221064" y="480829"/>
                      <a:pt x="221412" y="482490"/>
                      <a:pt x="223154" y="483883"/>
                    </a:cubicBezTo>
                    <a:cubicBezTo>
                      <a:pt x="224762" y="485249"/>
                      <a:pt x="226932" y="485544"/>
                      <a:pt x="228808" y="484847"/>
                    </a:cubicBezTo>
                    <a:cubicBezTo>
                      <a:pt x="228755" y="484767"/>
                      <a:pt x="228728" y="484659"/>
                      <a:pt x="228674" y="484526"/>
                    </a:cubicBezTo>
                    <a:cubicBezTo>
                      <a:pt x="228621" y="484231"/>
                      <a:pt x="229183" y="484338"/>
                      <a:pt x="229773" y="484365"/>
                    </a:cubicBezTo>
                    <a:cubicBezTo>
                      <a:pt x="229987" y="484231"/>
                      <a:pt x="230228" y="484070"/>
                      <a:pt x="230416" y="483909"/>
                    </a:cubicBezTo>
                    <a:cubicBezTo>
                      <a:pt x="230309" y="484070"/>
                      <a:pt x="230148" y="484231"/>
                      <a:pt x="230014" y="484392"/>
                    </a:cubicBezTo>
                    <a:cubicBezTo>
                      <a:pt x="230148" y="484392"/>
                      <a:pt x="230255" y="484392"/>
                      <a:pt x="230362" y="484392"/>
                    </a:cubicBezTo>
                    <a:cubicBezTo>
                      <a:pt x="238482" y="483990"/>
                      <a:pt x="259384" y="485249"/>
                      <a:pt x="262680" y="485490"/>
                    </a:cubicBezTo>
                    <a:lnTo>
                      <a:pt x="331121" y="491759"/>
                    </a:lnTo>
                    <a:cubicBezTo>
                      <a:pt x="345243" y="492911"/>
                      <a:pt x="359312" y="494464"/>
                      <a:pt x="373354" y="496072"/>
                    </a:cubicBezTo>
                    <a:cubicBezTo>
                      <a:pt x="387449" y="497706"/>
                      <a:pt x="401518" y="499474"/>
                      <a:pt x="415587" y="501322"/>
                    </a:cubicBezTo>
                    <a:cubicBezTo>
                      <a:pt x="432469" y="503546"/>
                      <a:pt x="449378" y="505850"/>
                      <a:pt x="466261" y="508287"/>
                    </a:cubicBezTo>
                    <a:cubicBezTo>
                      <a:pt x="491638" y="511931"/>
                      <a:pt x="517015" y="515681"/>
                      <a:pt x="542392" y="519378"/>
                    </a:cubicBezTo>
                    <a:cubicBezTo>
                      <a:pt x="545635" y="519914"/>
                      <a:pt x="548690" y="517717"/>
                      <a:pt x="549199" y="514503"/>
                    </a:cubicBezTo>
                    <a:cubicBezTo>
                      <a:pt x="549735" y="511261"/>
                      <a:pt x="547564" y="508207"/>
                      <a:pt x="544322" y="507671"/>
                    </a:cubicBezTo>
                    <a:close/>
                    <a:moveTo>
                      <a:pt x="228808" y="484847"/>
                    </a:moveTo>
                    <a:cubicBezTo>
                      <a:pt x="229049" y="485276"/>
                      <a:pt x="229532" y="484954"/>
                      <a:pt x="230014" y="484392"/>
                    </a:cubicBezTo>
                    <a:lnTo>
                      <a:pt x="229773" y="484365"/>
                    </a:lnTo>
                    <a:cubicBezTo>
                      <a:pt x="229451" y="484579"/>
                      <a:pt x="229130" y="484713"/>
                      <a:pt x="228808" y="4848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609" name="Google Shape;609;p6"/>
            <p:cNvGrpSpPr/>
            <p:nvPr/>
          </p:nvGrpSpPr>
          <p:grpSpPr>
            <a:xfrm flipH="1">
              <a:off x="7657939" y="217039"/>
              <a:ext cx="1241287" cy="1200952"/>
              <a:chOff x="284414" y="217039"/>
              <a:chExt cx="1241287" cy="1200952"/>
            </a:xfrm>
          </p:grpSpPr>
          <p:sp>
            <p:nvSpPr>
              <p:cNvPr id="610" name="Google Shape;610;p6"/>
              <p:cNvSpPr/>
              <p:nvPr/>
            </p:nvSpPr>
            <p:spPr>
              <a:xfrm rot="10800000" flipH="1">
                <a:off x="448033" y="384225"/>
                <a:ext cx="157413" cy="202257"/>
              </a:xfrm>
              <a:custGeom>
                <a:avLst/>
                <a:gdLst/>
                <a:ahLst/>
                <a:cxnLst/>
                <a:rect l="l" t="t" r="r" b="b"/>
                <a:pathLst>
                  <a:path w="314825" h="404513" extrusionOk="0">
                    <a:moveTo>
                      <a:pt x="13217" y="303565"/>
                    </a:moveTo>
                    <a:cubicBezTo>
                      <a:pt x="9385" y="309566"/>
                      <a:pt x="2900" y="204527"/>
                      <a:pt x="863" y="154485"/>
                    </a:cubicBezTo>
                    <a:cubicBezTo>
                      <a:pt x="-2326" y="76342"/>
                      <a:pt x="2230" y="-1427"/>
                      <a:pt x="33181" y="20"/>
                    </a:cubicBezTo>
                    <a:cubicBezTo>
                      <a:pt x="61426" y="1359"/>
                      <a:pt x="61586" y="60697"/>
                      <a:pt x="52770" y="127160"/>
                    </a:cubicBezTo>
                    <a:cubicBezTo>
                      <a:pt x="72788" y="65144"/>
                      <a:pt x="97334" y="13789"/>
                      <a:pt x="122042" y="23246"/>
                    </a:cubicBezTo>
                    <a:cubicBezTo>
                      <a:pt x="145704" y="32327"/>
                      <a:pt x="133297" y="78592"/>
                      <a:pt x="109420" y="131580"/>
                    </a:cubicBezTo>
                    <a:cubicBezTo>
                      <a:pt x="144283" y="85584"/>
                      <a:pt x="178557" y="52580"/>
                      <a:pt x="197316" y="67742"/>
                    </a:cubicBezTo>
                    <a:cubicBezTo>
                      <a:pt x="220415" y="86414"/>
                      <a:pt x="180674" y="138331"/>
                      <a:pt x="130804" y="189123"/>
                    </a:cubicBezTo>
                    <a:cubicBezTo>
                      <a:pt x="186061" y="143903"/>
                      <a:pt x="241719" y="108328"/>
                      <a:pt x="258173" y="131607"/>
                    </a:cubicBezTo>
                    <a:cubicBezTo>
                      <a:pt x="274894" y="155262"/>
                      <a:pt x="225399" y="193115"/>
                      <a:pt x="165507" y="227753"/>
                    </a:cubicBezTo>
                    <a:cubicBezTo>
                      <a:pt x="231081" y="204955"/>
                      <a:pt x="292608" y="191668"/>
                      <a:pt x="300004" y="218484"/>
                    </a:cubicBezTo>
                    <a:cubicBezTo>
                      <a:pt x="307105" y="244148"/>
                      <a:pt x="257556" y="262123"/>
                      <a:pt x="196699" y="274446"/>
                    </a:cubicBezTo>
                    <a:cubicBezTo>
                      <a:pt x="259968" y="270347"/>
                      <a:pt x="314421" y="274392"/>
                      <a:pt x="314823" y="300270"/>
                    </a:cubicBezTo>
                    <a:cubicBezTo>
                      <a:pt x="315278" y="329068"/>
                      <a:pt x="253805" y="332524"/>
                      <a:pt x="185310" y="327488"/>
                    </a:cubicBezTo>
                    <a:cubicBezTo>
                      <a:pt x="251420" y="344472"/>
                      <a:pt x="308391" y="366948"/>
                      <a:pt x="299897" y="393067"/>
                    </a:cubicBezTo>
                    <a:cubicBezTo>
                      <a:pt x="283362" y="444046"/>
                      <a:pt x="14637" y="308495"/>
                      <a:pt x="14021" y="303726"/>
                    </a:cubicBezTo>
                    <a:lnTo>
                      <a:pt x="13217" y="303565"/>
                    </a:lnTo>
                    <a:lnTo>
                      <a:pt x="13217" y="303565"/>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1" name="Google Shape;611;p6"/>
              <p:cNvSpPr/>
              <p:nvPr/>
            </p:nvSpPr>
            <p:spPr>
              <a:xfrm rot="10800000" flipH="1">
                <a:off x="344071" y="355193"/>
                <a:ext cx="81348" cy="57380"/>
              </a:xfrm>
              <a:custGeom>
                <a:avLst/>
                <a:gdLst/>
                <a:ahLst/>
                <a:cxnLst/>
                <a:rect l="l" t="t" r="r" b="b"/>
                <a:pathLst>
                  <a:path w="162696" h="114759" extrusionOk="0">
                    <a:moveTo>
                      <a:pt x="153772" y="938"/>
                    </a:moveTo>
                    <a:cubicBezTo>
                      <a:pt x="156425" y="-803"/>
                      <a:pt x="160016" y="-53"/>
                      <a:pt x="161758" y="2626"/>
                    </a:cubicBezTo>
                    <a:cubicBezTo>
                      <a:pt x="163500" y="5278"/>
                      <a:pt x="162749" y="8868"/>
                      <a:pt x="160070" y="10609"/>
                    </a:cubicBezTo>
                    <a:cubicBezTo>
                      <a:pt x="160070" y="10609"/>
                      <a:pt x="144366" y="21834"/>
                      <a:pt x="122794" y="36943"/>
                    </a:cubicBezTo>
                    <a:cubicBezTo>
                      <a:pt x="111432" y="44899"/>
                      <a:pt x="98516" y="54034"/>
                      <a:pt x="85331" y="63008"/>
                    </a:cubicBezTo>
                    <a:cubicBezTo>
                      <a:pt x="75095" y="69920"/>
                      <a:pt x="64697" y="76724"/>
                      <a:pt x="54916" y="83154"/>
                    </a:cubicBezTo>
                    <a:cubicBezTo>
                      <a:pt x="35354" y="95985"/>
                      <a:pt x="18230" y="106996"/>
                      <a:pt x="9816" y="113398"/>
                    </a:cubicBezTo>
                    <a:cubicBezTo>
                      <a:pt x="7244" y="115515"/>
                      <a:pt x="3438" y="115113"/>
                      <a:pt x="1348" y="112541"/>
                    </a:cubicBezTo>
                    <a:cubicBezTo>
                      <a:pt x="-742" y="109943"/>
                      <a:pt x="-367" y="106165"/>
                      <a:pt x="2232" y="104076"/>
                    </a:cubicBezTo>
                    <a:cubicBezTo>
                      <a:pt x="9093" y="98102"/>
                      <a:pt x="21848" y="88190"/>
                      <a:pt x="37257" y="76858"/>
                    </a:cubicBezTo>
                    <a:cubicBezTo>
                      <a:pt x="44706" y="71393"/>
                      <a:pt x="52746" y="65553"/>
                      <a:pt x="61106" y="59794"/>
                    </a:cubicBezTo>
                    <a:cubicBezTo>
                      <a:pt x="73165" y="51489"/>
                      <a:pt x="85814" y="43211"/>
                      <a:pt x="97739" y="35576"/>
                    </a:cubicBezTo>
                    <a:cubicBezTo>
                      <a:pt x="128127" y="16154"/>
                      <a:pt x="153772" y="938"/>
                      <a:pt x="153772" y="938"/>
                    </a:cubicBezTo>
                    <a:lnTo>
                      <a:pt x="153772" y="938"/>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2" name="Google Shape;612;p6"/>
              <p:cNvSpPr/>
              <p:nvPr/>
            </p:nvSpPr>
            <p:spPr>
              <a:xfrm rot="10800000" flipH="1">
                <a:off x="401928" y="396544"/>
                <a:ext cx="85905" cy="71755"/>
              </a:xfrm>
              <a:custGeom>
                <a:avLst/>
                <a:gdLst/>
                <a:ahLst/>
                <a:cxnLst/>
                <a:rect l="l" t="t" r="r" b="b"/>
                <a:pathLst>
                  <a:path w="171810" h="143510" extrusionOk="0">
                    <a:moveTo>
                      <a:pt x="1425" y="138779"/>
                    </a:moveTo>
                    <a:cubicBezTo>
                      <a:pt x="-10125" y="123643"/>
                      <a:pt x="51804" y="41856"/>
                      <a:pt x="70107" y="20907"/>
                    </a:cubicBezTo>
                    <a:cubicBezTo>
                      <a:pt x="78628" y="11130"/>
                      <a:pt x="92402" y="-1354"/>
                      <a:pt x="106685" y="119"/>
                    </a:cubicBezTo>
                    <a:cubicBezTo>
                      <a:pt x="120245" y="1539"/>
                      <a:pt x="124934" y="30096"/>
                      <a:pt x="122576" y="40115"/>
                    </a:cubicBezTo>
                    <a:cubicBezTo>
                      <a:pt x="122201" y="41722"/>
                      <a:pt x="115984" y="56189"/>
                      <a:pt x="116332" y="56483"/>
                    </a:cubicBezTo>
                    <a:cubicBezTo>
                      <a:pt x="118047" y="57957"/>
                      <a:pt x="128123" y="55706"/>
                      <a:pt x="130508" y="55813"/>
                    </a:cubicBezTo>
                    <a:cubicBezTo>
                      <a:pt x="144228" y="56537"/>
                      <a:pt x="161700" y="59135"/>
                      <a:pt x="169338" y="72048"/>
                    </a:cubicBezTo>
                    <a:cubicBezTo>
                      <a:pt x="180110" y="90318"/>
                      <a:pt x="153018" y="105909"/>
                      <a:pt x="139432" y="111642"/>
                    </a:cubicBezTo>
                    <a:cubicBezTo>
                      <a:pt x="97092" y="129537"/>
                      <a:pt x="13001" y="153888"/>
                      <a:pt x="1425" y="138779"/>
                    </a:cubicBezTo>
                    <a:lnTo>
                      <a:pt x="1425" y="138779"/>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3" name="Google Shape;613;p6"/>
              <p:cNvSpPr/>
              <p:nvPr/>
            </p:nvSpPr>
            <p:spPr>
              <a:xfrm rot="10800000" flipH="1">
                <a:off x="459096" y="422543"/>
                <a:ext cx="82351" cy="96467"/>
              </a:xfrm>
              <a:custGeom>
                <a:avLst/>
                <a:gdLst/>
                <a:ahLst/>
                <a:cxnLst/>
                <a:rect l="l" t="t" r="r" b="b"/>
                <a:pathLst>
                  <a:path w="164702" h="192934" extrusionOk="0">
                    <a:moveTo>
                      <a:pt x="72823" y="187720"/>
                    </a:moveTo>
                    <a:lnTo>
                      <a:pt x="72931" y="187720"/>
                    </a:lnTo>
                    <a:cubicBezTo>
                      <a:pt x="72823" y="187774"/>
                      <a:pt x="72743" y="187747"/>
                      <a:pt x="72636" y="187747"/>
                    </a:cubicBezTo>
                    <a:cubicBezTo>
                      <a:pt x="72689" y="187747"/>
                      <a:pt x="72770" y="187747"/>
                      <a:pt x="72823" y="187720"/>
                    </a:cubicBezTo>
                    <a:close/>
                    <a:moveTo>
                      <a:pt x="72314" y="187801"/>
                    </a:moveTo>
                    <a:cubicBezTo>
                      <a:pt x="72395" y="187854"/>
                      <a:pt x="72529" y="187774"/>
                      <a:pt x="72636" y="187747"/>
                    </a:cubicBezTo>
                    <a:cubicBezTo>
                      <a:pt x="72609" y="187747"/>
                      <a:pt x="72582" y="187774"/>
                      <a:pt x="72555" y="187774"/>
                    </a:cubicBezTo>
                    <a:lnTo>
                      <a:pt x="72314" y="187801"/>
                    </a:lnTo>
                    <a:close/>
                    <a:moveTo>
                      <a:pt x="159326" y="180836"/>
                    </a:moveTo>
                    <a:cubicBezTo>
                      <a:pt x="149464" y="179041"/>
                      <a:pt x="139656" y="177460"/>
                      <a:pt x="129714" y="176389"/>
                    </a:cubicBezTo>
                    <a:cubicBezTo>
                      <a:pt x="125775" y="175960"/>
                      <a:pt x="121809" y="175612"/>
                      <a:pt x="117870" y="175398"/>
                    </a:cubicBezTo>
                    <a:cubicBezTo>
                      <a:pt x="111948" y="175103"/>
                      <a:pt x="106025" y="175156"/>
                      <a:pt x="100103" y="175049"/>
                    </a:cubicBezTo>
                    <a:lnTo>
                      <a:pt x="81961" y="175344"/>
                    </a:lnTo>
                    <a:cubicBezTo>
                      <a:pt x="79255" y="175451"/>
                      <a:pt x="72609" y="175371"/>
                      <a:pt x="70894" y="175692"/>
                    </a:cubicBezTo>
                    <a:cubicBezTo>
                      <a:pt x="67035" y="176389"/>
                      <a:pt x="65776" y="178934"/>
                      <a:pt x="65561" y="179925"/>
                    </a:cubicBezTo>
                    <a:cubicBezTo>
                      <a:pt x="65186" y="181425"/>
                      <a:pt x="64999" y="183086"/>
                      <a:pt x="66124" y="184720"/>
                    </a:cubicBezTo>
                    <a:cubicBezTo>
                      <a:pt x="66472" y="185202"/>
                      <a:pt x="67250" y="186863"/>
                      <a:pt x="69983" y="187533"/>
                    </a:cubicBezTo>
                    <a:cubicBezTo>
                      <a:pt x="70760" y="187801"/>
                      <a:pt x="71564" y="187881"/>
                      <a:pt x="72314" y="187801"/>
                    </a:cubicBezTo>
                    <a:cubicBezTo>
                      <a:pt x="72234" y="187747"/>
                      <a:pt x="72180" y="187613"/>
                      <a:pt x="72180" y="187426"/>
                    </a:cubicBezTo>
                    <a:cubicBezTo>
                      <a:pt x="72153" y="186944"/>
                      <a:pt x="72877" y="186863"/>
                      <a:pt x="73922" y="186997"/>
                    </a:cubicBezTo>
                    <a:cubicBezTo>
                      <a:pt x="73601" y="187265"/>
                      <a:pt x="73252" y="187533"/>
                      <a:pt x="72931" y="187720"/>
                    </a:cubicBezTo>
                    <a:cubicBezTo>
                      <a:pt x="73520" y="187586"/>
                      <a:pt x="74083" y="187372"/>
                      <a:pt x="74592" y="187104"/>
                    </a:cubicBezTo>
                    <a:cubicBezTo>
                      <a:pt x="76897" y="187479"/>
                      <a:pt x="80193" y="188470"/>
                      <a:pt x="81613" y="188604"/>
                    </a:cubicBezTo>
                    <a:lnTo>
                      <a:pt x="99326" y="190399"/>
                    </a:lnTo>
                    <a:cubicBezTo>
                      <a:pt x="105222" y="190881"/>
                      <a:pt x="111090" y="191524"/>
                      <a:pt x="116986" y="191846"/>
                    </a:cubicBezTo>
                    <a:cubicBezTo>
                      <a:pt x="122452" y="192141"/>
                      <a:pt x="127919" y="192194"/>
                      <a:pt x="133386" y="192301"/>
                    </a:cubicBezTo>
                    <a:cubicBezTo>
                      <a:pt x="141586" y="192489"/>
                      <a:pt x="149732" y="192489"/>
                      <a:pt x="157932" y="192891"/>
                    </a:cubicBezTo>
                    <a:cubicBezTo>
                      <a:pt x="161255" y="193293"/>
                      <a:pt x="164283" y="190908"/>
                      <a:pt x="164658" y="187586"/>
                    </a:cubicBezTo>
                    <a:cubicBezTo>
                      <a:pt x="165060" y="184238"/>
                      <a:pt x="162675" y="181237"/>
                      <a:pt x="159326" y="180836"/>
                    </a:cubicBezTo>
                    <a:close/>
                    <a:moveTo>
                      <a:pt x="93511" y="161949"/>
                    </a:moveTo>
                    <a:cubicBezTo>
                      <a:pt x="100050" y="161226"/>
                      <a:pt x="106642" y="160771"/>
                      <a:pt x="113207" y="159967"/>
                    </a:cubicBezTo>
                    <a:cubicBezTo>
                      <a:pt x="117629" y="159458"/>
                      <a:pt x="122024" y="158788"/>
                      <a:pt x="126392" y="158065"/>
                    </a:cubicBezTo>
                    <a:cubicBezTo>
                      <a:pt x="137513" y="156217"/>
                      <a:pt x="148473" y="153886"/>
                      <a:pt x="159406" y="151073"/>
                    </a:cubicBezTo>
                    <a:cubicBezTo>
                      <a:pt x="162702" y="150430"/>
                      <a:pt x="164846" y="147242"/>
                      <a:pt x="164176" y="143947"/>
                    </a:cubicBezTo>
                    <a:cubicBezTo>
                      <a:pt x="163533" y="140652"/>
                      <a:pt x="160344" y="138536"/>
                      <a:pt x="157048" y="139179"/>
                    </a:cubicBezTo>
                    <a:cubicBezTo>
                      <a:pt x="147937" y="140411"/>
                      <a:pt x="138826" y="141081"/>
                      <a:pt x="129661" y="141885"/>
                    </a:cubicBezTo>
                    <a:cubicBezTo>
                      <a:pt x="123524" y="142420"/>
                      <a:pt x="117361" y="142902"/>
                      <a:pt x="111224" y="143652"/>
                    </a:cubicBezTo>
                    <a:cubicBezTo>
                      <a:pt x="104578" y="144430"/>
                      <a:pt x="97986" y="145608"/>
                      <a:pt x="91394" y="146680"/>
                    </a:cubicBezTo>
                    <a:lnTo>
                      <a:pt x="70063" y="150430"/>
                    </a:lnTo>
                    <a:cubicBezTo>
                      <a:pt x="68589" y="150698"/>
                      <a:pt x="65240" y="151957"/>
                      <a:pt x="62882" y="152520"/>
                    </a:cubicBezTo>
                    <a:cubicBezTo>
                      <a:pt x="62399" y="152252"/>
                      <a:pt x="61836" y="152091"/>
                      <a:pt x="61274" y="151984"/>
                    </a:cubicBezTo>
                    <a:cubicBezTo>
                      <a:pt x="61595" y="152145"/>
                      <a:pt x="61944" y="152386"/>
                      <a:pt x="62265" y="152654"/>
                    </a:cubicBezTo>
                    <a:cubicBezTo>
                      <a:pt x="61140" y="152868"/>
                      <a:pt x="60363" y="152841"/>
                      <a:pt x="60363" y="152359"/>
                    </a:cubicBezTo>
                    <a:cubicBezTo>
                      <a:pt x="60363" y="152145"/>
                      <a:pt x="60389" y="152011"/>
                      <a:pt x="60470" y="151904"/>
                    </a:cubicBezTo>
                    <a:cubicBezTo>
                      <a:pt x="59666" y="151904"/>
                      <a:pt x="58835" y="152038"/>
                      <a:pt x="58031" y="152386"/>
                    </a:cubicBezTo>
                    <a:cubicBezTo>
                      <a:pt x="55432" y="153323"/>
                      <a:pt x="54762" y="154984"/>
                      <a:pt x="54440" y="155520"/>
                    </a:cubicBezTo>
                    <a:cubicBezTo>
                      <a:pt x="53208" y="157690"/>
                      <a:pt x="52832" y="163396"/>
                      <a:pt x="59853" y="164146"/>
                    </a:cubicBezTo>
                    <a:cubicBezTo>
                      <a:pt x="61676" y="164334"/>
                      <a:pt x="68643" y="163637"/>
                      <a:pt x="71484" y="163503"/>
                    </a:cubicBezTo>
                    <a:lnTo>
                      <a:pt x="93511" y="161949"/>
                    </a:lnTo>
                    <a:close/>
                    <a:moveTo>
                      <a:pt x="59719" y="141992"/>
                    </a:moveTo>
                    <a:cubicBezTo>
                      <a:pt x="58326" y="142715"/>
                      <a:pt x="54494" y="143090"/>
                      <a:pt x="51948" y="143813"/>
                    </a:cubicBezTo>
                    <a:cubicBezTo>
                      <a:pt x="51091" y="146814"/>
                      <a:pt x="48009" y="148635"/>
                      <a:pt x="44954" y="147885"/>
                    </a:cubicBezTo>
                    <a:cubicBezTo>
                      <a:pt x="41685" y="147296"/>
                      <a:pt x="40666" y="145180"/>
                      <a:pt x="40104" y="144001"/>
                    </a:cubicBezTo>
                    <a:cubicBezTo>
                      <a:pt x="39273" y="142260"/>
                      <a:pt x="39461" y="140250"/>
                      <a:pt x="40800" y="138054"/>
                    </a:cubicBezTo>
                    <a:cubicBezTo>
                      <a:pt x="41336" y="137170"/>
                      <a:pt x="42810" y="135911"/>
                      <a:pt x="44981" y="134705"/>
                    </a:cubicBezTo>
                    <a:cubicBezTo>
                      <a:pt x="47285" y="133392"/>
                      <a:pt x="51091" y="131785"/>
                      <a:pt x="52806" y="130606"/>
                    </a:cubicBezTo>
                    <a:lnTo>
                      <a:pt x="71296" y="117989"/>
                    </a:lnTo>
                    <a:cubicBezTo>
                      <a:pt x="75691" y="115149"/>
                      <a:pt x="80112" y="112363"/>
                      <a:pt x="84668" y="109818"/>
                    </a:cubicBezTo>
                    <a:cubicBezTo>
                      <a:pt x="87696" y="108157"/>
                      <a:pt x="90778" y="106550"/>
                      <a:pt x="93886" y="105050"/>
                    </a:cubicBezTo>
                    <a:cubicBezTo>
                      <a:pt x="105436" y="99504"/>
                      <a:pt x="117334" y="94790"/>
                      <a:pt x="129071" y="89566"/>
                    </a:cubicBezTo>
                    <a:cubicBezTo>
                      <a:pt x="132046" y="88039"/>
                      <a:pt x="135717" y="89217"/>
                      <a:pt x="137245" y="92218"/>
                    </a:cubicBezTo>
                    <a:cubicBezTo>
                      <a:pt x="138772" y="95191"/>
                      <a:pt x="137593" y="98861"/>
                      <a:pt x="134592" y="100388"/>
                    </a:cubicBezTo>
                    <a:cubicBezTo>
                      <a:pt x="125373" y="105773"/>
                      <a:pt x="116209" y="111131"/>
                      <a:pt x="106883" y="116328"/>
                    </a:cubicBezTo>
                    <a:cubicBezTo>
                      <a:pt x="102301" y="118900"/>
                      <a:pt x="97718" y="121471"/>
                      <a:pt x="93109" y="123963"/>
                    </a:cubicBezTo>
                    <a:cubicBezTo>
                      <a:pt x="88527" y="126427"/>
                      <a:pt x="83891" y="128758"/>
                      <a:pt x="79335" y="131330"/>
                    </a:cubicBezTo>
                    <a:lnTo>
                      <a:pt x="59719" y="141992"/>
                    </a:lnTo>
                    <a:close/>
                    <a:moveTo>
                      <a:pt x="50903" y="144135"/>
                    </a:moveTo>
                    <a:cubicBezTo>
                      <a:pt x="49858" y="144563"/>
                      <a:pt x="49268" y="145099"/>
                      <a:pt x="49644" y="145849"/>
                    </a:cubicBezTo>
                    <a:cubicBezTo>
                      <a:pt x="49831" y="146251"/>
                      <a:pt x="50153" y="145206"/>
                      <a:pt x="50314" y="145046"/>
                    </a:cubicBezTo>
                    <a:cubicBezTo>
                      <a:pt x="50555" y="144751"/>
                      <a:pt x="50769" y="144456"/>
                      <a:pt x="50903" y="144135"/>
                    </a:cubicBezTo>
                    <a:close/>
                    <a:moveTo>
                      <a:pt x="69902" y="99397"/>
                    </a:moveTo>
                    <a:cubicBezTo>
                      <a:pt x="74914" y="95566"/>
                      <a:pt x="79737" y="91494"/>
                      <a:pt x="84507" y="87342"/>
                    </a:cubicBezTo>
                    <a:cubicBezTo>
                      <a:pt x="91689" y="81127"/>
                      <a:pt x="98522" y="74564"/>
                      <a:pt x="105409" y="68027"/>
                    </a:cubicBezTo>
                    <a:cubicBezTo>
                      <a:pt x="107982" y="65857"/>
                      <a:pt x="108330" y="62027"/>
                      <a:pt x="106160" y="59455"/>
                    </a:cubicBezTo>
                    <a:cubicBezTo>
                      <a:pt x="104016" y="56910"/>
                      <a:pt x="100157" y="56562"/>
                      <a:pt x="97611" y="58732"/>
                    </a:cubicBezTo>
                    <a:cubicBezTo>
                      <a:pt x="90054" y="64330"/>
                      <a:pt x="82337" y="69608"/>
                      <a:pt x="74780" y="75180"/>
                    </a:cubicBezTo>
                    <a:cubicBezTo>
                      <a:pt x="69715" y="78877"/>
                      <a:pt x="64677" y="82601"/>
                      <a:pt x="59800" y="86485"/>
                    </a:cubicBezTo>
                    <a:cubicBezTo>
                      <a:pt x="53636" y="91361"/>
                      <a:pt x="47714" y="96477"/>
                      <a:pt x="41765" y="101594"/>
                    </a:cubicBezTo>
                    <a:cubicBezTo>
                      <a:pt x="35762" y="106711"/>
                      <a:pt x="29947" y="111961"/>
                      <a:pt x="24025" y="117185"/>
                    </a:cubicBezTo>
                    <a:cubicBezTo>
                      <a:pt x="21506" y="119141"/>
                      <a:pt x="21024" y="122811"/>
                      <a:pt x="23007" y="125329"/>
                    </a:cubicBezTo>
                    <a:cubicBezTo>
                      <a:pt x="24963" y="127874"/>
                      <a:pt x="28634" y="128329"/>
                      <a:pt x="31153" y="126374"/>
                    </a:cubicBezTo>
                    <a:cubicBezTo>
                      <a:pt x="37692" y="121954"/>
                      <a:pt x="44230" y="117667"/>
                      <a:pt x="50715" y="113167"/>
                    </a:cubicBezTo>
                    <a:cubicBezTo>
                      <a:pt x="57174" y="108693"/>
                      <a:pt x="63659" y="104192"/>
                      <a:pt x="69902" y="99397"/>
                    </a:cubicBezTo>
                    <a:close/>
                    <a:moveTo>
                      <a:pt x="22203" y="103603"/>
                    </a:moveTo>
                    <a:cubicBezTo>
                      <a:pt x="21855" y="104085"/>
                      <a:pt x="21426" y="104514"/>
                      <a:pt x="21077" y="104862"/>
                    </a:cubicBezTo>
                    <a:lnTo>
                      <a:pt x="21051" y="104273"/>
                    </a:lnTo>
                    <a:lnTo>
                      <a:pt x="21051" y="104192"/>
                    </a:lnTo>
                    <a:cubicBezTo>
                      <a:pt x="21024" y="104514"/>
                      <a:pt x="20943" y="104809"/>
                      <a:pt x="20836" y="105130"/>
                    </a:cubicBezTo>
                    <a:cubicBezTo>
                      <a:pt x="20541" y="105452"/>
                      <a:pt x="20408" y="105693"/>
                      <a:pt x="20568" y="105800"/>
                    </a:cubicBezTo>
                    <a:lnTo>
                      <a:pt x="20595" y="105800"/>
                    </a:lnTo>
                    <a:lnTo>
                      <a:pt x="20488" y="106041"/>
                    </a:lnTo>
                    <a:cubicBezTo>
                      <a:pt x="19041" y="108907"/>
                      <a:pt x="15530" y="110059"/>
                      <a:pt x="12663" y="108613"/>
                    </a:cubicBezTo>
                    <a:cubicBezTo>
                      <a:pt x="11913" y="108291"/>
                      <a:pt x="7947" y="105452"/>
                      <a:pt x="10251" y="100362"/>
                    </a:cubicBezTo>
                    <a:cubicBezTo>
                      <a:pt x="10492" y="99772"/>
                      <a:pt x="11162" y="98567"/>
                      <a:pt x="12100" y="96959"/>
                    </a:cubicBezTo>
                    <a:cubicBezTo>
                      <a:pt x="16575" y="89191"/>
                      <a:pt x="28527" y="70224"/>
                      <a:pt x="29465" y="68724"/>
                    </a:cubicBezTo>
                    <a:cubicBezTo>
                      <a:pt x="33029" y="63500"/>
                      <a:pt x="36191" y="58008"/>
                      <a:pt x="39487" y="52624"/>
                    </a:cubicBezTo>
                    <a:cubicBezTo>
                      <a:pt x="42891" y="47132"/>
                      <a:pt x="46347" y="41667"/>
                      <a:pt x="49804" y="36229"/>
                    </a:cubicBezTo>
                    <a:cubicBezTo>
                      <a:pt x="54548" y="28808"/>
                      <a:pt x="59425" y="21522"/>
                      <a:pt x="64570" y="14369"/>
                    </a:cubicBezTo>
                    <a:cubicBezTo>
                      <a:pt x="66365" y="11529"/>
                      <a:pt x="70117" y="10699"/>
                      <a:pt x="72931" y="12467"/>
                    </a:cubicBezTo>
                    <a:cubicBezTo>
                      <a:pt x="75771" y="14262"/>
                      <a:pt x="76629" y="18013"/>
                      <a:pt x="74833" y="20852"/>
                    </a:cubicBezTo>
                    <a:cubicBezTo>
                      <a:pt x="68482" y="32184"/>
                      <a:pt x="63096" y="43998"/>
                      <a:pt x="56825" y="55410"/>
                    </a:cubicBezTo>
                    <a:cubicBezTo>
                      <a:pt x="55137" y="58517"/>
                      <a:pt x="53342" y="61571"/>
                      <a:pt x="51439" y="64545"/>
                    </a:cubicBezTo>
                    <a:cubicBezTo>
                      <a:pt x="48572" y="69099"/>
                      <a:pt x="45436" y="73466"/>
                      <a:pt x="42221" y="77779"/>
                    </a:cubicBezTo>
                    <a:cubicBezTo>
                      <a:pt x="41122" y="79118"/>
                      <a:pt x="27482" y="96504"/>
                      <a:pt x="22203" y="103603"/>
                    </a:cubicBezTo>
                    <a:close/>
                    <a:moveTo>
                      <a:pt x="21077" y="103951"/>
                    </a:moveTo>
                    <a:cubicBezTo>
                      <a:pt x="21533" y="101299"/>
                      <a:pt x="20220" y="99826"/>
                      <a:pt x="18934" y="98888"/>
                    </a:cubicBezTo>
                    <a:cubicBezTo>
                      <a:pt x="20461" y="100120"/>
                      <a:pt x="21265" y="102023"/>
                      <a:pt x="21077" y="103951"/>
                    </a:cubicBezTo>
                    <a:close/>
                    <a:moveTo>
                      <a:pt x="20595" y="105800"/>
                    </a:moveTo>
                    <a:cubicBezTo>
                      <a:pt x="21077" y="106094"/>
                      <a:pt x="21104" y="105452"/>
                      <a:pt x="21077" y="104862"/>
                    </a:cubicBezTo>
                    <a:lnTo>
                      <a:pt x="20836" y="105130"/>
                    </a:lnTo>
                    <a:cubicBezTo>
                      <a:pt x="20783" y="105371"/>
                      <a:pt x="20675" y="105585"/>
                      <a:pt x="20595" y="105800"/>
                    </a:cubicBezTo>
                    <a:close/>
                    <a:moveTo>
                      <a:pt x="14539" y="85521"/>
                    </a:moveTo>
                    <a:lnTo>
                      <a:pt x="21345" y="67411"/>
                    </a:lnTo>
                    <a:cubicBezTo>
                      <a:pt x="23355" y="61678"/>
                      <a:pt x="25633" y="55999"/>
                      <a:pt x="27589" y="50159"/>
                    </a:cubicBezTo>
                    <a:cubicBezTo>
                      <a:pt x="28876" y="46221"/>
                      <a:pt x="30028" y="42230"/>
                      <a:pt x="31073" y="38211"/>
                    </a:cubicBezTo>
                    <a:cubicBezTo>
                      <a:pt x="33753" y="27898"/>
                      <a:pt x="35682" y="17477"/>
                      <a:pt x="36566" y="6949"/>
                    </a:cubicBezTo>
                    <a:cubicBezTo>
                      <a:pt x="37049" y="3627"/>
                      <a:pt x="34771" y="546"/>
                      <a:pt x="31448" y="64"/>
                    </a:cubicBezTo>
                    <a:cubicBezTo>
                      <a:pt x="28125" y="-418"/>
                      <a:pt x="25043" y="1885"/>
                      <a:pt x="24561" y="5207"/>
                    </a:cubicBezTo>
                    <a:cubicBezTo>
                      <a:pt x="23730" y="9038"/>
                      <a:pt x="22632" y="12815"/>
                      <a:pt x="21533" y="16593"/>
                    </a:cubicBezTo>
                    <a:cubicBezTo>
                      <a:pt x="19309" y="24227"/>
                      <a:pt x="16522" y="31702"/>
                      <a:pt x="13896" y="39256"/>
                    </a:cubicBezTo>
                    <a:cubicBezTo>
                      <a:pt x="12556" y="43114"/>
                      <a:pt x="11270" y="46971"/>
                      <a:pt x="10090" y="50856"/>
                    </a:cubicBezTo>
                    <a:cubicBezTo>
                      <a:pt x="8858" y="54821"/>
                      <a:pt x="7786" y="58812"/>
                      <a:pt x="6687" y="62750"/>
                    </a:cubicBezTo>
                    <a:lnTo>
                      <a:pt x="1890" y="81877"/>
                    </a:lnTo>
                    <a:cubicBezTo>
                      <a:pt x="1596" y="83324"/>
                      <a:pt x="1703" y="86807"/>
                      <a:pt x="1462" y="89164"/>
                    </a:cubicBezTo>
                    <a:cubicBezTo>
                      <a:pt x="1087" y="89592"/>
                      <a:pt x="792" y="90075"/>
                      <a:pt x="551" y="90611"/>
                    </a:cubicBezTo>
                    <a:lnTo>
                      <a:pt x="819" y="90343"/>
                    </a:lnTo>
                    <a:lnTo>
                      <a:pt x="1381" y="89887"/>
                    </a:lnTo>
                    <a:cubicBezTo>
                      <a:pt x="1221" y="90986"/>
                      <a:pt x="926" y="91682"/>
                      <a:pt x="417" y="91575"/>
                    </a:cubicBezTo>
                    <a:cubicBezTo>
                      <a:pt x="336" y="91575"/>
                      <a:pt x="283" y="91548"/>
                      <a:pt x="229" y="91494"/>
                    </a:cubicBezTo>
                    <a:cubicBezTo>
                      <a:pt x="122" y="91923"/>
                      <a:pt x="68" y="92352"/>
                      <a:pt x="41" y="92807"/>
                    </a:cubicBezTo>
                    <a:cubicBezTo>
                      <a:pt x="-307" y="96263"/>
                      <a:pt x="1649" y="97629"/>
                      <a:pt x="1944" y="97951"/>
                    </a:cubicBezTo>
                    <a:cubicBezTo>
                      <a:pt x="2828" y="98888"/>
                      <a:pt x="9313" y="101460"/>
                      <a:pt x="11725" y="94923"/>
                    </a:cubicBezTo>
                    <a:cubicBezTo>
                      <a:pt x="12288" y="93423"/>
                      <a:pt x="13735" y="87744"/>
                      <a:pt x="14539" y="8552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4" name="Google Shape;614;p6"/>
              <p:cNvSpPr/>
              <p:nvPr/>
            </p:nvSpPr>
            <p:spPr>
              <a:xfrm rot="10800000" flipH="1">
                <a:off x="294726" y="751161"/>
                <a:ext cx="211302" cy="537707"/>
              </a:xfrm>
              <a:custGeom>
                <a:avLst/>
                <a:gdLst/>
                <a:ahLst/>
                <a:cxnLst/>
                <a:rect l="l" t="t" r="r" b="b"/>
                <a:pathLst>
                  <a:path w="422605" h="1075414" extrusionOk="0">
                    <a:moveTo>
                      <a:pt x="7022" y="15357"/>
                    </a:moveTo>
                    <a:cubicBezTo>
                      <a:pt x="6513" y="14017"/>
                      <a:pt x="510" y="1346"/>
                      <a:pt x="1743" y="141"/>
                    </a:cubicBezTo>
                    <a:cubicBezTo>
                      <a:pt x="2574" y="-663"/>
                      <a:pt x="9863" y="2230"/>
                      <a:pt x="10827" y="2498"/>
                    </a:cubicBezTo>
                    <a:cubicBezTo>
                      <a:pt x="20260" y="5016"/>
                      <a:pt x="29800" y="7240"/>
                      <a:pt x="39206" y="9811"/>
                    </a:cubicBezTo>
                    <a:cubicBezTo>
                      <a:pt x="84038" y="22000"/>
                      <a:pt x="126351" y="43431"/>
                      <a:pt x="158133" y="76730"/>
                    </a:cubicBezTo>
                    <a:cubicBezTo>
                      <a:pt x="175820" y="95268"/>
                      <a:pt x="189111" y="116726"/>
                      <a:pt x="196480" y="140836"/>
                    </a:cubicBezTo>
                    <a:cubicBezTo>
                      <a:pt x="198544" y="147614"/>
                      <a:pt x="196963" y="160821"/>
                      <a:pt x="199080" y="166018"/>
                    </a:cubicBezTo>
                    <a:lnTo>
                      <a:pt x="203984" y="174108"/>
                    </a:lnTo>
                    <a:cubicBezTo>
                      <a:pt x="131845" y="165991"/>
                      <a:pt x="64262" y="123396"/>
                      <a:pt x="29157" y="62586"/>
                    </a:cubicBezTo>
                    <a:cubicBezTo>
                      <a:pt x="20421" y="47450"/>
                      <a:pt x="13078" y="31644"/>
                      <a:pt x="7022" y="15357"/>
                    </a:cubicBezTo>
                    <a:close/>
                    <a:moveTo>
                      <a:pt x="404054" y="114502"/>
                    </a:moveTo>
                    <a:cubicBezTo>
                      <a:pt x="384358" y="118280"/>
                      <a:pt x="365198" y="123182"/>
                      <a:pt x="346734" y="129290"/>
                    </a:cubicBezTo>
                    <a:cubicBezTo>
                      <a:pt x="272639" y="153882"/>
                      <a:pt x="218776" y="207219"/>
                      <a:pt x="205860" y="267146"/>
                    </a:cubicBezTo>
                    <a:lnTo>
                      <a:pt x="215694" y="263663"/>
                    </a:lnTo>
                    <a:cubicBezTo>
                      <a:pt x="222018" y="262297"/>
                      <a:pt x="237668" y="264681"/>
                      <a:pt x="245841" y="263503"/>
                    </a:cubicBezTo>
                    <a:cubicBezTo>
                      <a:pt x="274944" y="259243"/>
                      <a:pt x="301152" y="249813"/>
                      <a:pt x="324037" y="236446"/>
                    </a:cubicBezTo>
                    <a:cubicBezTo>
                      <a:pt x="365224" y="212443"/>
                      <a:pt x="392665" y="178635"/>
                      <a:pt x="409253" y="141988"/>
                    </a:cubicBezTo>
                    <a:cubicBezTo>
                      <a:pt x="412736" y="134273"/>
                      <a:pt x="415818" y="126450"/>
                      <a:pt x="419248" y="118735"/>
                    </a:cubicBezTo>
                    <a:cubicBezTo>
                      <a:pt x="419596" y="117931"/>
                      <a:pt x="423375" y="112065"/>
                      <a:pt x="422464" y="111315"/>
                    </a:cubicBezTo>
                    <a:cubicBezTo>
                      <a:pt x="421097" y="110163"/>
                      <a:pt x="405689" y="114181"/>
                      <a:pt x="404054" y="114502"/>
                    </a:cubicBezTo>
                    <a:close/>
                    <a:moveTo>
                      <a:pt x="389530" y="313893"/>
                    </a:moveTo>
                    <a:cubicBezTo>
                      <a:pt x="382937" y="315795"/>
                      <a:pt x="376104" y="316947"/>
                      <a:pt x="369378" y="318313"/>
                    </a:cubicBezTo>
                    <a:cubicBezTo>
                      <a:pt x="349494" y="322304"/>
                      <a:pt x="331138" y="328412"/>
                      <a:pt x="314899" y="340521"/>
                    </a:cubicBezTo>
                    <a:cubicBezTo>
                      <a:pt x="266583" y="376525"/>
                      <a:pt x="235230" y="435059"/>
                      <a:pt x="229147" y="493432"/>
                    </a:cubicBezTo>
                    <a:lnTo>
                      <a:pt x="225288" y="504924"/>
                    </a:lnTo>
                    <a:cubicBezTo>
                      <a:pt x="225904" y="509211"/>
                      <a:pt x="241634" y="507737"/>
                      <a:pt x="243590" y="507389"/>
                    </a:cubicBezTo>
                    <a:cubicBezTo>
                      <a:pt x="262054" y="504067"/>
                      <a:pt x="278883" y="492575"/>
                      <a:pt x="291853" y="479823"/>
                    </a:cubicBezTo>
                    <a:cubicBezTo>
                      <a:pt x="325323" y="446846"/>
                      <a:pt x="344161" y="398278"/>
                      <a:pt x="369056" y="359086"/>
                    </a:cubicBezTo>
                    <a:cubicBezTo>
                      <a:pt x="376694" y="347057"/>
                      <a:pt x="383500" y="334761"/>
                      <a:pt x="390334" y="322331"/>
                    </a:cubicBezTo>
                    <a:cubicBezTo>
                      <a:pt x="391700" y="319840"/>
                      <a:pt x="397730" y="313330"/>
                      <a:pt x="397890" y="310651"/>
                    </a:cubicBezTo>
                    <a:cubicBezTo>
                      <a:pt x="398051" y="307758"/>
                      <a:pt x="392424" y="313062"/>
                      <a:pt x="389530" y="313893"/>
                    </a:cubicBezTo>
                    <a:close/>
                    <a:moveTo>
                      <a:pt x="364367" y="881416"/>
                    </a:moveTo>
                    <a:cubicBezTo>
                      <a:pt x="357775" y="883291"/>
                      <a:pt x="350968" y="884470"/>
                      <a:pt x="344215" y="885810"/>
                    </a:cubicBezTo>
                    <a:cubicBezTo>
                      <a:pt x="324331" y="889801"/>
                      <a:pt x="305975" y="895909"/>
                      <a:pt x="289736" y="908044"/>
                    </a:cubicBezTo>
                    <a:cubicBezTo>
                      <a:pt x="241420" y="944049"/>
                      <a:pt x="210067" y="1002582"/>
                      <a:pt x="204011" y="1060929"/>
                    </a:cubicBezTo>
                    <a:lnTo>
                      <a:pt x="200152" y="1072448"/>
                    </a:lnTo>
                    <a:cubicBezTo>
                      <a:pt x="200741" y="1076708"/>
                      <a:pt x="216471" y="1075234"/>
                      <a:pt x="218428" y="1074886"/>
                    </a:cubicBezTo>
                    <a:cubicBezTo>
                      <a:pt x="236891" y="1071591"/>
                      <a:pt x="253747" y="1060098"/>
                      <a:pt x="266690" y="1047320"/>
                    </a:cubicBezTo>
                    <a:cubicBezTo>
                      <a:pt x="300160" y="1014343"/>
                      <a:pt x="319025" y="965801"/>
                      <a:pt x="343893" y="926582"/>
                    </a:cubicBezTo>
                    <a:cubicBezTo>
                      <a:pt x="351531" y="914581"/>
                      <a:pt x="358337" y="902285"/>
                      <a:pt x="365171" y="889828"/>
                    </a:cubicBezTo>
                    <a:cubicBezTo>
                      <a:pt x="366537" y="887363"/>
                      <a:pt x="372567" y="880854"/>
                      <a:pt x="372728" y="878175"/>
                    </a:cubicBezTo>
                    <a:cubicBezTo>
                      <a:pt x="372915" y="875255"/>
                      <a:pt x="367261" y="880586"/>
                      <a:pt x="364367" y="881416"/>
                    </a:cubicBezTo>
                    <a:close/>
                    <a:moveTo>
                      <a:pt x="63994" y="440899"/>
                    </a:moveTo>
                    <a:cubicBezTo>
                      <a:pt x="48987" y="435166"/>
                      <a:pt x="33846" y="429594"/>
                      <a:pt x="19108" y="423245"/>
                    </a:cubicBezTo>
                    <a:cubicBezTo>
                      <a:pt x="18224" y="422870"/>
                      <a:pt x="7129" y="416762"/>
                      <a:pt x="6459" y="417351"/>
                    </a:cubicBezTo>
                    <a:cubicBezTo>
                      <a:pt x="6325" y="417459"/>
                      <a:pt x="17071" y="435193"/>
                      <a:pt x="17554" y="436104"/>
                    </a:cubicBezTo>
                    <a:cubicBezTo>
                      <a:pt x="29291" y="458687"/>
                      <a:pt x="38965" y="482502"/>
                      <a:pt x="51828" y="504496"/>
                    </a:cubicBezTo>
                    <a:cubicBezTo>
                      <a:pt x="63913" y="525204"/>
                      <a:pt x="78277" y="545054"/>
                      <a:pt x="98241" y="559306"/>
                    </a:cubicBezTo>
                    <a:cubicBezTo>
                      <a:pt x="126807" y="579692"/>
                      <a:pt x="162528" y="582103"/>
                      <a:pt x="192193" y="599597"/>
                    </a:cubicBezTo>
                    <a:lnTo>
                      <a:pt x="193211" y="591319"/>
                    </a:lnTo>
                    <a:cubicBezTo>
                      <a:pt x="198544" y="579291"/>
                      <a:pt x="188977" y="555850"/>
                      <a:pt x="184984" y="544947"/>
                    </a:cubicBezTo>
                    <a:cubicBezTo>
                      <a:pt x="164404" y="488878"/>
                      <a:pt x="118339" y="461607"/>
                      <a:pt x="63994" y="440899"/>
                    </a:cubicBezTo>
                    <a:close/>
                    <a:moveTo>
                      <a:pt x="57535" y="810800"/>
                    </a:moveTo>
                    <a:cubicBezTo>
                      <a:pt x="42529" y="805068"/>
                      <a:pt x="27415" y="799496"/>
                      <a:pt x="12650" y="793147"/>
                    </a:cubicBezTo>
                    <a:cubicBezTo>
                      <a:pt x="11765" y="792772"/>
                      <a:pt x="698" y="786690"/>
                      <a:pt x="1" y="787253"/>
                    </a:cubicBezTo>
                    <a:cubicBezTo>
                      <a:pt x="-133" y="787360"/>
                      <a:pt x="10640" y="805094"/>
                      <a:pt x="11095" y="806005"/>
                    </a:cubicBezTo>
                    <a:cubicBezTo>
                      <a:pt x="22833" y="828588"/>
                      <a:pt x="32533" y="852404"/>
                      <a:pt x="45369" y="874397"/>
                    </a:cubicBezTo>
                    <a:cubicBezTo>
                      <a:pt x="57455" y="895105"/>
                      <a:pt x="71819" y="914956"/>
                      <a:pt x="91783" y="929208"/>
                    </a:cubicBezTo>
                    <a:cubicBezTo>
                      <a:pt x="120349" y="949594"/>
                      <a:pt x="156070" y="952005"/>
                      <a:pt x="185735" y="969498"/>
                    </a:cubicBezTo>
                    <a:lnTo>
                      <a:pt x="186753" y="961220"/>
                    </a:lnTo>
                    <a:cubicBezTo>
                      <a:pt x="192086" y="949192"/>
                      <a:pt x="182519" y="925752"/>
                      <a:pt x="178526" y="914849"/>
                    </a:cubicBezTo>
                    <a:cubicBezTo>
                      <a:pt x="157946" y="858779"/>
                      <a:pt x="111908" y="831508"/>
                      <a:pt x="57535" y="81080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5" name="Google Shape;615;p6"/>
              <p:cNvSpPr/>
              <p:nvPr/>
            </p:nvSpPr>
            <p:spPr>
              <a:xfrm rot="10800000" flipH="1">
                <a:off x="284414" y="1322156"/>
                <a:ext cx="243694" cy="95835"/>
              </a:xfrm>
              <a:custGeom>
                <a:avLst/>
                <a:gdLst/>
                <a:ahLst/>
                <a:cxnLst/>
                <a:rect l="l" t="t" r="r" b="b"/>
                <a:pathLst>
                  <a:path w="487387" h="191671" extrusionOk="0">
                    <a:moveTo>
                      <a:pt x="360660" y="60818"/>
                    </a:moveTo>
                    <a:cubicBezTo>
                      <a:pt x="380571" y="53934"/>
                      <a:pt x="400508" y="49005"/>
                      <a:pt x="418784" y="46245"/>
                    </a:cubicBezTo>
                    <a:cubicBezTo>
                      <a:pt x="427627" y="44879"/>
                      <a:pt x="436712" y="44450"/>
                      <a:pt x="445689" y="44477"/>
                    </a:cubicBezTo>
                    <a:cubicBezTo>
                      <a:pt x="452817" y="44504"/>
                      <a:pt x="460026" y="45013"/>
                      <a:pt x="466939" y="46808"/>
                    </a:cubicBezTo>
                    <a:cubicBezTo>
                      <a:pt x="516756" y="59747"/>
                      <a:pt x="462223" y="104726"/>
                      <a:pt x="443599" y="119352"/>
                    </a:cubicBezTo>
                    <a:cubicBezTo>
                      <a:pt x="431004" y="129237"/>
                      <a:pt x="402491" y="140516"/>
                      <a:pt x="386842" y="148579"/>
                    </a:cubicBezTo>
                    <a:cubicBezTo>
                      <a:pt x="337615" y="173895"/>
                      <a:pt x="282224" y="194817"/>
                      <a:pt x="227075" y="191281"/>
                    </a:cubicBezTo>
                    <a:cubicBezTo>
                      <a:pt x="163270" y="187209"/>
                      <a:pt x="12936" y="139498"/>
                      <a:pt x="4066" y="124148"/>
                    </a:cubicBezTo>
                    <a:cubicBezTo>
                      <a:pt x="-6519" y="105797"/>
                      <a:pt x="4683" y="89590"/>
                      <a:pt x="24727" y="86777"/>
                    </a:cubicBezTo>
                    <a:cubicBezTo>
                      <a:pt x="30408" y="85973"/>
                      <a:pt x="36196" y="85920"/>
                      <a:pt x="41931" y="86161"/>
                    </a:cubicBezTo>
                    <a:cubicBezTo>
                      <a:pt x="48791" y="86429"/>
                      <a:pt x="55651" y="87072"/>
                      <a:pt x="62485" y="88036"/>
                    </a:cubicBezTo>
                    <a:cubicBezTo>
                      <a:pt x="56482" y="84312"/>
                      <a:pt x="50721" y="80214"/>
                      <a:pt x="45254" y="75579"/>
                    </a:cubicBezTo>
                    <a:cubicBezTo>
                      <a:pt x="31132" y="63712"/>
                      <a:pt x="717" y="27198"/>
                      <a:pt x="19957" y="8339"/>
                    </a:cubicBezTo>
                    <a:cubicBezTo>
                      <a:pt x="33597" y="-5055"/>
                      <a:pt x="62029" y="731"/>
                      <a:pt x="78322" y="4856"/>
                    </a:cubicBezTo>
                    <a:cubicBezTo>
                      <a:pt x="106888" y="12116"/>
                      <a:pt x="134945" y="26395"/>
                      <a:pt x="160001" y="44504"/>
                    </a:cubicBezTo>
                    <a:cubicBezTo>
                      <a:pt x="166003" y="30949"/>
                      <a:pt x="175919" y="25189"/>
                      <a:pt x="187549" y="23100"/>
                    </a:cubicBezTo>
                    <a:cubicBezTo>
                      <a:pt x="195534" y="2847"/>
                      <a:pt x="230344" y="-7975"/>
                      <a:pt x="241251" y="15840"/>
                    </a:cubicBezTo>
                    <a:cubicBezTo>
                      <a:pt x="242403" y="18385"/>
                      <a:pt x="243395" y="21064"/>
                      <a:pt x="244225" y="23796"/>
                    </a:cubicBezTo>
                    <a:cubicBezTo>
                      <a:pt x="256552" y="23019"/>
                      <a:pt x="269603" y="21117"/>
                      <a:pt x="279678" y="29261"/>
                    </a:cubicBezTo>
                    <a:cubicBezTo>
                      <a:pt x="280214" y="29690"/>
                      <a:pt x="280724" y="30145"/>
                      <a:pt x="281206" y="30601"/>
                    </a:cubicBezTo>
                    <a:cubicBezTo>
                      <a:pt x="283671" y="28029"/>
                      <a:pt x="286297" y="25564"/>
                      <a:pt x="289058" y="23234"/>
                    </a:cubicBezTo>
                    <a:cubicBezTo>
                      <a:pt x="307682" y="7669"/>
                      <a:pt x="345279" y="-3877"/>
                      <a:pt x="367172" y="12920"/>
                    </a:cubicBezTo>
                    <a:cubicBezTo>
                      <a:pt x="380249" y="22966"/>
                      <a:pt x="369772" y="43111"/>
                      <a:pt x="364117" y="54416"/>
                    </a:cubicBezTo>
                    <a:cubicBezTo>
                      <a:pt x="363019" y="56586"/>
                      <a:pt x="361866" y="58729"/>
                      <a:pt x="360660" y="60818"/>
                    </a:cubicBezTo>
                    <a:lnTo>
                      <a:pt x="360660" y="60818"/>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6" name="Google Shape;616;p6"/>
              <p:cNvSpPr/>
              <p:nvPr/>
            </p:nvSpPr>
            <p:spPr>
              <a:xfrm rot="10800000" flipH="1">
                <a:off x="321203" y="1328593"/>
                <a:ext cx="142252" cy="81040"/>
              </a:xfrm>
              <a:custGeom>
                <a:avLst/>
                <a:gdLst/>
                <a:ahLst/>
                <a:cxnLst/>
                <a:rect l="l" t="t" r="r" b="b"/>
                <a:pathLst>
                  <a:path w="284504" h="162080" extrusionOk="0">
                    <a:moveTo>
                      <a:pt x="278158" y="53639"/>
                    </a:moveTo>
                    <a:cubicBezTo>
                      <a:pt x="277515" y="53719"/>
                      <a:pt x="275907" y="54094"/>
                      <a:pt x="275800" y="54121"/>
                    </a:cubicBezTo>
                    <a:lnTo>
                      <a:pt x="271271" y="55729"/>
                    </a:lnTo>
                    <a:lnTo>
                      <a:pt x="261061" y="59586"/>
                    </a:lnTo>
                    <a:cubicBezTo>
                      <a:pt x="255139" y="61890"/>
                      <a:pt x="249297" y="64381"/>
                      <a:pt x="243536" y="66980"/>
                    </a:cubicBezTo>
                    <a:cubicBezTo>
                      <a:pt x="237801" y="69579"/>
                      <a:pt x="232120" y="72284"/>
                      <a:pt x="226466" y="75017"/>
                    </a:cubicBezTo>
                    <a:cubicBezTo>
                      <a:pt x="220383" y="77990"/>
                      <a:pt x="214112" y="80991"/>
                      <a:pt x="208002" y="84312"/>
                    </a:cubicBezTo>
                    <a:cubicBezTo>
                      <a:pt x="205644" y="85598"/>
                      <a:pt x="203500" y="87152"/>
                      <a:pt x="201196" y="88491"/>
                    </a:cubicBezTo>
                    <a:cubicBezTo>
                      <a:pt x="204653" y="81794"/>
                      <a:pt x="207761" y="74829"/>
                      <a:pt x="209985" y="67462"/>
                    </a:cubicBezTo>
                    <a:cubicBezTo>
                      <a:pt x="211325" y="63069"/>
                      <a:pt x="212344" y="58568"/>
                      <a:pt x="213067" y="54068"/>
                    </a:cubicBezTo>
                    <a:cubicBezTo>
                      <a:pt x="213817" y="49514"/>
                      <a:pt x="214139" y="44933"/>
                      <a:pt x="214434" y="40432"/>
                    </a:cubicBezTo>
                    <a:cubicBezTo>
                      <a:pt x="214568" y="37726"/>
                      <a:pt x="214675" y="35021"/>
                      <a:pt x="214595" y="32262"/>
                    </a:cubicBezTo>
                    <a:cubicBezTo>
                      <a:pt x="214514" y="29422"/>
                      <a:pt x="214327" y="26609"/>
                      <a:pt x="213898" y="23823"/>
                    </a:cubicBezTo>
                    <a:cubicBezTo>
                      <a:pt x="213844" y="23609"/>
                      <a:pt x="212960" y="22082"/>
                      <a:pt x="212424" y="20742"/>
                    </a:cubicBezTo>
                    <a:cubicBezTo>
                      <a:pt x="212102" y="21224"/>
                      <a:pt x="211727" y="21680"/>
                      <a:pt x="211432" y="22055"/>
                    </a:cubicBezTo>
                    <a:cubicBezTo>
                      <a:pt x="211834" y="21492"/>
                      <a:pt x="212102" y="20903"/>
                      <a:pt x="212263" y="20260"/>
                    </a:cubicBezTo>
                    <a:lnTo>
                      <a:pt x="212424" y="20742"/>
                    </a:lnTo>
                    <a:cubicBezTo>
                      <a:pt x="213255" y="19537"/>
                      <a:pt x="213817" y="18304"/>
                      <a:pt x="212451" y="18626"/>
                    </a:cubicBezTo>
                    <a:lnTo>
                      <a:pt x="212424" y="18626"/>
                    </a:lnTo>
                    <a:cubicBezTo>
                      <a:pt x="212370" y="17367"/>
                      <a:pt x="211754" y="16215"/>
                      <a:pt x="210870" y="15224"/>
                    </a:cubicBezTo>
                    <a:cubicBezTo>
                      <a:pt x="210736" y="14768"/>
                      <a:pt x="210923" y="14125"/>
                      <a:pt x="210709" y="13750"/>
                    </a:cubicBezTo>
                    <a:cubicBezTo>
                      <a:pt x="209825" y="12357"/>
                      <a:pt x="208592" y="10857"/>
                      <a:pt x="206100" y="10616"/>
                    </a:cubicBezTo>
                    <a:cubicBezTo>
                      <a:pt x="203072" y="10187"/>
                      <a:pt x="200231" y="12250"/>
                      <a:pt x="199695" y="15251"/>
                    </a:cubicBezTo>
                    <a:lnTo>
                      <a:pt x="195327" y="18251"/>
                    </a:lnTo>
                    <a:cubicBezTo>
                      <a:pt x="192406" y="19939"/>
                      <a:pt x="189271" y="21278"/>
                      <a:pt x="186028" y="22484"/>
                    </a:cubicBezTo>
                    <a:cubicBezTo>
                      <a:pt x="181017" y="24386"/>
                      <a:pt x="175792" y="25779"/>
                      <a:pt x="170647" y="27038"/>
                    </a:cubicBezTo>
                    <a:cubicBezTo>
                      <a:pt x="162393" y="29208"/>
                      <a:pt x="153925" y="30627"/>
                      <a:pt x="145457" y="31833"/>
                    </a:cubicBezTo>
                    <a:cubicBezTo>
                      <a:pt x="137043" y="33038"/>
                      <a:pt x="128601" y="34003"/>
                      <a:pt x="120107" y="33949"/>
                    </a:cubicBezTo>
                    <a:cubicBezTo>
                      <a:pt x="115658" y="34003"/>
                      <a:pt x="111183" y="33949"/>
                      <a:pt x="106788" y="33360"/>
                    </a:cubicBezTo>
                    <a:cubicBezTo>
                      <a:pt x="102661" y="32797"/>
                      <a:pt x="98615" y="31913"/>
                      <a:pt x="94837" y="30118"/>
                    </a:cubicBezTo>
                    <a:cubicBezTo>
                      <a:pt x="91942" y="28565"/>
                      <a:pt x="88352" y="29663"/>
                      <a:pt x="86797" y="32529"/>
                    </a:cubicBezTo>
                    <a:cubicBezTo>
                      <a:pt x="86101" y="33788"/>
                      <a:pt x="86127" y="35182"/>
                      <a:pt x="86395" y="36494"/>
                    </a:cubicBezTo>
                    <a:cubicBezTo>
                      <a:pt x="86342" y="36601"/>
                      <a:pt x="86208" y="36601"/>
                      <a:pt x="86181" y="36708"/>
                    </a:cubicBezTo>
                    <a:cubicBezTo>
                      <a:pt x="85565" y="38343"/>
                      <a:pt x="85779" y="40111"/>
                      <a:pt x="86610" y="41530"/>
                    </a:cubicBezTo>
                    <a:lnTo>
                      <a:pt x="86690" y="41504"/>
                    </a:lnTo>
                    <a:cubicBezTo>
                      <a:pt x="87038" y="41423"/>
                      <a:pt x="87119" y="41772"/>
                      <a:pt x="87065" y="42227"/>
                    </a:cubicBezTo>
                    <a:cubicBezTo>
                      <a:pt x="87440" y="42682"/>
                      <a:pt x="87896" y="43084"/>
                      <a:pt x="88405" y="43433"/>
                    </a:cubicBezTo>
                    <a:lnTo>
                      <a:pt x="87816" y="43111"/>
                    </a:lnTo>
                    <a:cubicBezTo>
                      <a:pt x="87494" y="42897"/>
                      <a:pt x="87521" y="42924"/>
                      <a:pt x="87172" y="42709"/>
                    </a:cubicBezTo>
                    <a:lnTo>
                      <a:pt x="87012" y="42602"/>
                    </a:lnTo>
                    <a:cubicBezTo>
                      <a:pt x="86931" y="43165"/>
                      <a:pt x="86744" y="43781"/>
                      <a:pt x="86770" y="43968"/>
                    </a:cubicBezTo>
                    <a:lnTo>
                      <a:pt x="88593" y="58408"/>
                    </a:lnTo>
                    <a:cubicBezTo>
                      <a:pt x="89343" y="62292"/>
                      <a:pt x="90201" y="66203"/>
                      <a:pt x="91487" y="69980"/>
                    </a:cubicBezTo>
                    <a:cubicBezTo>
                      <a:pt x="92773" y="73758"/>
                      <a:pt x="94381" y="77428"/>
                      <a:pt x="96310" y="80937"/>
                    </a:cubicBezTo>
                    <a:cubicBezTo>
                      <a:pt x="99419" y="86643"/>
                      <a:pt x="103385" y="91787"/>
                      <a:pt x="107699" y="96635"/>
                    </a:cubicBezTo>
                    <a:cubicBezTo>
                      <a:pt x="103840" y="94921"/>
                      <a:pt x="100035" y="93126"/>
                      <a:pt x="96069" y="91626"/>
                    </a:cubicBezTo>
                    <a:cubicBezTo>
                      <a:pt x="86985" y="88170"/>
                      <a:pt x="77659" y="85250"/>
                      <a:pt x="68468" y="82116"/>
                    </a:cubicBezTo>
                    <a:cubicBezTo>
                      <a:pt x="56168" y="78285"/>
                      <a:pt x="44189" y="74508"/>
                      <a:pt x="31809" y="72365"/>
                    </a:cubicBezTo>
                    <a:cubicBezTo>
                      <a:pt x="23368" y="70918"/>
                      <a:pt x="14819" y="70168"/>
                      <a:pt x="5922" y="70516"/>
                    </a:cubicBezTo>
                    <a:cubicBezTo>
                      <a:pt x="2653" y="70516"/>
                      <a:pt x="0" y="73168"/>
                      <a:pt x="0" y="76436"/>
                    </a:cubicBezTo>
                    <a:cubicBezTo>
                      <a:pt x="-27" y="79705"/>
                      <a:pt x="2653" y="82357"/>
                      <a:pt x="5922" y="82357"/>
                    </a:cubicBezTo>
                    <a:cubicBezTo>
                      <a:pt x="13935" y="82652"/>
                      <a:pt x="21545" y="83991"/>
                      <a:pt x="29022" y="85813"/>
                    </a:cubicBezTo>
                    <a:cubicBezTo>
                      <a:pt x="40652" y="88599"/>
                      <a:pt x="51880" y="92724"/>
                      <a:pt x="63376" y="97010"/>
                    </a:cubicBezTo>
                    <a:cubicBezTo>
                      <a:pt x="73934" y="100627"/>
                      <a:pt x="84573" y="104190"/>
                      <a:pt x="95051" y="108047"/>
                    </a:cubicBezTo>
                    <a:cubicBezTo>
                      <a:pt x="99473" y="109682"/>
                      <a:pt x="103867" y="111289"/>
                      <a:pt x="108182" y="113111"/>
                    </a:cubicBezTo>
                    <a:cubicBezTo>
                      <a:pt x="113648" y="115414"/>
                      <a:pt x="119008" y="117959"/>
                      <a:pt x="124233" y="120772"/>
                    </a:cubicBezTo>
                    <a:cubicBezTo>
                      <a:pt x="129459" y="123585"/>
                      <a:pt x="134550" y="126639"/>
                      <a:pt x="139401" y="129988"/>
                    </a:cubicBezTo>
                    <a:lnTo>
                      <a:pt x="147708" y="136390"/>
                    </a:lnTo>
                    <a:cubicBezTo>
                      <a:pt x="147869" y="136551"/>
                      <a:pt x="149745" y="138774"/>
                      <a:pt x="150495" y="139685"/>
                    </a:cubicBezTo>
                    <a:cubicBezTo>
                      <a:pt x="150549" y="139766"/>
                      <a:pt x="150602" y="139819"/>
                      <a:pt x="150683" y="139899"/>
                    </a:cubicBezTo>
                    <a:cubicBezTo>
                      <a:pt x="151218" y="140676"/>
                      <a:pt x="152264" y="140784"/>
                      <a:pt x="153094" y="141212"/>
                    </a:cubicBezTo>
                    <a:cubicBezTo>
                      <a:pt x="151138" y="145204"/>
                      <a:pt x="149209" y="149195"/>
                      <a:pt x="147011" y="153026"/>
                    </a:cubicBezTo>
                    <a:cubicBezTo>
                      <a:pt x="145269" y="155785"/>
                      <a:pt x="146127" y="159455"/>
                      <a:pt x="148887" y="161197"/>
                    </a:cubicBezTo>
                    <a:cubicBezTo>
                      <a:pt x="151674" y="162911"/>
                      <a:pt x="155318" y="162054"/>
                      <a:pt x="157060" y="159295"/>
                    </a:cubicBezTo>
                    <a:cubicBezTo>
                      <a:pt x="162634" y="151044"/>
                      <a:pt x="167109" y="142150"/>
                      <a:pt x="172630" y="133899"/>
                    </a:cubicBezTo>
                    <a:cubicBezTo>
                      <a:pt x="174800" y="130711"/>
                      <a:pt x="177132" y="127603"/>
                      <a:pt x="179785" y="124710"/>
                    </a:cubicBezTo>
                    <a:cubicBezTo>
                      <a:pt x="185358" y="118495"/>
                      <a:pt x="192058" y="113352"/>
                      <a:pt x="199079" y="108503"/>
                    </a:cubicBezTo>
                    <a:cubicBezTo>
                      <a:pt x="210012" y="100948"/>
                      <a:pt x="221883" y="94385"/>
                      <a:pt x="233326" y="88331"/>
                    </a:cubicBezTo>
                    <a:cubicBezTo>
                      <a:pt x="239811" y="84741"/>
                      <a:pt x="246323" y="81178"/>
                      <a:pt x="252915" y="77749"/>
                    </a:cubicBezTo>
                    <a:cubicBezTo>
                      <a:pt x="257256" y="75499"/>
                      <a:pt x="261624" y="73275"/>
                      <a:pt x="266046" y="71186"/>
                    </a:cubicBezTo>
                    <a:lnTo>
                      <a:pt x="275854" y="66605"/>
                    </a:lnTo>
                    <a:lnTo>
                      <a:pt x="279150" y="65132"/>
                    </a:lnTo>
                    <a:lnTo>
                      <a:pt x="279123" y="65105"/>
                    </a:lnTo>
                    <a:cubicBezTo>
                      <a:pt x="279123" y="65051"/>
                      <a:pt x="279150" y="65024"/>
                      <a:pt x="279177" y="64998"/>
                    </a:cubicBezTo>
                    <a:cubicBezTo>
                      <a:pt x="279069" y="64944"/>
                      <a:pt x="278935" y="64917"/>
                      <a:pt x="278882" y="64890"/>
                    </a:cubicBezTo>
                    <a:cubicBezTo>
                      <a:pt x="279016" y="64917"/>
                      <a:pt x="279177" y="64917"/>
                      <a:pt x="279310" y="64917"/>
                    </a:cubicBezTo>
                    <a:cubicBezTo>
                      <a:pt x="279552" y="64783"/>
                      <a:pt x="279980" y="64703"/>
                      <a:pt x="280007" y="64864"/>
                    </a:cubicBezTo>
                    <a:cubicBezTo>
                      <a:pt x="281829" y="64596"/>
                      <a:pt x="283491" y="63471"/>
                      <a:pt x="284348" y="61703"/>
                    </a:cubicBezTo>
                    <a:cubicBezTo>
                      <a:pt x="284777" y="60926"/>
                      <a:pt x="284777" y="52809"/>
                      <a:pt x="278158" y="53639"/>
                    </a:cubicBezTo>
                    <a:close/>
                    <a:moveTo>
                      <a:pt x="168530" y="115013"/>
                    </a:moveTo>
                    <a:cubicBezTo>
                      <a:pt x="165582" y="118656"/>
                      <a:pt x="162983" y="122487"/>
                      <a:pt x="160678" y="126478"/>
                    </a:cubicBezTo>
                    <a:cubicBezTo>
                      <a:pt x="159820" y="127978"/>
                      <a:pt x="159097" y="129559"/>
                      <a:pt x="158293" y="131086"/>
                    </a:cubicBezTo>
                    <a:cubicBezTo>
                      <a:pt x="157275" y="129693"/>
                      <a:pt x="156176" y="128219"/>
                      <a:pt x="156042" y="128059"/>
                    </a:cubicBezTo>
                    <a:cubicBezTo>
                      <a:pt x="154917" y="126826"/>
                      <a:pt x="153711" y="125675"/>
                      <a:pt x="152478" y="124549"/>
                    </a:cubicBezTo>
                    <a:cubicBezTo>
                      <a:pt x="150709" y="122888"/>
                      <a:pt x="148833" y="121362"/>
                      <a:pt x="146958" y="119835"/>
                    </a:cubicBezTo>
                    <a:cubicBezTo>
                      <a:pt x="141947" y="115843"/>
                      <a:pt x="136694" y="112146"/>
                      <a:pt x="131228" y="108717"/>
                    </a:cubicBezTo>
                    <a:cubicBezTo>
                      <a:pt x="126833" y="106011"/>
                      <a:pt x="122250" y="103627"/>
                      <a:pt x="117668" y="101297"/>
                    </a:cubicBezTo>
                    <a:cubicBezTo>
                      <a:pt x="118070" y="101082"/>
                      <a:pt x="118579" y="101216"/>
                      <a:pt x="118981" y="100895"/>
                    </a:cubicBezTo>
                    <a:cubicBezTo>
                      <a:pt x="121527" y="98832"/>
                      <a:pt x="121902" y="95082"/>
                      <a:pt x="119839" y="92563"/>
                    </a:cubicBezTo>
                    <a:cubicBezTo>
                      <a:pt x="116703" y="87929"/>
                      <a:pt x="114318" y="82946"/>
                      <a:pt x="111987" y="77883"/>
                    </a:cubicBezTo>
                    <a:cubicBezTo>
                      <a:pt x="110245" y="74133"/>
                      <a:pt x="108744" y="70302"/>
                      <a:pt x="107217" y="66471"/>
                    </a:cubicBezTo>
                    <a:cubicBezTo>
                      <a:pt x="105690" y="62587"/>
                      <a:pt x="104028" y="58756"/>
                      <a:pt x="102795" y="54818"/>
                    </a:cubicBezTo>
                    <a:lnTo>
                      <a:pt x="99821" y="45067"/>
                    </a:lnTo>
                    <a:cubicBezTo>
                      <a:pt x="100330" y="45227"/>
                      <a:pt x="100759" y="45549"/>
                      <a:pt x="101268" y="45683"/>
                    </a:cubicBezTo>
                    <a:cubicBezTo>
                      <a:pt x="107217" y="47397"/>
                      <a:pt x="113461" y="48094"/>
                      <a:pt x="119624" y="48603"/>
                    </a:cubicBezTo>
                    <a:cubicBezTo>
                      <a:pt x="128977" y="49139"/>
                      <a:pt x="138382" y="49005"/>
                      <a:pt x="147654" y="47719"/>
                    </a:cubicBezTo>
                    <a:cubicBezTo>
                      <a:pt x="156873" y="46460"/>
                      <a:pt x="165904" y="44102"/>
                      <a:pt x="174747" y="41370"/>
                    </a:cubicBezTo>
                    <a:cubicBezTo>
                      <a:pt x="180321" y="39521"/>
                      <a:pt x="186002" y="37512"/>
                      <a:pt x="191361" y="34914"/>
                    </a:cubicBezTo>
                    <a:cubicBezTo>
                      <a:pt x="194845" y="33253"/>
                      <a:pt x="198168" y="31324"/>
                      <a:pt x="201276" y="29181"/>
                    </a:cubicBezTo>
                    <a:cubicBezTo>
                      <a:pt x="201196" y="30011"/>
                      <a:pt x="201196" y="30815"/>
                      <a:pt x="201089" y="31645"/>
                    </a:cubicBezTo>
                    <a:cubicBezTo>
                      <a:pt x="200794" y="34030"/>
                      <a:pt x="200392" y="36414"/>
                      <a:pt x="199936" y="38744"/>
                    </a:cubicBezTo>
                    <a:cubicBezTo>
                      <a:pt x="199132" y="43700"/>
                      <a:pt x="197927" y="48656"/>
                      <a:pt x="196908" y="53693"/>
                    </a:cubicBezTo>
                    <a:cubicBezTo>
                      <a:pt x="195890" y="58622"/>
                      <a:pt x="194925" y="63578"/>
                      <a:pt x="193773" y="68480"/>
                    </a:cubicBezTo>
                    <a:cubicBezTo>
                      <a:pt x="192219" y="75097"/>
                      <a:pt x="190638" y="81607"/>
                      <a:pt x="188279" y="87849"/>
                    </a:cubicBezTo>
                    <a:cubicBezTo>
                      <a:pt x="187020" y="90501"/>
                      <a:pt x="188172" y="93447"/>
                      <a:pt x="190530" y="95055"/>
                    </a:cubicBezTo>
                    <a:cubicBezTo>
                      <a:pt x="190343" y="95189"/>
                      <a:pt x="190128" y="95296"/>
                      <a:pt x="189968" y="95403"/>
                    </a:cubicBezTo>
                    <a:cubicBezTo>
                      <a:pt x="181955" y="101082"/>
                      <a:pt x="174666" y="107592"/>
                      <a:pt x="168530" y="115013"/>
                    </a:cubicBezTo>
                    <a:close/>
                    <a:moveTo>
                      <a:pt x="276765" y="64355"/>
                    </a:moveTo>
                    <a:cubicBezTo>
                      <a:pt x="276095" y="64006"/>
                      <a:pt x="275478" y="63551"/>
                      <a:pt x="275023" y="63015"/>
                    </a:cubicBezTo>
                    <a:cubicBezTo>
                      <a:pt x="275639" y="63765"/>
                      <a:pt x="276711" y="64756"/>
                      <a:pt x="278614" y="64864"/>
                    </a:cubicBezTo>
                    <a:cubicBezTo>
                      <a:pt x="277997" y="64810"/>
                      <a:pt x="277381" y="64623"/>
                      <a:pt x="276765" y="64355"/>
                    </a:cubicBezTo>
                    <a:close/>
                    <a:moveTo>
                      <a:pt x="279766" y="64890"/>
                    </a:moveTo>
                    <a:lnTo>
                      <a:pt x="280007" y="64864"/>
                    </a:lnTo>
                    <a:cubicBezTo>
                      <a:pt x="280088" y="65185"/>
                      <a:pt x="279739" y="65132"/>
                      <a:pt x="279391" y="65051"/>
                    </a:cubicBezTo>
                    <a:cubicBezTo>
                      <a:pt x="279337" y="65105"/>
                      <a:pt x="279203" y="65212"/>
                      <a:pt x="279150" y="65132"/>
                    </a:cubicBezTo>
                    <a:lnTo>
                      <a:pt x="279364" y="65051"/>
                    </a:lnTo>
                    <a:lnTo>
                      <a:pt x="279177" y="64998"/>
                    </a:lnTo>
                    <a:lnTo>
                      <a:pt x="279230" y="64944"/>
                    </a:lnTo>
                    <a:lnTo>
                      <a:pt x="279310" y="64917"/>
                    </a:lnTo>
                    <a:lnTo>
                      <a:pt x="279498" y="64917"/>
                    </a:lnTo>
                    <a:cubicBezTo>
                      <a:pt x="279605" y="64890"/>
                      <a:pt x="279686" y="64890"/>
                      <a:pt x="279766" y="64890"/>
                    </a:cubicBezTo>
                    <a:close/>
                    <a:moveTo>
                      <a:pt x="87065" y="42227"/>
                    </a:moveTo>
                    <a:cubicBezTo>
                      <a:pt x="87065" y="42334"/>
                      <a:pt x="87038" y="42468"/>
                      <a:pt x="87012" y="42602"/>
                    </a:cubicBezTo>
                    <a:cubicBezTo>
                      <a:pt x="86342" y="42147"/>
                      <a:pt x="85967" y="41691"/>
                      <a:pt x="86610" y="41530"/>
                    </a:cubicBezTo>
                    <a:cubicBezTo>
                      <a:pt x="86744" y="41772"/>
                      <a:pt x="86904" y="41986"/>
                      <a:pt x="87065" y="42227"/>
                    </a:cubicBezTo>
                    <a:close/>
                    <a:moveTo>
                      <a:pt x="106842" y="11902"/>
                    </a:moveTo>
                    <a:cubicBezTo>
                      <a:pt x="106252" y="8687"/>
                      <a:pt x="108369" y="5580"/>
                      <a:pt x="111585" y="5017"/>
                    </a:cubicBezTo>
                    <a:cubicBezTo>
                      <a:pt x="118177" y="3142"/>
                      <a:pt x="124877" y="1561"/>
                      <a:pt x="131790" y="704"/>
                    </a:cubicBezTo>
                    <a:cubicBezTo>
                      <a:pt x="135167" y="276"/>
                      <a:pt x="138543" y="61"/>
                      <a:pt x="141920" y="8"/>
                    </a:cubicBezTo>
                    <a:cubicBezTo>
                      <a:pt x="145323" y="-46"/>
                      <a:pt x="148646" y="195"/>
                      <a:pt x="151969" y="329"/>
                    </a:cubicBezTo>
                    <a:lnTo>
                      <a:pt x="163813" y="1561"/>
                    </a:lnTo>
                    <a:cubicBezTo>
                      <a:pt x="164376" y="1642"/>
                      <a:pt x="165716" y="2526"/>
                      <a:pt x="166600" y="2794"/>
                    </a:cubicBezTo>
                    <a:lnTo>
                      <a:pt x="166493" y="2847"/>
                    </a:lnTo>
                    <a:lnTo>
                      <a:pt x="166627" y="2794"/>
                    </a:lnTo>
                    <a:lnTo>
                      <a:pt x="166600" y="2794"/>
                    </a:lnTo>
                    <a:cubicBezTo>
                      <a:pt x="166949" y="2633"/>
                      <a:pt x="167511" y="2124"/>
                      <a:pt x="167485" y="2472"/>
                    </a:cubicBezTo>
                    <a:lnTo>
                      <a:pt x="167458" y="2553"/>
                    </a:lnTo>
                    <a:cubicBezTo>
                      <a:pt x="170111" y="1963"/>
                      <a:pt x="172844" y="3356"/>
                      <a:pt x="173916" y="5928"/>
                    </a:cubicBezTo>
                    <a:cubicBezTo>
                      <a:pt x="175122" y="8821"/>
                      <a:pt x="173728" y="12143"/>
                      <a:pt x="170834" y="13349"/>
                    </a:cubicBezTo>
                    <a:cubicBezTo>
                      <a:pt x="170057" y="13777"/>
                      <a:pt x="168985" y="13911"/>
                      <a:pt x="167833" y="14072"/>
                    </a:cubicBezTo>
                    <a:cubicBezTo>
                      <a:pt x="166332" y="14286"/>
                      <a:pt x="164296" y="13991"/>
                      <a:pt x="163197" y="14072"/>
                    </a:cubicBezTo>
                    <a:lnTo>
                      <a:pt x="152317" y="14983"/>
                    </a:lnTo>
                    <a:cubicBezTo>
                      <a:pt x="148458" y="15304"/>
                      <a:pt x="144573" y="15840"/>
                      <a:pt x="140607" y="16054"/>
                    </a:cubicBezTo>
                    <a:cubicBezTo>
                      <a:pt x="137016" y="16242"/>
                      <a:pt x="133398" y="16242"/>
                      <a:pt x="129807" y="16295"/>
                    </a:cubicBezTo>
                    <a:cubicBezTo>
                      <a:pt x="124367" y="16376"/>
                      <a:pt x="119035" y="16242"/>
                      <a:pt x="113729" y="16670"/>
                    </a:cubicBezTo>
                    <a:cubicBezTo>
                      <a:pt x="110513" y="17260"/>
                      <a:pt x="107405" y="15117"/>
                      <a:pt x="106842" y="1190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7" name="Google Shape;617;p6"/>
              <p:cNvSpPr/>
              <p:nvPr/>
            </p:nvSpPr>
            <p:spPr>
              <a:xfrm rot="10800000" flipH="1">
                <a:off x="287208" y="438437"/>
                <a:ext cx="189664" cy="890184"/>
              </a:xfrm>
              <a:custGeom>
                <a:avLst/>
                <a:gdLst/>
                <a:ahLst/>
                <a:cxnLst/>
                <a:rect l="l" t="t" r="r" b="b"/>
                <a:pathLst>
                  <a:path w="379328" h="1780367" extrusionOk="0">
                    <a:moveTo>
                      <a:pt x="375331" y="243110"/>
                    </a:moveTo>
                    <a:cubicBezTo>
                      <a:pt x="375331" y="243110"/>
                      <a:pt x="375412" y="243030"/>
                      <a:pt x="375412" y="243030"/>
                    </a:cubicBezTo>
                    <a:lnTo>
                      <a:pt x="375438" y="243084"/>
                    </a:lnTo>
                    <a:cubicBezTo>
                      <a:pt x="375465" y="243137"/>
                      <a:pt x="375358" y="243084"/>
                      <a:pt x="375331" y="243110"/>
                    </a:cubicBezTo>
                    <a:close/>
                    <a:moveTo>
                      <a:pt x="379190" y="236386"/>
                    </a:moveTo>
                    <a:cubicBezTo>
                      <a:pt x="378493" y="233332"/>
                      <a:pt x="375438" y="231404"/>
                      <a:pt x="372384" y="232100"/>
                    </a:cubicBezTo>
                    <a:cubicBezTo>
                      <a:pt x="371204" y="232341"/>
                      <a:pt x="369436" y="233225"/>
                      <a:pt x="367533" y="234645"/>
                    </a:cubicBezTo>
                    <a:cubicBezTo>
                      <a:pt x="364612" y="236842"/>
                      <a:pt x="360646" y="240887"/>
                      <a:pt x="358904" y="241985"/>
                    </a:cubicBezTo>
                    <a:cubicBezTo>
                      <a:pt x="355876" y="243861"/>
                      <a:pt x="352795" y="245602"/>
                      <a:pt x="349659" y="247316"/>
                    </a:cubicBezTo>
                    <a:cubicBezTo>
                      <a:pt x="342102" y="251415"/>
                      <a:pt x="334358" y="255219"/>
                      <a:pt x="326855" y="259371"/>
                    </a:cubicBezTo>
                    <a:cubicBezTo>
                      <a:pt x="312250" y="267676"/>
                      <a:pt x="295555" y="276570"/>
                      <a:pt x="279557" y="287125"/>
                    </a:cubicBezTo>
                    <a:cubicBezTo>
                      <a:pt x="269213" y="293956"/>
                      <a:pt x="259164" y="301457"/>
                      <a:pt x="249919" y="309574"/>
                    </a:cubicBezTo>
                    <a:cubicBezTo>
                      <a:pt x="240915" y="317477"/>
                      <a:pt x="232822" y="326049"/>
                      <a:pt x="225882" y="335184"/>
                    </a:cubicBezTo>
                    <a:cubicBezTo>
                      <a:pt x="226364" y="289000"/>
                      <a:pt x="226793" y="246218"/>
                      <a:pt x="227168" y="207803"/>
                    </a:cubicBezTo>
                    <a:cubicBezTo>
                      <a:pt x="229553" y="204615"/>
                      <a:pt x="231375" y="200516"/>
                      <a:pt x="232742" y="195935"/>
                    </a:cubicBezTo>
                    <a:cubicBezTo>
                      <a:pt x="235341" y="187122"/>
                      <a:pt x="236306" y="176406"/>
                      <a:pt x="238530" y="169468"/>
                    </a:cubicBezTo>
                    <a:cubicBezTo>
                      <a:pt x="244693" y="150126"/>
                      <a:pt x="261656" y="119292"/>
                      <a:pt x="283737" y="102844"/>
                    </a:cubicBezTo>
                    <a:cubicBezTo>
                      <a:pt x="297056" y="92932"/>
                      <a:pt x="312438" y="88485"/>
                      <a:pt x="328623" y="97700"/>
                    </a:cubicBezTo>
                    <a:cubicBezTo>
                      <a:pt x="339155" y="103540"/>
                      <a:pt x="341030" y="117068"/>
                      <a:pt x="337842" y="128561"/>
                    </a:cubicBezTo>
                    <a:cubicBezTo>
                      <a:pt x="334626" y="140080"/>
                      <a:pt x="326104" y="150394"/>
                      <a:pt x="313241" y="149081"/>
                    </a:cubicBezTo>
                    <a:cubicBezTo>
                      <a:pt x="309945" y="148760"/>
                      <a:pt x="306408" y="147635"/>
                      <a:pt x="303300" y="145840"/>
                    </a:cubicBezTo>
                    <a:cubicBezTo>
                      <a:pt x="300405" y="144179"/>
                      <a:pt x="297806" y="142009"/>
                      <a:pt x="296386" y="139250"/>
                    </a:cubicBezTo>
                    <a:cubicBezTo>
                      <a:pt x="295207" y="136946"/>
                      <a:pt x="295582" y="134669"/>
                      <a:pt x="296949" y="132981"/>
                    </a:cubicBezTo>
                    <a:cubicBezTo>
                      <a:pt x="298690" y="130811"/>
                      <a:pt x="301504" y="129338"/>
                      <a:pt x="304532" y="129311"/>
                    </a:cubicBezTo>
                    <a:cubicBezTo>
                      <a:pt x="307802" y="129365"/>
                      <a:pt x="310481" y="126739"/>
                      <a:pt x="310535" y="123471"/>
                    </a:cubicBezTo>
                    <a:cubicBezTo>
                      <a:pt x="310589" y="120203"/>
                      <a:pt x="307962" y="117524"/>
                      <a:pt x="304693" y="117470"/>
                    </a:cubicBezTo>
                    <a:cubicBezTo>
                      <a:pt x="297940" y="117256"/>
                      <a:pt x="291509" y="120310"/>
                      <a:pt x="287436" y="124998"/>
                    </a:cubicBezTo>
                    <a:cubicBezTo>
                      <a:pt x="282853" y="130222"/>
                      <a:pt x="281245" y="137455"/>
                      <a:pt x="284783" y="144956"/>
                    </a:cubicBezTo>
                    <a:cubicBezTo>
                      <a:pt x="287114" y="149939"/>
                      <a:pt x="291348" y="154198"/>
                      <a:pt x="296359" y="157359"/>
                    </a:cubicBezTo>
                    <a:cubicBezTo>
                      <a:pt x="301075" y="160306"/>
                      <a:pt x="306515" y="162208"/>
                      <a:pt x="311607" y="162904"/>
                    </a:cubicBezTo>
                    <a:cubicBezTo>
                      <a:pt x="331946" y="165610"/>
                      <a:pt x="347006" y="150956"/>
                      <a:pt x="352500" y="132820"/>
                    </a:cubicBezTo>
                    <a:cubicBezTo>
                      <a:pt x="358020" y="114524"/>
                      <a:pt x="353223" y="93414"/>
                      <a:pt x="336475" y="83770"/>
                    </a:cubicBezTo>
                    <a:cubicBezTo>
                      <a:pt x="313992" y="71233"/>
                      <a:pt x="292554" y="76483"/>
                      <a:pt x="274412" y="90574"/>
                    </a:cubicBezTo>
                    <a:cubicBezTo>
                      <a:pt x="251527" y="108362"/>
                      <a:pt x="234591" y="140295"/>
                      <a:pt x="227623" y="162047"/>
                    </a:cubicBezTo>
                    <a:cubicBezTo>
                      <a:pt x="228561" y="65098"/>
                      <a:pt x="229097" y="5734"/>
                      <a:pt x="229097" y="5734"/>
                    </a:cubicBezTo>
                    <a:cubicBezTo>
                      <a:pt x="229124" y="2599"/>
                      <a:pt x="226632" y="28"/>
                      <a:pt x="223497" y="1"/>
                    </a:cubicBezTo>
                    <a:cubicBezTo>
                      <a:pt x="220335" y="-53"/>
                      <a:pt x="217762" y="2465"/>
                      <a:pt x="217708" y="5600"/>
                    </a:cubicBezTo>
                    <a:cubicBezTo>
                      <a:pt x="217708" y="5600"/>
                      <a:pt x="216101" y="98129"/>
                      <a:pt x="213769" y="240646"/>
                    </a:cubicBezTo>
                    <a:cubicBezTo>
                      <a:pt x="210205" y="234002"/>
                      <a:pt x="206427" y="227466"/>
                      <a:pt x="202085" y="221277"/>
                    </a:cubicBezTo>
                    <a:cubicBezTo>
                      <a:pt x="196994" y="213991"/>
                      <a:pt x="191420" y="206999"/>
                      <a:pt x="185766" y="200141"/>
                    </a:cubicBezTo>
                    <a:cubicBezTo>
                      <a:pt x="178745" y="191756"/>
                      <a:pt x="171161" y="183934"/>
                      <a:pt x="163015" y="176727"/>
                    </a:cubicBezTo>
                    <a:cubicBezTo>
                      <a:pt x="154949" y="169602"/>
                      <a:pt x="146373" y="163012"/>
                      <a:pt x="137450" y="156850"/>
                    </a:cubicBezTo>
                    <a:cubicBezTo>
                      <a:pt x="126972" y="149590"/>
                      <a:pt x="115985" y="142920"/>
                      <a:pt x="104864" y="136544"/>
                    </a:cubicBezTo>
                    <a:cubicBezTo>
                      <a:pt x="88330" y="127034"/>
                      <a:pt x="71394" y="118220"/>
                      <a:pt x="55048" y="109059"/>
                    </a:cubicBezTo>
                    <a:cubicBezTo>
                      <a:pt x="52234" y="107398"/>
                      <a:pt x="48589" y="108309"/>
                      <a:pt x="46928" y="111121"/>
                    </a:cubicBezTo>
                    <a:cubicBezTo>
                      <a:pt x="45267" y="113934"/>
                      <a:pt x="46178" y="117577"/>
                      <a:pt x="48991" y="119238"/>
                    </a:cubicBezTo>
                    <a:cubicBezTo>
                      <a:pt x="64829" y="129204"/>
                      <a:pt x="81175" y="138955"/>
                      <a:pt x="97280" y="149108"/>
                    </a:cubicBezTo>
                    <a:cubicBezTo>
                      <a:pt x="107839" y="155779"/>
                      <a:pt x="118236" y="162636"/>
                      <a:pt x="128312" y="169869"/>
                    </a:cubicBezTo>
                    <a:cubicBezTo>
                      <a:pt x="136673" y="175843"/>
                      <a:pt x="144792" y="182085"/>
                      <a:pt x="152537" y="188729"/>
                    </a:cubicBezTo>
                    <a:cubicBezTo>
                      <a:pt x="160255" y="195346"/>
                      <a:pt x="167651" y="202284"/>
                      <a:pt x="174404" y="209919"/>
                    </a:cubicBezTo>
                    <a:cubicBezTo>
                      <a:pt x="181210" y="217500"/>
                      <a:pt x="187856" y="225323"/>
                      <a:pt x="193885" y="233574"/>
                    </a:cubicBezTo>
                    <a:cubicBezTo>
                      <a:pt x="197851" y="238985"/>
                      <a:pt x="201576" y="244584"/>
                      <a:pt x="204846" y="250424"/>
                    </a:cubicBezTo>
                    <a:lnTo>
                      <a:pt x="212778" y="265747"/>
                    </a:lnTo>
                    <a:lnTo>
                      <a:pt x="213340" y="267006"/>
                    </a:lnTo>
                    <a:cubicBezTo>
                      <a:pt x="212858" y="295777"/>
                      <a:pt x="212376" y="326263"/>
                      <a:pt x="211867" y="358303"/>
                    </a:cubicBezTo>
                    <a:cubicBezTo>
                      <a:pt x="211733" y="358624"/>
                      <a:pt x="211518" y="358919"/>
                      <a:pt x="211384" y="359240"/>
                    </a:cubicBezTo>
                    <a:cubicBezTo>
                      <a:pt x="210527" y="361035"/>
                      <a:pt x="210902" y="362857"/>
                      <a:pt x="211786" y="364464"/>
                    </a:cubicBezTo>
                    <a:cubicBezTo>
                      <a:pt x="211357" y="391334"/>
                      <a:pt x="210902" y="419087"/>
                      <a:pt x="210446" y="447805"/>
                    </a:cubicBezTo>
                    <a:cubicBezTo>
                      <a:pt x="210259" y="460235"/>
                      <a:pt x="210044" y="472959"/>
                      <a:pt x="209857" y="485684"/>
                    </a:cubicBezTo>
                    <a:cubicBezTo>
                      <a:pt x="206293" y="478532"/>
                      <a:pt x="202541" y="471031"/>
                      <a:pt x="199218" y="464012"/>
                    </a:cubicBezTo>
                    <a:cubicBezTo>
                      <a:pt x="195654" y="456511"/>
                      <a:pt x="192599" y="449653"/>
                      <a:pt x="190831" y="444670"/>
                    </a:cubicBezTo>
                    <a:cubicBezTo>
                      <a:pt x="181934" y="419676"/>
                      <a:pt x="171617" y="386431"/>
                      <a:pt x="154011" y="360580"/>
                    </a:cubicBezTo>
                    <a:cubicBezTo>
                      <a:pt x="141362" y="341988"/>
                      <a:pt x="124962" y="327281"/>
                      <a:pt x="103497" y="320932"/>
                    </a:cubicBezTo>
                    <a:cubicBezTo>
                      <a:pt x="80452" y="314369"/>
                      <a:pt x="65659" y="324576"/>
                      <a:pt x="58719" y="340515"/>
                    </a:cubicBezTo>
                    <a:cubicBezTo>
                      <a:pt x="49474" y="361678"/>
                      <a:pt x="55664" y="394066"/>
                      <a:pt x="75601" y="407407"/>
                    </a:cubicBezTo>
                    <a:cubicBezTo>
                      <a:pt x="90045" y="417024"/>
                      <a:pt x="102452" y="410836"/>
                      <a:pt x="107946" y="402076"/>
                    </a:cubicBezTo>
                    <a:cubicBezTo>
                      <a:pt x="111992" y="395593"/>
                      <a:pt x="112233" y="387744"/>
                      <a:pt x="108026" y="382493"/>
                    </a:cubicBezTo>
                    <a:cubicBezTo>
                      <a:pt x="105052" y="378770"/>
                      <a:pt x="99639" y="375716"/>
                      <a:pt x="90635" y="376546"/>
                    </a:cubicBezTo>
                    <a:cubicBezTo>
                      <a:pt x="87392" y="376814"/>
                      <a:pt x="84927" y="379654"/>
                      <a:pt x="85168" y="382895"/>
                    </a:cubicBezTo>
                    <a:cubicBezTo>
                      <a:pt x="85409" y="386163"/>
                      <a:pt x="88277" y="388628"/>
                      <a:pt x="91519" y="388387"/>
                    </a:cubicBezTo>
                    <a:cubicBezTo>
                      <a:pt x="94815" y="388173"/>
                      <a:pt x="97066" y="388548"/>
                      <a:pt x="98218" y="389914"/>
                    </a:cubicBezTo>
                    <a:cubicBezTo>
                      <a:pt x="98728" y="390503"/>
                      <a:pt x="98647" y="391307"/>
                      <a:pt x="98540" y="392110"/>
                    </a:cubicBezTo>
                    <a:cubicBezTo>
                      <a:pt x="98245" y="394066"/>
                      <a:pt x="96905" y="395995"/>
                      <a:pt x="95083" y="397334"/>
                    </a:cubicBezTo>
                    <a:cubicBezTo>
                      <a:pt x="92216" y="399477"/>
                      <a:pt x="87982" y="399558"/>
                      <a:pt x="83292" y="396236"/>
                    </a:cubicBezTo>
                    <a:cubicBezTo>
                      <a:pt x="71367" y="387797"/>
                      <a:pt x="67214" y="369795"/>
                      <a:pt x="69974" y="355169"/>
                    </a:cubicBezTo>
                    <a:cubicBezTo>
                      <a:pt x="71367" y="347882"/>
                      <a:pt x="74529" y="341372"/>
                      <a:pt x="79996" y="337675"/>
                    </a:cubicBezTo>
                    <a:cubicBezTo>
                      <a:pt x="84686" y="334488"/>
                      <a:pt x="91037" y="333818"/>
                      <a:pt x="98996" y="336229"/>
                    </a:cubicBezTo>
                    <a:cubicBezTo>
                      <a:pt x="116950" y="341453"/>
                      <a:pt x="130322" y="354124"/>
                      <a:pt x="141094" y="369501"/>
                    </a:cubicBezTo>
                    <a:cubicBezTo>
                      <a:pt x="158325" y="394066"/>
                      <a:pt x="168964" y="425623"/>
                      <a:pt x="178048" y="449385"/>
                    </a:cubicBezTo>
                    <a:cubicBezTo>
                      <a:pt x="180085" y="454636"/>
                      <a:pt x="183515" y="461869"/>
                      <a:pt x="187561" y="469745"/>
                    </a:cubicBezTo>
                    <a:cubicBezTo>
                      <a:pt x="194823" y="483970"/>
                      <a:pt x="203827" y="500097"/>
                      <a:pt x="209455" y="510705"/>
                    </a:cubicBezTo>
                    <a:cubicBezTo>
                      <a:pt x="208704" y="557291"/>
                      <a:pt x="207954" y="605511"/>
                      <a:pt x="207204" y="654883"/>
                    </a:cubicBezTo>
                    <a:cubicBezTo>
                      <a:pt x="204202" y="649418"/>
                      <a:pt x="201228" y="643900"/>
                      <a:pt x="197637" y="638729"/>
                    </a:cubicBezTo>
                    <a:cubicBezTo>
                      <a:pt x="192706" y="631630"/>
                      <a:pt x="187293" y="624880"/>
                      <a:pt x="181719" y="618504"/>
                    </a:cubicBezTo>
                    <a:cubicBezTo>
                      <a:pt x="171938" y="607520"/>
                      <a:pt x="161085" y="597582"/>
                      <a:pt x="149375" y="588527"/>
                    </a:cubicBezTo>
                    <a:cubicBezTo>
                      <a:pt x="138763" y="580330"/>
                      <a:pt x="127508" y="572855"/>
                      <a:pt x="116146" y="565488"/>
                    </a:cubicBezTo>
                    <a:cubicBezTo>
                      <a:pt x="99424" y="554666"/>
                      <a:pt x="82381" y="544298"/>
                      <a:pt x="66678" y="532538"/>
                    </a:cubicBezTo>
                    <a:cubicBezTo>
                      <a:pt x="64105" y="530502"/>
                      <a:pt x="60380" y="530958"/>
                      <a:pt x="58344" y="533529"/>
                    </a:cubicBezTo>
                    <a:cubicBezTo>
                      <a:pt x="56334" y="536074"/>
                      <a:pt x="56763" y="539798"/>
                      <a:pt x="59335" y="541834"/>
                    </a:cubicBezTo>
                    <a:cubicBezTo>
                      <a:pt x="74637" y="554585"/>
                      <a:pt x="91197" y="566239"/>
                      <a:pt x="107758" y="577919"/>
                    </a:cubicBezTo>
                    <a:cubicBezTo>
                      <a:pt x="118531" y="585527"/>
                      <a:pt x="129223" y="593215"/>
                      <a:pt x="139567" y="601225"/>
                    </a:cubicBezTo>
                    <a:cubicBezTo>
                      <a:pt x="150527" y="609744"/>
                      <a:pt x="161139" y="618557"/>
                      <a:pt x="170545" y="628657"/>
                    </a:cubicBezTo>
                    <a:cubicBezTo>
                      <a:pt x="176012" y="634443"/>
                      <a:pt x="181317" y="640578"/>
                      <a:pt x="186221" y="646980"/>
                    </a:cubicBezTo>
                    <a:cubicBezTo>
                      <a:pt x="191098" y="653356"/>
                      <a:pt x="195600" y="660000"/>
                      <a:pt x="199433" y="666885"/>
                    </a:cubicBezTo>
                    <a:cubicBezTo>
                      <a:pt x="200719" y="669162"/>
                      <a:pt x="201898" y="671492"/>
                      <a:pt x="202997" y="673876"/>
                    </a:cubicBezTo>
                    <a:cubicBezTo>
                      <a:pt x="204095" y="676261"/>
                      <a:pt x="205114" y="678699"/>
                      <a:pt x="206051" y="681163"/>
                    </a:cubicBezTo>
                    <a:lnTo>
                      <a:pt x="206748" y="683226"/>
                    </a:lnTo>
                    <a:cubicBezTo>
                      <a:pt x="206132" y="723463"/>
                      <a:pt x="205542" y="764262"/>
                      <a:pt x="204953" y="805357"/>
                    </a:cubicBezTo>
                    <a:cubicBezTo>
                      <a:pt x="200719" y="800240"/>
                      <a:pt x="195868" y="795847"/>
                      <a:pt x="190027" y="792632"/>
                    </a:cubicBezTo>
                    <a:cubicBezTo>
                      <a:pt x="171081" y="782291"/>
                      <a:pt x="144498" y="781059"/>
                      <a:pt x="122979" y="774549"/>
                    </a:cubicBezTo>
                    <a:cubicBezTo>
                      <a:pt x="104489" y="769031"/>
                      <a:pt x="86561" y="759253"/>
                      <a:pt x="70751" y="746930"/>
                    </a:cubicBezTo>
                    <a:cubicBezTo>
                      <a:pt x="54833" y="734500"/>
                      <a:pt x="41086" y="719471"/>
                      <a:pt x="31493" y="703050"/>
                    </a:cubicBezTo>
                    <a:cubicBezTo>
                      <a:pt x="28706" y="698362"/>
                      <a:pt x="26160" y="693486"/>
                      <a:pt x="23963" y="688450"/>
                    </a:cubicBezTo>
                    <a:cubicBezTo>
                      <a:pt x="21792" y="683467"/>
                      <a:pt x="19916" y="678350"/>
                      <a:pt x="18496" y="673153"/>
                    </a:cubicBezTo>
                    <a:cubicBezTo>
                      <a:pt x="17504" y="669564"/>
                      <a:pt x="16700" y="665893"/>
                      <a:pt x="16138" y="662197"/>
                    </a:cubicBezTo>
                    <a:cubicBezTo>
                      <a:pt x="15575" y="658500"/>
                      <a:pt x="15200" y="654803"/>
                      <a:pt x="15066" y="651079"/>
                    </a:cubicBezTo>
                    <a:cubicBezTo>
                      <a:pt x="14985" y="648775"/>
                      <a:pt x="14959" y="646445"/>
                      <a:pt x="15146" y="644114"/>
                    </a:cubicBezTo>
                    <a:cubicBezTo>
                      <a:pt x="15307" y="642132"/>
                      <a:pt x="15602" y="640149"/>
                      <a:pt x="16272" y="638274"/>
                    </a:cubicBezTo>
                    <a:cubicBezTo>
                      <a:pt x="17504" y="634684"/>
                      <a:pt x="19139" y="632193"/>
                      <a:pt x="21363" y="630934"/>
                    </a:cubicBezTo>
                    <a:cubicBezTo>
                      <a:pt x="23641" y="629621"/>
                      <a:pt x="26321" y="629621"/>
                      <a:pt x="29027" y="630318"/>
                    </a:cubicBezTo>
                    <a:cubicBezTo>
                      <a:pt x="33851" y="631523"/>
                      <a:pt x="38701" y="634738"/>
                      <a:pt x="42506" y="638783"/>
                    </a:cubicBezTo>
                    <a:cubicBezTo>
                      <a:pt x="47785" y="644409"/>
                      <a:pt x="51671" y="651642"/>
                      <a:pt x="49045" y="657830"/>
                    </a:cubicBezTo>
                    <a:cubicBezTo>
                      <a:pt x="47571" y="661312"/>
                      <a:pt x="44087" y="664152"/>
                      <a:pt x="38299" y="666215"/>
                    </a:cubicBezTo>
                    <a:cubicBezTo>
                      <a:pt x="35217" y="667260"/>
                      <a:pt x="33529" y="670608"/>
                      <a:pt x="34574" y="673716"/>
                    </a:cubicBezTo>
                    <a:cubicBezTo>
                      <a:pt x="35619" y="676797"/>
                      <a:pt x="38996" y="678484"/>
                      <a:pt x="42078" y="677439"/>
                    </a:cubicBezTo>
                    <a:cubicBezTo>
                      <a:pt x="52153" y="674225"/>
                      <a:pt x="57727" y="668813"/>
                      <a:pt x="60488" y="662893"/>
                    </a:cubicBezTo>
                    <a:cubicBezTo>
                      <a:pt x="65257" y="652579"/>
                      <a:pt x="61050" y="639560"/>
                      <a:pt x="52395" y="629782"/>
                    </a:cubicBezTo>
                    <a:cubicBezTo>
                      <a:pt x="43927" y="620191"/>
                      <a:pt x="31412" y="614298"/>
                      <a:pt x="21068" y="616093"/>
                    </a:cubicBezTo>
                    <a:cubicBezTo>
                      <a:pt x="13485" y="617379"/>
                      <a:pt x="6544" y="622361"/>
                      <a:pt x="2444" y="633265"/>
                    </a:cubicBezTo>
                    <a:cubicBezTo>
                      <a:pt x="1506" y="635702"/>
                      <a:pt x="917" y="638274"/>
                      <a:pt x="542" y="640873"/>
                    </a:cubicBezTo>
                    <a:cubicBezTo>
                      <a:pt x="32" y="644355"/>
                      <a:pt x="-21" y="647945"/>
                      <a:pt x="6" y="651401"/>
                    </a:cubicBezTo>
                    <a:cubicBezTo>
                      <a:pt x="59" y="655740"/>
                      <a:pt x="381" y="660080"/>
                      <a:pt x="970" y="664393"/>
                    </a:cubicBezTo>
                    <a:cubicBezTo>
                      <a:pt x="1533" y="668679"/>
                      <a:pt x="2391" y="672939"/>
                      <a:pt x="3462" y="677118"/>
                    </a:cubicBezTo>
                    <a:cubicBezTo>
                      <a:pt x="4990" y="683092"/>
                      <a:pt x="7000" y="688985"/>
                      <a:pt x="9438" y="694718"/>
                    </a:cubicBezTo>
                    <a:cubicBezTo>
                      <a:pt x="11823" y="700371"/>
                      <a:pt x="14637" y="705889"/>
                      <a:pt x="17719" y="711167"/>
                    </a:cubicBezTo>
                    <a:cubicBezTo>
                      <a:pt x="28411" y="729196"/>
                      <a:pt x="43525" y="745858"/>
                      <a:pt x="61211" y="759280"/>
                    </a:cubicBezTo>
                    <a:cubicBezTo>
                      <a:pt x="78710" y="772540"/>
                      <a:pt x="98674" y="782666"/>
                      <a:pt x="119040" y="788292"/>
                    </a:cubicBezTo>
                    <a:cubicBezTo>
                      <a:pt x="137021" y="793168"/>
                      <a:pt x="158513" y="794105"/>
                      <a:pt x="176065" y="800106"/>
                    </a:cubicBezTo>
                    <a:cubicBezTo>
                      <a:pt x="187186" y="803910"/>
                      <a:pt x="196672" y="809777"/>
                      <a:pt x="201871" y="821109"/>
                    </a:cubicBezTo>
                    <a:cubicBezTo>
                      <a:pt x="202434" y="822394"/>
                      <a:pt x="203506" y="823252"/>
                      <a:pt x="204685" y="823814"/>
                    </a:cubicBezTo>
                    <a:cubicBezTo>
                      <a:pt x="204363" y="845835"/>
                      <a:pt x="204068" y="867882"/>
                      <a:pt x="203774" y="889956"/>
                    </a:cubicBezTo>
                    <a:cubicBezTo>
                      <a:pt x="203131" y="937801"/>
                      <a:pt x="202541" y="985485"/>
                      <a:pt x="201951" y="1032768"/>
                    </a:cubicBezTo>
                    <a:cubicBezTo>
                      <a:pt x="201603" y="1032045"/>
                      <a:pt x="201362" y="1031268"/>
                      <a:pt x="200987" y="1030544"/>
                    </a:cubicBezTo>
                    <a:cubicBezTo>
                      <a:pt x="193564" y="1016025"/>
                      <a:pt x="182363" y="1003622"/>
                      <a:pt x="163792" y="989825"/>
                    </a:cubicBezTo>
                    <a:cubicBezTo>
                      <a:pt x="147124" y="978145"/>
                      <a:pt x="129866" y="966947"/>
                      <a:pt x="113386" y="954839"/>
                    </a:cubicBezTo>
                    <a:cubicBezTo>
                      <a:pt x="106445" y="949749"/>
                      <a:pt x="99585" y="944552"/>
                      <a:pt x="93046" y="938953"/>
                    </a:cubicBezTo>
                    <a:cubicBezTo>
                      <a:pt x="89107" y="935604"/>
                      <a:pt x="83212" y="931425"/>
                      <a:pt x="78737" y="926576"/>
                    </a:cubicBezTo>
                    <a:cubicBezTo>
                      <a:pt x="76352" y="923978"/>
                      <a:pt x="74261" y="921299"/>
                      <a:pt x="73725" y="918299"/>
                    </a:cubicBezTo>
                    <a:cubicBezTo>
                      <a:pt x="73270" y="915191"/>
                      <a:pt x="70376" y="913048"/>
                      <a:pt x="67294" y="913504"/>
                    </a:cubicBezTo>
                    <a:cubicBezTo>
                      <a:pt x="64186" y="913959"/>
                      <a:pt x="62042" y="916852"/>
                      <a:pt x="62497" y="919933"/>
                    </a:cubicBezTo>
                    <a:cubicBezTo>
                      <a:pt x="62980" y="923924"/>
                      <a:pt x="64775" y="927809"/>
                      <a:pt x="67348" y="931506"/>
                    </a:cubicBezTo>
                    <a:cubicBezTo>
                      <a:pt x="71984" y="938203"/>
                      <a:pt x="79487" y="944204"/>
                      <a:pt x="84284" y="948731"/>
                    </a:cubicBezTo>
                    <a:cubicBezTo>
                      <a:pt x="92966" y="956875"/>
                      <a:pt x="102184" y="964510"/>
                      <a:pt x="111698" y="971769"/>
                    </a:cubicBezTo>
                    <a:cubicBezTo>
                      <a:pt x="125686" y="982458"/>
                      <a:pt x="140317" y="992424"/>
                      <a:pt x="154386" y="1002845"/>
                    </a:cubicBezTo>
                    <a:cubicBezTo>
                      <a:pt x="171000" y="1014471"/>
                      <a:pt x="181130" y="1024999"/>
                      <a:pt x="188124" y="1037456"/>
                    </a:cubicBezTo>
                    <a:cubicBezTo>
                      <a:pt x="194046" y="1047957"/>
                      <a:pt x="197851" y="1059878"/>
                      <a:pt x="201442" y="1074612"/>
                    </a:cubicBezTo>
                    <a:cubicBezTo>
                      <a:pt x="200746" y="1132396"/>
                      <a:pt x="200102" y="1189162"/>
                      <a:pt x="199513" y="1243704"/>
                    </a:cubicBezTo>
                    <a:cubicBezTo>
                      <a:pt x="199433" y="1251553"/>
                      <a:pt x="199352" y="1259188"/>
                      <a:pt x="199272" y="1266957"/>
                    </a:cubicBezTo>
                    <a:cubicBezTo>
                      <a:pt x="194368" y="1242445"/>
                      <a:pt x="189437" y="1217665"/>
                      <a:pt x="181371" y="1194359"/>
                    </a:cubicBezTo>
                    <a:cubicBezTo>
                      <a:pt x="172287" y="1168186"/>
                      <a:pt x="159209" y="1143969"/>
                      <a:pt x="138495" y="1123877"/>
                    </a:cubicBezTo>
                    <a:cubicBezTo>
                      <a:pt x="124641" y="1110670"/>
                      <a:pt x="105695" y="1097490"/>
                      <a:pt x="85945" y="1092802"/>
                    </a:cubicBezTo>
                    <a:cubicBezTo>
                      <a:pt x="71635" y="1089427"/>
                      <a:pt x="56897" y="1090337"/>
                      <a:pt x="43150" y="1098133"/>
                    </a:cubicBezTo>
                    <a:cubicBezTo>
                      <a:pt x="23453" y="1109384"/>
                      <a:pt x="14932" y="1130735"/>
                      <a:pt x="17076" y="1151255"/>
                    </a:cubicBezTo>
                    <a:cubicBezTo>
                      <a:pt x="19193" y="1171401"/>
                      <a:pt x="31439" y="1190528"/>
                      <a:pt x="52636" y="1197761"/>
                    </a:cubicBezTo>
                    <a:cubicBezTo>
                      <a:pt x="66035" y="1202288"/>
                      <a:pt x="78227" y="1197761"/>
                      <a:pt x="86320" y="1188760"/>
                    </a:cubicBezTo>
                    <a:cubicBezTo>
                      <a:pt x="93958" y="1180295"/>
                      <a:pt x="97897" y="1167891"/>
                      <a:pt x="95539" y="1156104"/>
                    </a:cubicBezTo>
                    <a:cubicBezTo>
                      <a:pt x="95351" y="1155193"/>
                      <a:pt x="94494" y="1153184"/>
                      <a:pt x="92671" y="1151041"/>
                    </a:cubicBezTo>
                    <a:cubicBezTo>
                      <a:pt x="89724" y="1147532"/>
                      <a:pt x="84069" y="1142067"/>
                      <a:pt x="84069" y="1142067"/>
                    </a:cubicBezTo>
                    <a:cubicBezTo>
                      <a:pt x="81845" y="1139870"/>
                      <a:pt x="78227" y="1139897"/>
                      <a:pt x="76030" y="1142120"/>
                    </a:cubicBezTo>
                    <a:cubicBezTo>
                      <a:pt x="73833" y="1144371"/>
                      <a:pt x="73859" y="1147960"/>
                      <a:pt x="76084" y="1150157"/>
                    </a:cubicBezTo>
                    <a:cubicBezTo>
                      <a:pt x="76084" y="1150157"/>
                      <a:pt x="81925" y="1156024"/>
                      <a:pt x="84123" y="1159051"/>
                    </a:cubicBezTo>
                    <a:cubicBezTo>
                      <a:pt x="85195" y="1166847"/>
                      <a:pt x="82274" y="1174830"/>
                      <a:pt x="77129" y="1180268"/>
                    </a:cubicBezTo>
                    <a:cubicBezTo>
                      <a:pt x="72171" y="1185492"/>
                      <a:pt x="64936" y="1188171"/>
                      <a:pt x="57057" y="1185277"/>
                    </a:cubicBezTo>
                    <a:cubicBezTo>
                      <a:pt x="41354" y="1179544"/>
                      <a:pt x="32725" y="1164945"/>
                      <a:pt x="31466" y="1149889"/>
                    </a:cubicBezTo>
                    <a:cubicBezTo>
                      <a:pt x="30206" y="1135021"/>
                      <a:pt x="36289" y="1119484"/>
                      <a:pt x="50680" y="1111608"/>
                    </a:cubicBezTo>
                    <a:cubicBezTo>
                      <a:pt x="60863" y="1106009"/>
                      <a:pt x="71716" y="1105714"/>
                      <a:pt x="82220" y="1108286"/>
                    </a:cubicBezTo>
                    <a:cubicBezTo>
                      <a:pt x="99263" y="1112438"/>
                      <a:pt x="115503" y="1123984"/>
                      <a:pt x="127454" y="1135396"/>
                    </a:cubicBezTo>
                    <a:cubicBezTo>
                      <a:pt x="146695" y="1153479"/>
                      <a:pt x="158674" y="1175580"/>
                      <a:pt x="167436" y="1199342"/>
                    </a:cubicBezTo>
                    <a:cubicBezTo>
                      <a:pt x="181049" y="1236257"/>
                      <a:pt x="186918" y="1277137"/>
                      <a:pt x="197557" y="1314320"/>
                    </a:cubicBezTo>
                    <a:cubicBezTo>
                      <a:pt x="197744" y="1314989"/>
                      <a:pt x="198361" y="1315284"/>
                      <a:pt x="198736" y="1315847"/>
                    </a:cubicBezTo>
                    <a:cubicBezTo>
                      <a:pt x="198495" y="1338456"/>
                      <a:pt x="198253" y="1360530"/>
                      <a:pt x="198039" y="1382069"/>
                    </a:cubicBezTo>
                    <a:cubicBezTo>
                      <a:pt x="197744" y="1383890"/>
                      <a:pt x="197316" y="1385659"/>
                      <a:pt x="197021" y="1387480"/>
                    </a:cubicBezTo>
                    <a:cubicBezTo>
                      <a:pt x="196780" y="1388927"/>
                      <a:pt x="197208" y="1390266"/>
                      <a:pt x="197932" y="1391391"/>
                    </a:cubicBezTo>
                    <a:cubicBezTo>
                      <a:pt x="195600" y="1614624"/>
                      <a:pt x="194207" y="1774366"/>
                      <a:pt x="194207" y="1774366"/>
                    </a:cubicBezTo>
                    <a:cubicBezTo>
                      <a:pt x="194153" y="1777634"/>
                      <a:pt x="196780" y="1780313"/>
                      <a:pt x="200049" y="1780367"/>
                    </a:cubicBezTo>
                    <a:cubicBezTo>
                      <a:pt x="203318" y="1780420"/>
                      <a:pt x="205998" y="1777795"/>
                      <a:pt x="206051" y="1774527"/>
                    </a:cubicBezTo>
                    <a:cubicBezTo>
                      <a:pt x="206051" y="1774527"/>
                      <a:pt x="209080" y="1603426"/>
                      <a:pt x="212804" y="1367924"/>
                    </a:cubicBezTo>
                    <a:cubicBezTo>
                      <a:pt x="213528" y="1364656"/>
                      <a:pt x="214118" y="1361361"/>
                      <a:pt x="214895" y="1358093"/>
                    </a:cubicBezTo>
                    <a:cubicBezTo>
                      <a:pt x="217387" y="1347672"/>
                      <a:pt x="220120" y="1337331"/>
                      <a:pt x="222988" y="1327018"/>
                    </a:cubicBezTo>
                    <a:cubicBezTo>
                      <a:pt x="229740" y="1302640"/>
                      <a:pt x="232822" y="1278181"/>
                      <a:pt x="240995" y="1256456"/>
                    </a:cubicBezTo>
                    <a:cubicBezTo>
                      <a:pt x="246221" y="1242579"/>
                      <a:pt x="253617" y="1229881"/>
                      <a:pt x="265917" y="1219246"/>
                    </a:cubicBezTo>
                    <a:cubicBezTo>
                      <a:pt x="288668" y="1199315"/>
                      <a:pt x="308204" y="1194252"/>
                      <a:pt x="323371" y="1197975"/>
                    </a:cubicBezTo>
                    <a:cubicBezTo>
                      <a:pt x="344782" y="1203279"/>
                      <a:pt x="356600" y="1226077"/>
                      <a:pt x="352634" y="1243115"/>
                    </a:cubicBezTo>
                    <a:cubicBezTo>
                      <a:pt x="351214" y="1249356"/>
                      <a:pt x="349097" y="1256429"/>
                      <a:pt x="345586" y="1262429"/>
                    </a:cubicBezTo>
                    <a:cubicBezTo>
                      <a:pt x="342585" y="1267546"/>
                      <a:pt x="338592" y="1271993"/>
                      <a:pt x="332777" y="1273761"/>
                    </a:cubicBezTo>
                    <a:cubicBezTo>
                      <a:pt x="316002" y="1278905"/>
                      <a:pt x="303836" y="1269314"/>
                      <a:pt x="301745" y="1258331"/>
                    </a:cubicBezTo>
                    <a:cubicBezTo>
                      <a:pt x="299709" y="1247615"/>
                      <a:pt x="307936" y="1237435"/>
                      <a:pt x="328838" y="1238239"/>
                    </a:cubicBezTo>
                    <a:cubicBezTo>
                      <a:pt x="332107" y="1238400"/>
                      <a:pt x="334894" y="1235908"/>
                      <a:pt x="335055" y="1232640"/>
                    </a:cubicBezTo>
                    <a:cubicBezTo>
                      <a:pt x="335242" y="1229372"/>
                      <a:pt x="332723" y="1226586"/>
                      <a:pt x="329454" y="1226398"/>
                    </a:cubicBezTo>
                    <a:cubicBezTo>
                      <a:pt x="313241" y="1225327"/>
                      <a:pt x="302522" y="1229881"/>
                      <a:pt x="296145" y="1236257"/>
                    </a:cubicBezTo>
                    <a:cubicBezTo>
                      <a:pt x="289526" y="1242900"/>
                      <a:pt x="287302" y="1251875"/>
                      <a:pt x="288749" y="1260635"/>
                    </a:cubicBezTo>
                    <a:cubicBezTo>
                      <a:pt x="291643" y="1278208"/>
                      <a:pt x="309972" y="1295112"/>
                      <a:pt x="336850" y="1287584"/>
                    </a:cubicBezTo>
                    <a:cubicBezTo>
                      <a:pt x="344541" y="1285388"/>
                      <a:pt x="350597" y="1280619"/>
                      <a:pt x="355314" y="1274511"/>
                    </a:cubicBezTo>
                    <a:cubicBezTo>
                      <a:pt x="361531" y="1266448"/>
                      <a:pt x="365255" y="1255866"/>
                      <a:pt x="367533" y="1246624"/>
                    </a:cubicBezTo>
                    <a:cubicBezTo>
                      <a:pt x="373348" y="1222675"/>
                      <a:pt x="357431" y="1189912"/>
                      <a:pt x="327230" y="1182411"/>
                    </a:cubicBezTo>
                    <a:cubicBezTo>
                      <a:pt x="308445" y="1177750"/>
                      <a:pt x="283657" y="1182706"/>
                      <a:pt x="255654" y="1207592"/>
                    </a:cubicBezTo>
                    <a:cubicBezTo>
                      <a:pt x="241531" y="1220264"/>
                      <a:pt x="233037" y="1235131"/>
                      <a:pt x="227248" y="1251446"/>
                    </a:cubicBezTo>
                    <a:cubicBezTo>
                      <a:pt x="220924" y="1269341"/>
                      <a:pt x="217923" y="1288977"/>
                      <a:pt x="213716" y="1308935"/>
                    </a:cubicBezTo>
                    <a:cubicBezTo>
                      <a:pt x="214037" y="1287611"/>
                      <a:pt x="214386" y="1266019"/>
                      <a:pt x="214734" y="1243918"/>
                    </a:cubicBezTo>
                    <a:cubicBezTo>
                      <a:pt x="215082" y="1220746"/>
                      <a:pt x="215431" y="1197011"/>
                      <a:pt x="215806" y="1173142"/>
                    </a:cubicBezTo>
                    <a:cubicBezTo>
                      <a:pt x="217869" y="1168159"/>
                      <a:pt x="221621" y="1159265"/>
                      <a:pt x="225721" y="1150746"/>
                    </a:cubicBezTo>
                    <a:cubicBezTo>
                      <a:pt x="228803" y="1144371"/>
                      <a:pt x="231965" y="1138397"/>
                      <a:pt x="234564" y="1135289"/>
                    </a:cubicBezTo>
                    <a:cubicBezTo>
                      <a:pt x="244211" y="1123502"/>
                      <a:pt x="253992" y="1112036"/>
                      <a:pt x="263479" y="1100356"/>
                    </a:cubicBezTo>
                    <a:cubicBezTo>
                      <a:pt x="269883" y="1092507"/>
                      <a:pt x="276154" y="1084578"/>
                      <a:pt x="282290" y="1076541"/>
                    </a:cubicBezTo>
                    <a:cubicBezTo>
                      <a:pt x="297592" y="1056476"/>
                      <a:pt x="312062" y="1035768"/>
                      <a:pt x="325890" y="1014123"/>
                    </a:cubicBezTo>
                    <a:cubicBezTo>
                      <a:pt x="327712" y="1011417"/>
                      <a:pt x="326989" y="1007720"/>
                      <a:pt x="324282" y="1005899"/>
                    </a:cubicBezTo>
                    <a:cubicBezTo>
                      <a:pt x="321575" y="1004077"/>
                      <a:pt x="317904" y="1004773"/>
                      <a:pt x="316055" y="1007479"/>
                    </a:cubicBezTo>
                    <a:cubicBezTo>
                      <a:pt x="310160" y="1015676"/>
                      <a:pt x="304104" y="1023606"/>
                      <a:pt x="298021" y="1031509"/>
                    </a:cubicBezTo>
                    <a:cubicBezTo>
                      <a:pt x="285720" y="1047502"/>
                      <a:pt x="272992" y="1062932"/>
                      <a:pt x="260424" y="1078577"/>
                    </a:cubicBezTo>
                    <a:cubicBezTo>
                      <a:pt x="254126" y="1086399"/>
                      <a:pt x="247936" y="1094356"/>
                      <a:pt x="241746" y="1102339"/>
                    </a:cubicBezTo>
                    <a:cubicBezTo>
                      <a:pt x="235556" y="1110295"/>
                      <a:pt x="229499" y="1118358"/>
                      <a:pt x="223389" y="1126476"/>
                    </a:cubicBezTo>
                    <a:cubicBezTo>
                      <a:pt x="221246" y="1129369"/>
                      <a:pt x="218754" y="1134298"/>
                      <a:pt x="216288" y="1139709"/>
                    </a:cubicBezTo>
                    <a:cubicBezTo>
                      <a:pt x="217494" y="1058512"/>
                      <a:pt x="218700" y="974448"/>
                      <a:pt x="219772" y="890170"/>
                    </a:cubicBezTo>
                    <a:cubicBezTo>
                      <a:pt x="220120" y="862953"/>
                      <a:pt x="220442" y="835735"/>
                      <a:pt x="220763" y="808625"/>
                    </a:cubicBezTo>
                    <a:cubicBezTo>
                      <a:pt x="222586" y="802142"/>
                      <a:pt x="225533" y="793837"/>
                      <a:pt x="228776" y="785613"/>
                    </a:cubicBezTo>
                    <a:cubicBezTo>
                      <a:pt x="233063" y="774656"/>
                      <a:pt x="237860" y="763861"/>
                      <a:pt x="241210" y="757779"/>
                    </a:cubicBezTo>
                    <a:cubicBezTo>
                      <a:pt x="251795" y="738277"/>
                      <a:pt x="271545" y="715935"/>
                      <a:pt x="294617" y="704309"/>
                    </a:cubicBezTo>
                    <a:cubicBezTo>
                      <a:pt x="309061" y="697049"/>
                      <a:pt x="324845" y="693968"/>
                      <a:pt x="340629" y="699648"/>
                    </a:cubicBezTo>
                    <a:cubicBezTo>
                      <a:pt x="348105" y="702246"/>
                      <a:pt x="353036" y="706023"/>
                      <a:pt x="355608" y="710685"/>
                    </a:cubicBezTo>
                    <a:cubicBezTo>
                      <a:pt x="358583" y="716042"/>
                      <a:pt x="358368" y="722311"/>
                      <a:pt x="356171" y="728258"/>
                    </a:cubicBezTo>
                    <a:cubicBezTo>
                      <a:pt x="351696" y="740286"/>
                      <a:pt x="339530" y="751163"/>
                      <a:pt x="324898" y="752823"/>
                    </a:cubicBezTo>
                    <a:cubicBezTo>
                      <a:pt x="320155" y="753386"/>
                      <a:pt x="315921" y="750948"/>
                      <a:pt x="314179" y="747707"/>
                    </a:cubicBezTo>
                    <a:cubicBezTo>
                      <a:pt x="313536" y="746501"/>
                      <a:pt x="313027" y="745215"/>
                      <a:pt x="313670" y="744117"/>
                    </a:cubicBezTo>
                    <a:cubicBezTo>
                      <a:pt x="314447" y="742831"/>
                      <a:pt x="316002" y="741920"/>
                      <a:pt x="318306" y="741251"/>
                    </a:cubicBezTo>
                    <a:cubicBezTo>
                      <a:pt x="321468" y="740420"/>
                      <a:pt x="323344" y="737152"/>
                      <a:pt x="322513" y="733991"/>
                    </a:cubicBezTo>
                    <a:cubicBezTo>
                      <a:pt x="321656" y="730857"/>
                      <a:pt x="318413" y="728955"/>
                      <a:pt x="315251" y="729812"/>
                    </a:cubicBezTo>
                    <a:cubicBezTo>
                      <a:pt x="303541" y="732678"/>
                      <a:pt x="300245" y="740420"/>
                      <a:pt x="301102" y="747626"/>
                    </a:cubicBezTo>
                    <a:cubicBezTo>
                      <a:pt x="302255" y="757137"/>
                      <a:pt x="312920" y="767209"/>
                      <a:pt x="326211" y="766138"/>
                    </a:cubicBezTo>
                    <a:cubicBezTo>
                      <a:pt x="346363" y="764450"/>
                      <a:pt x="363487" y="749984"/>
                      <a:pt x="370079" y="733643"/>
                    </a:cubicBezTo>
                    <a:cubicBezTo>
                      <a:pt x="374179" y="723490"/>
                      <a:pt x="374206" y="712667"/>
                      <a:pt x="369275" y="703291"/>
                    </a:cubicBezTo>
                    <a:cubicBezTo>
                      <a:pt x="365282" y="695736"/>
                      <a:pt x="357886" y="689012"/>
                      <a:pt x="346015" y="684646"/>
                    </a:cubicBezTo>
                    <a:cubicBezTo>
                      <a:pt x="325890" y="677493"/>
                      <a:pt x="305658" y="680815"/>
                      <a:pt x="287436" y="690325"/>
                    </a:cubicBezTo>
                    <a:cubicBezTo>
                      <a:pt x="261871" y="703719"/>
                      <a:pt x="240459" y="729356"/>
                      <a:pt x="229205" y="751457"/>
                    </a:cubicBezTo>
                    <a:cubicBezTo>
                      <a:pt x="226980" y="755851"/>
                      <a:pt x="224113" y="762548"/>
                      <a:pt x="221246" y="769995"/>
                    </a:cubicBezTo>
                    <a:cubicBezTo>
                      <a:pt x="221782" y="724293"/>
                      <a:pt x="222291" y="679154"/>
                      <a:pt x="222773" y="634845"/>
                    </a:cubicBezTo>
                    <a:cubicBezTo>
                      <a:pt x="227436" y="629085"/>
                      <a:pt x="231911" y="623245"/>
                      <a:pt x="235716" y="617030"/>
                    </a:cubicBezTo>
                    <a:cubicBezTo>
                      <a:pt x="246489" y="599457"/>
                      <a:pt x="254635" y="580410"/>
                      <a:pt x="265247" y="562595"/>
                    </a:cubicBezTo>
                    <a:cubicBezTo>
                      <a:pt x="274144" y="547111"/>
                      <a:pt x="284086" y="532672"/>
                      <a:pt x="294483" y="518554"/>
                    </a:cubicBezTo>
                    <a:cubicBezTo>
                      <a:pt x="304934" y="504356"/>
                      <a:pt x="315868" y="490453"/>
                      <a:pt x="327471" y="476683"/>
                    </a:cubicBezTo>
                    <a:lnTo>
                      <a:pt x="354670" y="443518"/>
                    </a:lnTo>
                    <a:cubicBezTo>
                      <a:pt x="356091" y="441777"/>
                      <a:pt x="358476" y="437866"/>
                      <a:pt x="361021" y="434625"/>
                    </a:cubicBezTo>
                    <a:cubicBezTo>
                      <a:pt x="362013" y="433365"/>
                      <a:pt x="362710" y="431999"/>
                      <a:pt x="363621" y="431678"/>
                    </a:cubicBezTo>
                    <a:cubicBezTo>
                      <a:pt x="366622" y="430713"/>
                      <a:pt x="368257" y="427525"/>
                      <a:pt x="367292" y="424525"/>
                    </a:cubicBezTo>
                    <a:cubicBezTo>
                      <a:pt x="366327" y="421552"/>
                      <a:pt x="363138" y="419917"/>
                      <a:pt x="360164" y="420855"/>
                    </a:cubicBezTo>
                    <a:cubicBezTo>
                      <a:pt x="358127" y="421471"/>
                      <a:pt x="355716" y="423212"/>
                      <a:pt x="353384" y="425650"/>
                    </a:cubicBezTo>
                    <a:cubicBezTo>
                      <a:pt x="350276" y="428892"/>
                      <a:pt x="347114" y="433633"/>
                      <a:pt x="345372" y="435535"/>
                    </a:cubicBezTo>
                    <a:lnTo>
                      <a:pt x="316779" y="467414"/>
                    </a:lnTo>
                    <a:cubicBezTo>
                      <a:pt x="304505" y="481103"/>
                      <a:pt x="292661" y="494739"/>
                      <a:pt x="281808" y="509098"/>
                    </a:cubicBezTo>
                    <a:cubicBezTo>
                      <a:pt x="270821" y="523591"/>
                      <a:pt x="260879" y="538807"/>
                      <a:pt x="251741" y="554907"/>
                    </a:cubicBezTo>
                    <a:cubicBezTo>
                      <a:pt x="241826" y="573097"/>
                      <a:pt x="234350" y="592385"/>
                      <a:pt x="224354" y="610387"/>
                    </a:cubicBezTo>
                    <a:cubicBezTo>
                      <a:pt x="223952" y="611083"/>
                      <a:pt x="223416" y="611726"/>
                      <a:pt x="223014" y="612423"/>
                    </a:cubicBezTo>
                    <a:cubicBezTo>
                      <a:pt x="223631" y="555550"/>
                      <a:pt x="224193" y="500365"/>
                      <a:pt x="224756" y="447992"/>
                    </a:cubicBezTo>
                    <a:cubicBezTo>
                      <a:pt x="225078" y="417078"/>
                      <a:pt x="225399" y="387155"/>
                      <a:pt x="225694" y="358410"/>
                    </a:cubicBezTo>
                    <a:cubicBezTo>
                      <a:pt x="234162" y="344480"/>
                      <a:pt x="246167" y="332264"/>
                      <a:pt x="259780" y="321227"/>
                    </a:cubicBezTo>
                    <a:cubicBezTo>
                      <a:pt x="268865" y="313860"/>
                      <a:pt x="278673" y="307082"/>
                      <a:pt x="288481" y="300546"/>
                    </a:cubicBezTo>
                    <a:cubicBezTo>
                      <a:pt x="304211" y="290071"/>
                      <a:pt x="320048" y="280374"/>
                      <a:pt x="334197" y="271748"/>
                    </a:cubicBezTo>
                    <a:cubicBezTo>
                      <a:pt x="341432" y="267194"/>
                      <a:pt x="348936" y="263015"/>
                      <a:pt x="356225" y="258514"/>
                    </a:cubicBezTo>
                    <a:cubicBezTo>
                      <a:pt x="359467" y="256505"/>
                      <a:pt x="362656" y="254415"/>
                      <a:pt x="365738" y="252219"/>
                    </a:cubicBezTo>
                    <a:cubicBezTo>
                      <a:pt x="367721" y="250826"/>
                      <a:pt x="375197" y="243325"/>
                      <a:pt x="375385" y="243137"/>
                    </a:cubicBezTo>
                    <a:cubicBezTo>
                      <a:pt x="375331" y="243218"/>
                      <a:pt x="375063" y="243191"/>
                      <a:pt x="374956" y="243191"/>
                    </a:cubicBezTo>
                    <a:cubicBezTo>
                      <a:pt x="375144" y="243164"/>
                      <a:pt x="375304" y="243110"/>
                      <a:pt x="375465" y="243057"/>
                    </a:cubicBezTo>
                    <a:cubicBezTo>
                      <a:pt x="378172" y="242146"/>
                      <a:pt x="379833" y="239253"/>
                      <a:pt x="379190" y="23638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8" name="Google Shape;618;p6"/>
              <p:cNvSpPr/>
              <p:nvPr/>
            </p:nvSpPr>
            <p:spPr>
              <a:xfrm rot="10800000" flipH="1">
                <a:off x="858657" y="239110"/>
                <a:ext cx="537879" cy="211235"/>
              </a:xfrm>
              <a:custGeom>
                <a:avLst/>
                <a:gdLst/>
                <a:ahLst/>
                <a:cxnLst/>
                <a:rect l="l" t="t" r="r" b="b"/>
                <a:pathLst>
                  <a:path w="1075758" h="422470" extrusionOk="0">
                    <a:moveTo>
                      <a:pt x="1073260" y="10824"/>
                    </a:moveTo>
                    <a:cubicBezTo>
                      <a:pt x="1070741" y="20254"/>
                      <a:pt x="1068517" y="29791"/>
                      <a:pt x="1065944" y="39194"/>
                    </a:cubicBezTo>
                    <a:cubicBezTo>
                      <a:pt x="1053751" y="84011"/>
                      <a:pt x="1032313" y="126311"/>
                      <a:pt x="999004" y="158083"/>
                    </a:cubicBezTo>
                    <a:cubicBezTo>
                      <a:pt x="980460" y="175764"/>
                      <a:pt x="958995" y="189051"/>
                      <a:pt x="934878" y="196418"/>
                    </a:cubicBezTo>
                    <a:cubicBezTo>
                      <a:pt x="928098" y="198481"/>
                      <a:pt x="914887" y="196900"/>
                      <a:pt x="909688" y="199016"/>
                    </a:cubicBezTo>
                    <a:lnTo>
                      <a:pt x="901595" y="203919"/>
                    </a:lnTo>
                    <a:cubicBezTo>
                      <a:pt x="909715" y="131803"/>
                      <a:pt x="952323" y="64241"/>
                      <a:pt x="1013153" y="29148"/>
                    </a:cubicBezTo>
                    <a:cubicBezTo>
                      <a:pt x="1028294" y="20414"/>
                      <a:pt x="1044104" y="13074"/>
                      <a:pt x="1060397" y="7020"/>
                    </a:cubicBezTo>
                    <a:cubicBezTo>
                      <a:pt x="1061737" y="6511"/>
                      <a:pt x="1074412" y="510"/>
                      <a:pt x="1075618" y="1743"/>
                    </a:cubicBezTo>
                    <a:cubicBezTo>
                      <a:pt x="1076422" y="2573"/>
                      <a:pt x="1073528" y="9860"/>
                      <a:pt x="1073260" y="10824"/>
                    </a:cubicBezTo>
                    <a:close/>
                    <a:moveTo>
                      <a:pt x="946427" y="346623"/>
                    </a:moveTo>
                    <a:cubicBezTo>
                      <a:pt x="921827" y="272552"/>
                      <a:pt x="868473" y="218706"/>
                      <a:pt x="808527" y="205794"/>
                    </a:cubicBezTo>
                    <a:lnTo>
                      <a:pt x="812011" y="215625"/>
                    </a:lnTo>
                    <a:cubicBezTo>
                      <a:pt x="813378" y="221948"/>
                      <a:pt x="810993" y="237592"/>
                      <a:pt x="812172" y="245763"/>
                    </a:cubicBezTo>
                    <a:cubicBezTo>
                      <a:pt x="816432" y="274856"/>
                      <a:pt x="825865" y="301055"/>
                      <a:pt x="839237" y="323933"/>
                    </a:cubicBezTo>
                    <a:cubicBezTo>
                      <a:pt x="863248" y="365108"/>
                      <a:pt x="897066" y="392540"/>
                      <a:pt x="933725" y="409122"/>
                    </a:cubicBezTo>
                    <a:cubicBezTo>
                      <a:pt x="941443" y="412604"/>
                      <a:pt x="949268" y="415685"/>
                      <a:pt x="956985" y="419114"/>
                    </a:cubicBezTo>
                    <a:cubicBezTo>
                      <a:pt x="957789" y="419463"/>
                      <a:pt x="963658" y="423240"/>
                      <a:pt x="964408" y="422329"/>
                    </a:cubicBezTo>
                    <a:cubicBezTo>
                      <a:pt x="965561" y="420963"/>
                      <a:pt x="961541" y="405559"/>
                      <a:pt x="961219" y="403925"/>
                    </a:cubicBezTo>
                    <a:cubicBezTo>
                      <a:pt x="957441" y="384235"/>
                      <a:pt x="952537" y="365081"/>
                      <a:pt x="946427" y="346623"/>
                    </a:cubicBezTo>
                    <a:close/>
                    <a:moveTo>
                      <a:pt x="757344" y="369260"/>
                    </a:moveTo>
                    <a:cubicBezTo>
                      <a:pt x="753351" y="349383"/>
                      <a:pt x="747241" y="331032"/>
                      <a:pt x="735129" y="314798"/>
                    </a:cubicBezTo>
                    <a:cubicBezTo>
                      <a:pt x="699113" y="266498"/>
                      <a:pt x="640561" y="235155"/>
                      <a:pt x="582169" y="229073"/>
                    </a:cubicBezTo>
                    <a:lnTo>
                      <a:pt x="570673" y="225216"/>
                    </a:lnTo>
                    <a:cubicBezTo>
                      <a:pt x="566385" y="225832"/>
                      <a:pt x="567859" y="241557"/>
                      <a:pt x="568207" y="243513"/>
                    </a:cubicBezTo>
                    <a:cubicBezTo>
                      <a:pt x="571530" y="261970"/>
                      <a:pt x="583026" y="278794"/>
                      <a:pt x="595782" y="291760"/>
                    </a:cubicBezTo>
                    <a:cubicBezTo>
                      <a:pt x="628770" y="325219"/>
                      <a:pt x="677354" y="344052"/>
                      <a:pt x="716558" y="368939"/>
                    </a:cubicBezTo>
                    <a:cubicBezTo>
                      <a:pt x="728590" y="376573"/>
                      <a:pt x="740890" y="383378"/>
                      <a:pt x="753324" y="390209"/>
                    </a:cubicBezTo>
                    <a:cubicBezTo>
                      <a:pt x="755817" y="391575"/>
                      <a:pt x="762328" y="397603"/>
                      <a:pt x="765008" y="397763"/>
                    </a:cubicBezTo>
                    <a:cubicBezTo>
                      <a:pt x="767902" y="397924"/>
                      <a:pt x="762596" y="392299"/>
                      <a:pt x="761766" y="389405"/>
                    </a:cubicBezTo>
                    <a:cubicBezTo>
                      <a:pt x="759863" y="382815"/>
                      <a:pt x="758711" y="375984"/>
                      <a:pt x="757344" y="369260"/>
                    </a:cubicBezTo>
                    <a:close/>
                    <a:moveTo>
                      <a:pt x="189666" y="344105"/>
                    </a:moveTo>
                    <a:cubicBezTo>
                      <a:pt x="185673" y="324228"/>
                      <a:pt x="179563" y="305877"/>
                      <a:pt x="167424" y="289643"/>
                    </a:cubicBezTo>
                    <a:cubicBezTo>
                      <a:pt x="131408" y="241343"/>
                      <a:pt x="72856" y="210000"/>
                      <a:pt x="14491" y="203946"/>
                    </a:cubicBezTo>
                    <a:lnTo>
                      <a:pt x="2968" y="200088"/>
                    </a:lnTo>
                    <a:cubicBezTo>
                      <a:pt x="-1293" y="200677"/>
                      <a:pt x="181" y="216402"/>
                      <a:pt x="529" y="218358"/>
                    </a:cubicBezTo>
                    <a:cubicBezTo>
                      <a:pt x="3825" y="236816"/>
                      <a:pt x="15321" y="253666"/>
                      <a:pt x="28104" y="266605"/>
                    </a:cubicBezTo>
                    <a:cubicBezTo>
                      <a:pt x="61092" y="300064"/>
                      <a:pt x="109649" y="318924"/>
                      <a:pt x="148880" y="343784"/>
                    </a:cubicBezTo>
                    <a:cubicBezTo>
                      <a:pt x="160885" y="351419"/>
                      <a:pt x="173185" y="358223"/>
                      <a:pt x="185646" y="365054"/>
                    </a:cubicBezTo>
                    <a:cubicBezTo>
                      <a:pt x="188112" y="366420"/>
                      <a:pt x="194623" y="372448"/>
                      <a:pt x="197303" y="372609"/>
                    </a:cubicBezTo>
                    <a:cubicBezTo>
                      <a:pt x="200224" y="372796"/>
                      <a:pt x="194891" y="367144"/>
                      <a:pt x="194061" y="364250"/>
                    </a:cubicBezTo>
                    <a:cubicBezTo>
                      <a:pt x="192185" y="357660"/>
                      <a:pt x="191006" y="350856"/>
                      <a:pt x="189666" y="344105"/>
                    </a:cubicBezTo>
                    <a:close/>
                    <a:moveTo>
                      <a:pt x="634719" y="63973"/>
                    </a:moveTo>
                    <a:cubicBezTo>
                      <a:pt x="640453" y="48971"/>
                      <a:pt x="646027" y="33836"/>
                      <a:pt x="652378" y="19102"/>
                    </a:cubicBezTo>
                    <a:cubicBezTo>
                      <a:pt x="652754" y="18218"/>
                      <a:pt x="658863" y="7127"/>
                      <a:pt x="658274" y="6458"/>
                    </a:cubicBezTo>
                    <a:cubicBezTo>
                      <a:pt x="658166" y="6323"/>
                      <a:pt x="640427" y="17066"/>
                      <a:pt x="639515" y="17548"/>
                    </a:cubicBezTo>
                    <a:cubicBezTo>
                      <a:pt x="616925" y="29282"/>
                      <a:pt x="593102" y="38952"/>
                      <a:pt x="571101" y="51811"/>
                    </a:cubicBezTo>
                    <a:cubicBezTo>
                      <a:pt x="550387" y="63893"/>
                      <a:pt x="530530" y="78252"/>
                      <a:pt x="516274" y="98209"/>
                    </a:cubicBezTo>
                    <a:cubicBezTo>
                      <a:pt x="495881" y="126767"/>
                      <a:pt x="493469" y="162476"/>
                      <a:pt x="475970" y="192132"/>
                    </a:cubicBezTo>
                    <a:lnTo>
                      <a:pt x="484251" y="193150"/>
                    </a:lnTo>
                    <a:cubicBezTo>
                      <a:pt x="496283" y="198481"/>
                      <a:pt x="519731" y="188917"/>
                      <a:pt x="530637" y="184925"/>
                    </a:cubicBezTo>
                    <a:cubicBezTo>
                      <a:pt x="586724" y="164351"/>
                      <a:pt x="614004" y="118301"/>
                      <a:pt x="634719" y="63973"/>
                    </a:cubicBezTo>
                    <a:close/>
                    <a:moveTo>
                      <a:pt x="201082" y="45355"/>
                    </a:moveTo>
                    <a:cubicBezTo>
                      <a:pt x="180367" y="57437"/>
                      <a:pt x="160510" y="71796"/>
                      <a:pt x="146254" y="91753"/>
                    </a:cubicBezTo>
                    <a:cubicBezTo>
                      <a:pt x="125861" y="120310"/>
                      <a:pt x="123449" y="156020"/>
                      <a:pt x="105951" y="185675"/>
                    </a:cubicBezTo>
                    <a:lnTo>
                      <a:pt x="114231" y="186693"/>
                    </a:lnTo>
                    <a:cubicBezTo>
                      <a:pt x="126263" y="192025"/>
                      <a:pt x="149711" y="182461"/>
                      <a:pt x="160617" y="178469"/>
                    </a:cubicBezTo>
                    <a:cubicBezTo>
                      <a:pt x="216705" y="157895"/>
                      <a:pt x="243984" y="111872"/>
                      <a:pt x="264699" y="57517"/>
                    </a:cubicBezTo>
                    <a:cubicBezTo>
                      <a:pt x="270434" y="42515"/>
                      <a:pt x="276007" y="27406"/>
                      <a:pt x="282358" y="12646"/>
                    </a:cubicBezTo>
                    <a:cubicBezTo>
                      <a:pt x="282734" y="11762"/>
                      <a:pt x="288817" y="698"/>
                      <a:pt x="288254" y="1"/>
                    </a:cubicBezTo>
                    <a:cubicBezTo>
                      <a:pt x="288147" y="-133"/>
                      <a:pt x="270407" y="10637"/>
                      <a:pt x="269496" y="11092"/>
                    </a:cubicBezTo>
                    <a:cubicBezTo>
                      <a:pt x="246905" y="22826"/>
                      <a:pt x="223082" y="32523"/>
                      <a:pt x="201082" y="45355"/>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9" name="Google Shape;619;p6"/>
              <p:cNvSpPr/>
              <p:nvPr/>
            </p:nvSpPr>
            <p:spPr>
              <a:xfrm rot="10800000" flipH="1">
                <a:off x="314718" y="300661"/>
                <a:ext cx="312271" cy="333027"/>
              </a:xfrm>
              <a:custGeom>
                <a:avLst/>
                <a:gdLst/>
                <a:ahLst/>
                <a:cxnLst/>
                <a:rect l="l" t="t" r="r" b="b"/>
                <a:pathLst>
                  <a:path w="624542" h="666053" extrusionOk="0">
                    <a:moveTo>
                      <a:pt x="5092" y="0"/>
                    </a:moveTo>
                    <a:cubicBezTo>
                      <a:pt x="5092" y="0"/>
                      <a:pt x="279069" y="290633"/>
                      <a:pt x="145001" y="417693"/>
                    </a:cubicBezTo>
                    <a:cubicBezTo>
                      <a:pt x="145001" y="417693"/>
                      <a:pt x="3430" y="470735"/>
                      <a:pt x="0" y="180343"/>
                    </a:cubicBezTo>
                    <a:lnTo>
                      <a:pt x="5092" y="0"/>
                    </a:lnTo>
                    <a:close/>
                    <a:moveTo>
                      <a:pt x="212719" y="509338"/>
                    </a:moveTo>
                    <a:cubicBezTo>
                      <a:pt x="212719" y="509338"/>
                      <a:pt x="153898" y="649069"/>
                      <a:pt x="444061" y="664017"/>
                    </a:cubicBezTo>
                    <a:lnTo>
                      <a:pt x="624542" y="666053"/>
                    </a:lnTo>
                    <a:cubicBezTo>
                      <a:pt x="624542" y="666053"/>
                      <a:pt x="345232" y="380055"/>
                      <a:pt x="212719" y="50933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0" name="Google Shape;620;p6"/>
              <p:cNvSpPr/>
              <p:nvPr/>
            </p:nvSpPr>
            <p:spPr>
              <a:xfrm rot="10800000" flipH="1">
                <a:off x="1429834" y="217039"/>
                <a:ext cx="95867" cy="243616"/>
              </a:xfrm>
              <a:custGeom>
                <a:avLst/>
                <a:gdLst/>
                <a:ahLst/>
                <a:cxnLst/>
                <a:rect l="l" t="t" r="r" b="b"/>
                <a:pathLst>
                  <a:path w="191733" h="487231" extrusionOk="0">
                    <a:moveTo>
                      <a:pt x="130895" y="360545"/>
                    </a:moveTo>
                    <a:cubicBezTo>
                      <a:pt x="137782" y="380450"/>
                      <a:pt x="142713" y="400380"/>
                      <a:pt x="145473" y="418650"/>
                    </a:cubicBezTo>
                    <a:cubicBezTo>
                      <a:pt x="146840" y="427491"/>
                      <a:pt x="147269" y="436572"/>
                      <a:pt x="147242" y="445546"/>
                    </a:cubicBezTo>
                    <a:cubicBezTo>
                      <a:pt x="147215" y="452673"/>
                      <a:pt x="146706" y="459879"/>
                      <a:pt x="144910" y="466790"/>
                    </a:cubicBezTo>
                    <a:cubicBezTo>
                      <a:pt x="131967" y="516591"/>
                      <a:pt x="86974" y="462075"/>
                      <a:pt x="72343" y="443457"/>
                    </a:cubicBezTo>
                    <a:cubicBezTo>
                      <a:pt x="62455" y="430866"/>
                      <a:pt x="51173" y="402363"/>
                      <a:pt x="43107" y="386718"/>
                    </a:cubicBezTo>
                    <a:cubicBezTo>
                      <a:pt x="17783" y="337507"/>
                      <a:pt x="-3146" y="282134"/>
                      <a:pt x="391" y="227002"/>
                    </a:cubicBezTo>
                    <a:cubicBezTo>
                      <a:pt x="4465" y="163218"/>
                      <a:pt x="52191" y="12932"/>
                      <a:pt x="67546" y="4065"/>
                    </a:cubicBezTo>
                    <a:cubicBezTo>
                      <a:pt x="85902" y="-6517"/>
                      <a:pt x="102115" y="4681"/>
                      <a:pt x="104929" y="24719"/>
                    </a:cubicBezTo>
                    <a:cubicBezTo>
                      <a:pt x="105732" y="30399"/>
                      <a:pt x="105786" y="36185"/>
                      <a:pt x="105545" y="41918"/>
                    </a:cubicBezTo>
                    <a:cubicBezTo>
                      <a:pt x="105277" y="48776"/>
                      <a:pt x="104634" y="55634"/>
                      <a:pt x="103669" y="62465"/>
                    </a:cubicBezTo>
                    <a:cubicBezTo>
                      <a:pt x="107394" y="56464"/>
                      <a:pt x="111494" y="50704"/>
                      <a:pt x="116130" y="45240"/>
                    </a:cubicBezTo>
                    <a:cubicBezTo>
                      <a:pt x="128001" y="31122"/>
                      <a:pt x="164526" y="716"/>
                      <a:pt x="183392" y="19951"/>
                    </a:cubicBezTo>
                    <a:cubicBezTo>
                      <a:pt x="196790" y="33586"/>
                      <a:pt x="191002" y="62009"/>
                      <a:pt x="186875" y="78297"/>
                    </a:cubicBezTo>
                    <a:cubicBezTo>
                      <a:pt x="179613" y="106854"/>
                      <a:pt x="165330" y="134902"/>
                      <a:pt x="147215" y="159950"/>
                    </a:cubicBezTo>
                    <a:cubicBezTo>
                      <a:pt x="160775" y="165950"/>
                      <a:pt x="166536" y="175862"/>
                      <a:pt x="168626" y="187489"/>
                    </a:cubicBezTo>
                    <a:cubicBezTo>
                      <a:pt x="188885" y="195472"/>
                      <a:pt x="199711" y="230271"/>
                      <a:pt x="175888" y="241174"/>
                    </a:cubicBezTo>
                    <a:cubicBezTo>
                      <a:pt x="173343" y="242326"/>
                      <a:pt x="170663" y="243317"/>
                      <a:pt x="167929" y="244147"/>
                    </a:cubicBezTo>
                    <a:cubicBezTo>
                      <a:pt x="168707" y="256470"/>
                      <a:pt x="170609" y="269516"/>
                      <a:pt x="162463" y="279589"/>
                    </a:cubicBezTo>
                    <a:cubicBezTo>
                      <a:pt x="162034" y="280125"/>
                      <a:pt x="161578" y="280634"/>
                      <a:pt x="161123" y="281116"/>
                    </a:cubicBezTo>
                    <a:cubicBezTo>
                      <a:pt x="163695" y="283581"/>
                      <a:pt x="166161" y="286206"/>
                      <a:pt x="168492" y="288965"/>
                    </a:cubicBezTo>
                    <a:cubicBezTo>
                      <a:pt x="184062" y="307584"/>
                      <a:pt x="195611" y="345169"/>
                      <a:pt x="178809" y="367055"/>
                    </a:cubicBezTo>
                    <a:cubicBezTo>
                      <a:pt x="168760" y="380128"/>
                      <a:pt x="148608" y="369654"/>
                      <a:pt x="137300" y="364001"/>
                    </a:cubicBezTo>
                    <a:cubicBezTo>
                      <a:pt x="135129" y="362876"/>
                      <a:pt x="132985" y="361751"/>
                      <a:pt x="130895" y="360545"/>
                    </a:cubicBezTo>
                    <a:lnTo>
                      <a:pt x="130895" y="360545"/>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1" name="Google Shape;621;p6"/>
              <p:cNvSpPr/>
              <p:nvPr/>
            </p:nvSpPr>
            <p:spPr>
              <a:xfrm rot="10800000" flipH="1">
                <a:off x="1436274" y="281671"/>
                <a:ext cx="81066" cy="142207"/>
              </a:xfrm>
              <a:custGeom>
                <a:avLst/>
                <a:gdLst/>
                <a:ahLst/>
                <a:cxnLst/>
                <a:rect l="l" t="t" r="r" b="b"/>
                <a:pathLst>
                  <a:path w="162132" h="284413" extrusionOk="0">
                    <a:moveTo>
                      <a:pt x="97221" y="279677"/>
                    </a:moveTo>
                    <a:lnTo>
                      <a:pt x="97248" y="279918"/>
                    </a:lnTo>
                    <a:cubicBezTo>
                      <a:pt x="96926" y="279998"/>
                      <a:pt x="96980" y="279650"/>
                      <a:pt x="97060" y="279302"/>
                    </a:cubicBezTo>
                    <a:cubicBezTo>
                      <a:pt x="97007" y="279248"/>
                      <a:pt x="96900" y="279114"/>
                      <a:pt x="96980" y="279061"/>
                    </a:cubicBezTo>
                    <a:lnTo>
                      <a:pt x="97060" y="279275"/>
                    </a:lnTo>
                    <a:lnTo>
                      <a:pt x="97114" y="279087"/>
                    </a:lnTo>
                    <a:lnTo>
                      <a:pt x="97168" y="279141"/>
                    </a:lnTo>
                    <a:lnTo>
                      <a:pt x="97194" y="279221"/>
                    </a:lnTo>
                    <a:lnTo>
                      <a:pt x="97194" y="279409"/>
                    </a:lnTo>
                    <a:cubicBezTo>
                      <a:pt x="97221" y="279489"/>
                      <a:pt x="97221" y="279596"/>
                      <a:pt x="97221" y="279677"/>
                    </a:cubicBezTo>
                    <a:close/>
                    <a:moveTo>
                      <a:pt x="120589" y="86582"/>
                    </a:moveTo>
                    <a:cubicBezTo>
                      <a:pt x="120428" y="85939"/>
                      <a:pt x="119972" y="86314"/>
                      <a:pt x="119517" y="86984"/>
                    </a:cubicBezTo>
                    <a:cubicBezTo>
                      <a:pt x="119651" y="87011"/>
                      <a:pt x="119785" y="87037"/>
                      <a:pt x="119892" y="87037"/>
                    </a:cubicBezTo>
                    <a:cubicBezTo>
                      <a:pt x="120133" y="86877"/>
                      <a:pt x="120347" y="86716"/>
                      <a:pt x="120589" y="86582"/>
                    </a:cubicBezTo>
                    <a:close/>
                    <a:moveTo>
                      <a:pt x="151513" y="206034"/>
                    </a:moveTo>
                    <a:cubicBezTo>
                      <a:pt x="151272" y="208525"/>
                      <a:pt x="149771" y="209757"/>
                      <a:pt x="148377" y="210642"/>
                    </a:cubicBezTo>
                    <a:cubicBezTo>
                      <a:pt x="148002" y="210883"/>
                      <a:pt x="147359" y="210695"/>
                      <a:pt x="146904" y="210802"/>
                    </a:cubicBezTo>
                    <a:cubicBezTo>
                      <a:pt x="145912" y="211660"/>
                      <a:pt x="144760" y="212302"/>
                      <a:pt x="143500" y="212356"/>
                    </a:cubicBezTo>
                    <a:lnTo>
                      <a:pt x="143500" y="212383"/>
                    </a:lnTo>
                    <a:cubicBezTo>
                      <a:pt x="143822" y="213749"/>
                      <a:pt x="142589" y="213187"/>
                      <a:pt x="141384" y="212356"/>
                    </a:cubicBezTo>
                    <a:lnTo>
                      <a:pt x="141866" y="212195"/>
                    </a:lnTo>
                    <a:cubicBezTo>
                      <a:pt x="141223" y="212035"/>
                      <a:pt x="140633" y="211767"/>
                      <a:pt x="140070" y="211365"/>
                    </a:cubicBezTo>
                    <a:cubicBezTo>
                      <a:pt x="140445" y="211660"/>
                      <a:pt x="140901" y="212035"/>
                      <a:pt x="141384" y="212356"/>
                    </a:cubicBezTo>
                    <a:cubicBezTo>
                      <a:pt x="140044" y="212892"/>
                      <a:pt x="138516" y="213776"/>
                      <a:pt x="138302" y="213829"/>
                    </a:cubicBezTo>
                    <a:cubicBezTo>
                      <a:pt x="135515" y="214258"/>
                      <a:pt x="132701" y="214446"/>
                      <a:pt x="129861" y="214526"/>
                    </a:cubicBezTo>
                    <a:cubicBezTo>
                      <a:pt x="127100" y="214606"/>
                      <a:pt x="124394" y="214499"/>
                      <a:pt x="121687" y="214365"/>
                    </a:cubicBezTo>
                    <a:cubicBezTo>
                      <a:pt x="117185" y="214071"/>
                      <a:pt x="112603" y="213749"/>
                      <a:pt x="108047" y="212999"/>
                    </a:cubicBezTo>
                    <a:cubicBezTo>
                      <a:pt x="103545" y="212276"/>
                      <a:pt x="99043" y="211258"/>
                      <a:pt x="94649" y="209918"/>
                    </a:cubicBezTo>
                    <a:cubicBezTo>
                      <a:pt x="87279" y="207695"/>
                      <a:pt x="80312" y="204587"/>
                      <a:pt x="73612" y="201131"/>
                    </a:cubicBezTo>
                    <a:cubicBezTo>
                      <a:pt x="74979" y="203435"/>
                      <a:pt x="76533" y="205605"/>
                      <a:pt x="77793" y="207936"/>
                    </a:cubicBezTo>
                    <a:cubicBezTo>
                      <a:pt x="81116" y="214044"/>
                      <a:pt x="84117" y="220312"/>
                      <a:pt x="87092" y="226393"/>
                    </a:cubicBezTo>
                    <a:cubicBezTo>
                      <a:pt x="89825" y="232046"/>
                      <a:pt x="92532" y="237725"/>
                      <a:pt x="95131" y="243458"/>
                    </a:cubicBezTo>
                    <a:cubicBezTo>
                      <a:pt x="97730" y="249218"/>
                      <a:pt x="100222" y="255058"/>
                      <a:pt x="102527" y="260978"/>
                    </a:cubicBezTo>
                    <a:lnTo>
                      <a:pt x="106386" y="271185"/>
                    </a:lnTo>
                    <a:lnTo>
                      <a:pt x="107994" y="275712"/>
                    </a:lnTo>
                    <a:cubicBezTo>
                      <a:pt x="108021" y="275819"/>
                      <a:pt x="108396" y="277426"/>
                      <a:pt x="108476" y="278069"/>
                    </a:cubicBezTo>
                    <a:cubicBezTo>
                      <a:pt x="109307" y="284686"/>
                      <a:pt x="101187" y="284686"/>
                      <a:pt x="100410" y="284258"/>
                    </a:cubicBezTo>
                    <a:cubicBezTo>
                      <a:pt x="98641" y="283400"/>
                      <a:pt x="97516" y="281739"/>
                      <a:pt x="97248" y="279918"/>
                    </a:cubicBezTo>
                    <a:cubicBezTo>
                      <a:pt x="97409" y="279891"/>
                      <a:pt x="97328" y="279462"/>
                      <a:pt x="97194" y="279221"/>
                    </a:cubicBezTo>
                    <a:cubicBezTo>
                      <a:pt x="97194" y="279087"/>
                      <a:pt x="97194" y="278926"/>
                      <a:pt x="97221" y="278793"/>
                    </a:cubicBezTo>
                    <a:cubicBezTo>
                      <a:pt x="97194" y="278846"/>
                      <a:pt x="97168" y="278980"/>
                      <a:pt x="97114" y="279087"/>
                    </a:cubicBezTo>
                    <a:cubicBezTo>
                      <a:pt x="97087" y="279061"/>
                      <a:pt x="97060" y="279034"/>
                      <a:pt x="97007" y="279034"/>
                    </a:cubicBezTo>
                    <a:lnTo>
                      <a:pt x="96980" y="279061"/>
                    </a:lnTo>
                    <a:lnTo>
                      <a:pt x="95506" y="275765"/>
                    </a:lnTo>
                    <a:lnTo>
                      <a:pt x="90924" y="265961"/>
                    </a:lnTo>
                    <a:cubicBezTo>
                      <a:pt x="88833" y="261541"/>
                      <a:pt x="86609" y="257174"/>
                      <a:pt x="84358" y="252834"/>
                    </a:cubicBezTo>
                    <a:cubicBezTo>
                      <a:pt x="80928" y="246244"/>
                      <a:pt x="77364" y="239734"/>
                      <a:pt x="73773" y="233251"/>
                    </a:cubicBezTo>
                    <a:cubicBezTo>
                      <a:pt x="67717" y="221813"/>
                      <a:pt x="61152" y="209945"/>
                      <a:pt x="53595" y="199015"/>
                    </a:cubicBezTo>
                    <a:cubicBezTo>
                      <a:pt x="48745" y="191996"/>
                      <a:pt x="43599" y="185299"/>
                      <a:pt x="37382" y="179727"/>
                    </a:cubicBezTo>
                    <a:cubicBezTo>
                      <a:pt x="34488" y="177075"/>
                      <a:pt x="31380" y="174744"/>
                      <a:pt x="28191" y="172575"/>
                    </a:cubicBezTo>
                    <a:cubicBezTo>
                      <a:pt x="19937" y="167056"/>
                      <a:pt x="11040" y="162582"/>
                      <a:pt x="2787" y="157010"/>
                    </a:cubicBezTo>
                    <a:cubicBezTo>
                      <a:pt x="27" y="155269"/>
                      <a:pt x="-831" y="151625"/>
                      <a:pt x="884" y="148840"/>
                    </a:cubicBezTo>
                    <a:cubicBezTo>
                      <a:pt x="2626" y="146080"/>
                      <a:pt x="6297" y="145223"/>
                      <a:pt x="9057" y="146964"/>
                    </a:cubicBezTo>
                    <a:cubicBezTo>
                      <a:pt x="12889" y="149161"/>
                      <a:pt x="16882" y="151090"/>
                      <a:pt x="20875" y="153045"/>
                    </a:cubicBezTo>
                    <a:cubicBezTo>
                      <a:pt x="21304" y="152215"/>
                      <a:pt x="21438" y="151170"/>
                      <a:pt x="22188" y="150634"/>
                    </a:cubicBezTo>
                    <a:cubicBezTo>
                      <a:pt x="22269" y="150554"/>
                      <a:pt x="22322" y="150500"/>
                      <a:pt x="22403" y="150447"/>
                    </a:cubicBezTo>
                    <a:cubicBezTo>
                      <a:pt x="23314" y="149697"/>
                      <a:pt x="25538" y="147821"/>
                      <a:pt x="25699" y="147661"/>
                    </a:cubicBezTo>
                    <a:lnTo>
                      <a:pt x="32103" y="139356"/>
                    </a:lnTo>
                    <a:cubicBezTo>
                      <a:pt x="35453" y="134507"/>
                      <a:pt x="38508" y="129418"/>
                      <a:pt x="41322" y="124194"/>
                    </a:cubicBezTo>
                    <a:cubicBezTo>
                      <a:pt x="44135" y="118970"/>
                      <a:pt x="46681" y="113612"/>
                      <a:pt x="48986" y="108147"/>
                    </a:cubicBezTo>
                    <a:cubicBezTo>
                      <a:pt x="50808" y="103834"/>
                      <a:pt x="52416" y="99441"/>
                      <a:pt x="54050" y="95020"/>
                    </a:cubicBezTo>
                    <a:cubicBezTo>
                      <a:pt x="57909" y="84546"/>
                      <a:pt x="61473" y="73911"/>
                      <a:pt x="65091" y="63356"/>
                    </a:cubicBezTo>
                    <a:cubicBezTo>
                      <a:pt x="69379" y="51863"/>
                      <a:pt x="73505" y="40639"/>
                      <a:pt x="76292" y="29013"/>
                    </a:cubicBezTo>
                    <a:cubicBezTo>
                      <a:pt x="78115" y="21539"/>
                      <a:pt x="79454" y="13930"/>
                      <a:pt x="79749" y="5921"/>
                    </a:cubicBezTo>
                    <a:cubicBezTo>
                      <a:pt x="79749" y="2652"/>
                      <a:pt x="82402" y="-27"/>
                      <a:pt x="85671" y="0"/>
                    </a:cubicBezTo>
                    <a:cubicBezTo>
                      <a:pt x="88941" y="0"/>
                      <a:pt x="91594" y="2652"/>
                      <a:pt x="91594" y="5921"/>
                    </a:cubicBezTo>
                    <a:cubicBezTo>
                      <a:pt x="91942" y="14815"/>
                      <a:pt x="91192" y="23360"/>
                      <a:pt x="89745" y="31799"/>
                    </a:cubicBezTo>
                    <a:cubicBezTo>
                      <a:pt x="87601" y="44175"/>
                      <a:pt x="83822" y="56150"/>
                      <a:pt x="79990" y="68446"/>
                    </a:cubicBezTo>
                    <a:cubicBezTo>
                      <a:pt x="76855" y="77634"/>
                      <a:pt x="73934" y="86957"/>
                      <a:pt x="70477" y="96039"/>
                    </a:cubicBezTo>
                    <a:cubicBezTo>
                      <a:pt x="68977" y="100003"/>
                      <a:pt x="67181" y="103807"/>
                      <a:pt x="65466" y="107665"/>
                    </a:cubicBezTo>
                    <a:cubicBezTo>
                      <a:pt x="70317" y="103352"/>
                      <a:pt x="75461" y="99387"/>
                      <a:pt x="81169" y="96279"/>
                    </a:cubicBezTo>
                    <a:cubicBezTo>
                      <a:pt x="84680" y="94351"/>
                      <a:pt x="88351" y="92743"/>
                      <a:pt x="92130" y="91458"/>
                    </a:cubicBezTo>
                    <a:cubicBezTo>
                      <a:pt x="95908" y="90172"/>
                      <a:pt x="99821" y="89314"/>
                      <a:pt x="103706" y="88564"/>
                    </a:cubicBezTo>
                    <a:lnTo>
                      <a:pt x="118150" y="86743"/>
                    </a:lnTo>
                    <a:cubicBezTo>
                      <a:pt x="118338" y="86716"/>
                      <a:pt x="118954" y="86903"/>
                      <a:pt x="119517" y="86984"/>
                    </a:cubicBezTo>
                    <a:lnTo>
                      <a:pt x="119410" y="87145"/>
                    </a:lnTo>
                    <a:cubicBezTo>
                      <a:pt x="119195" y="87493"/>
                      <a:pt x="119222" y="87466"/>
                      <a:pt x="119007" y="87788"/>
                    </a:cubicBezTo>
                    <a:lnTo>
                      <a:pt x="118686" y="88377"/>
                    </a:lnTo>
                    <a:cubicBezTo>
                      <a:pt x="119034" y="87868"/>
                      <a:pt x="119436" y="87413"/>
                      <a:pt x="119892" y="87037"/>
                    </a:cubicBezTo>
                    <a:cubicBezTo>
                      <a:pt x="120347" y="87091"/>
                      <a:pt x="120696" y="87011"/>
                      <a:pt x="120615" y="86662"/>
                    </a:cubicBezTo>
                    <a:lnTo>
                      <a:pt x="120589" y="86582"/>
                    </a:lnTo>
                    <a:cubicBezTo>
                      <a:pt x="122009" y="85751"/>
                      <a:pt x="123777" y="85537"/>
                      <a:pt x="125412" y="86153"/>
                    </a:cubicBezTo>
                    <a:cubicBezTo>
                      <a:pt x="125519" y="86180"/>
                      <a:pt x="125546" y="86314"/>
                      <a:pt x="125626" y="86368"/>
                    </a:cubicBezTo>
                    <a:cubicBezTo>
                      <a:pt x="126940" y="86100"/>
                      <a:pt x="128333" y="86100"/>
                      <a:pt x="129593" y="86770"/>
                    </a:cubicBezTo>
                    <a:cubicBezTo>
                      <a:pt x="132460" y="88323"/>
                      <a:pt x="133559" y="91913"/>
                      <a:pt x="132004" y="94806"/>
                    </a:cubicBezTo>
                    <a:cubicBezTo>
                      <a:pt x="130209" y="98583"/>
                      <a:pt x="129325" y="102629"/>
                      <a:pt x="128762" y="106754"/>
                    </a:cubicBezTo>
                    <a:cubicBezTo>
                      <a:pt x="128172" y="111147"/>
                      <a:pt x="128119" y="115621"/>
                      <a:pt x="128172" y="120068"/>
                    </a:cubicBezTo>
                    <a:cubicBezTo>
                      <a:pt x="128119" y="128560"/>
                      <a:pt x="129083" y="136999"/>
                      <a:pt x="130289" y="145411"/>
                    </a:cubicBezTo>
                    <a:cubicBezTo>
                      <a:pt x="131495" y="153876"/>
                      <a:pt x="132915" y="162341"/>
                      <a:pt x="135086" y="170592"/>
                    </a:cubicBezTo>
                    <a:cubicBezTo>
                      <a:pt x="136345" y="175736"/>
                      <a:pt x="137739" y="180959"/>
                      <a:pt x="139642" y="185969"/>
                    </a:cubicBezTo>
                    <a:cubicBezTo>
                      <a:pt x="140847" y="189210"/>
                      <a:pt x="142187" y="192345"/>
                      <a:pt x="143876" y="195265"/>
                    </a:cubicBezTo>
                    <a:lnTo>
                      <a:pt x="146877" y="199631"/>
                    </a:lnTo>
                    <a:cubicBezTo>
                      <a:pt x="149878" y="200167"/>
                      <a:pt x="151942" y="203007"/>
                      <a:pt x="151513" y="206034"/>
                    </a:cubicBezTo>
                    <a:close/>
                    <a:moveTo>
                      <a:pt x="97248" y="278525"/>
                    </a:moveTo>
                    <a:cubicBezTo>
                      <a:pt x="97355" y="276623"/>
                      <a:pt x="98347" y="275551"/>
                      <a:pt x="99097" y="274935"/>
                    </a:cubicBezTo>
                    <a:cubicBezTo>
                      <a:pt x="98561" y="275390"/>
                      <a:pt x="98105" y="276007"/>
                      <a:pt x="97757" y="276676"/>
                    </a:cubicBezTo>
                    <a:cubicBezTo>
                      <a:pt x="97489" y="277292"/>
                      <a:pt x="97302" y="277882"/>
                      <a:pt x="97248" y="278525"/>
                    </a:cubicBezTo>
                    <a:close/>
                    <a:moveTo>
                      <a:pt x="130477" y="201024"/>
                    </a:moveTo>
                    <a:cubicBezTo>
                      <a:pt x="131307" y="201131"/>
                      <a:pt x="132138" y="201131"/>
                      <a:pt x="132942" y="201212"/>
                    </a:cubicBezTo>
                    <a:cubicBezTo>
                      <a:pt x="130772" y="198078"/>
                      <a:pt x="128869" y="194782"/>
                      <a:pt x="127207" y="191300"/>
                    </a:cubicBezTo>
                    <a:cubicBezTo>
                      <a:pt x="124608" y="185942"/>
                      <a:pt x="122598" y="180263"/>
                      <a:pt x="120749" y="174691"/>
                    </a:cubicBezTo>
                    <a:cubicBezTo>
                      <a:pt x="118016" y="165850"/>
                      <a:pt x="115658" y="156823"/>
                      <a:pt x="114398" y="147607"/>
                    </a:cubicBezTo>
                    <a:cubicBezTo>
                      <a:pt x="113112" y="138338"/>
                      <a:pt x="112978" y="128935"/>
                      <a:pt x="113514" y="119586"/>
                    </a:cubicBezTo>
                    <a:cubicBezTo>
                      <a:pt x="114023" y="113425"/>
                      <a:pt x="114720" y="107183"/>
                      <a:pt x="116435" y="101236"/>
                    </a:cubicBezTo>
                    <a:cubicBezTo>
                      <a:pt x="116569" y="100726"/>
                      <a:pt x="116891" y="100298"/>
                      <a:pt x="117051" y="99789"/>
                    </a:cubicBezTo>
                    <a:lnTo>
                      <a:pt x="107297" y="102763"/>
                    </a:lnTo>
                    <a:cubicBezTo>
                      <a:pt x="103358" y="103995"/>
                      <a:pt x="99526" y="105656"/>
                      <a:pt x="95640" y="107183"/>
                    </a:cubicBezTo>
                    <a:cubicBezTo>
                      <a:pt x="91808" y="108710"/>
                      <a:pt x="87976" y="110210"/>
                      <a:pt x="84224" y="111951"/>
                    </a:cubicBezTo>
                    <a:cubicBezTo>
                      <a:pt x="79160" y="114282"/>
                      <a:pt x="74175" y="116666"/>
                      <a:pt x="69539" y="119800"/>
                    </a:cubicBezTo>
                    <a:cubicBezTo>
                      <a:pt x="67020" y="121863"/>
                      <a:pt x="63269" y="121488"/>
                      <a:pt x="61205" y="118943"/>
                    </a:cubicBezTo>
                    <a:cubicBezTo>
                      <a:pt x="60884" y="118568"/>
                      <a:pt x="61018" y="118059"/>
                      <a:pt x="60803" y="117630"/>
                    </a:cubicBezTo>
                    <a:cubicBezTo>
                      <a:pt x="58472" y="122211"/>
                      <a:pt x="56087" y="126792"/>
                      <a:pt x="53380" y="131185"/>
                    </a:cubicBezTo>
                    <a:cubicBezTo>
                      <a:pt x="49950" y="136651"/>
                      <a:pt x="46252" y="141901"/>
                      <a:pt x="42259" y="146911"/>
                    </a:cubicBezTo>
                    <a:cubicBezTo>
                      <a:pt x="40732" y="148786"/>
                      <a:pt x="39205" y="150661"/>
                      <a:pt x="37543" y="152429"/>
                    </a:cubicBezTo>
                    <a:cubicBezTo>
                      <a:pt x="36418" y="153662"/>
                      <a:pt x="35265" y="154867"/>
                      <a:pt x="34033" y="155992"/>
                    </a:cubicBezTo>
                    <a:cubicBezTo>
                      <a:pt x="33899" y="156126"/>
                      <a:pt x="32425" y="157224"/>
                      <a:pt x="31005" y="158269"/>
                    </a:cubicBezTo>
                    <a:cubicBezTo>
                      <a:pt x="32532" y="159073"/>
                      <a:pt x="34113" y="159769"/>
                      <a:pt x="35614" y="160627"/>
                    </a:cubicBezTo>
                    <a:cubicBezTo>
                      <a:pt x="39606" y="162931"/>
                      <a:pt x="43438" y="165529"/>
                      <a:pt x="47083" y="168476"/>
                    </a:cubicBezTo>
                    <a:cubicBezTo>
                      <a:pt x="54506" y="174610"/>
                      <a:pt x="61018" y="181897"/>
                      <a:pt x="66699" y="189907"/>
                    </a:cubicBezTo>
                    <a:cubicBezTo>
                      <a:pt x="66833" y="190095"/>
                      <a:pt x="66913" y="190282"/>
                      <a:pt x="67047" y="190470"/>
                    </a:cubicBezTo>
                    <a:cubicBezTo>
                      <a:pt x="68655" y="188112"/>
                      <a:pt x="71603" y="186960"/>
                      <a:pt x="74256" y="188219"/>
                    </a:cubicBezTo>
                    <a:cubicBezTo>
                      <a:pt x="80500" y="190577"/>
                      <a:pt x="87011" y="192157"/>
                      <a:pt x="93630" y="193711"/>
                    </a:cubicBezTo>
                    <a:cubicBezTo>
                      <a:pt x="98534" y="194863"/>
                      <a:pt x="103492" y="195827"/>
                      <a:pt x="108422" y="196845"/>
                    </a:cubicBezTo>
                    <a:cubicBezTo>
                      <a:pt x="113461" y="197863"/>
                      <a:pt x="118418" y="199069"/>
                      <a:pt x="123375" y="199872"/>
                    </a:cubicBezTo>
                    <a:cubicBezTo>
                      <a:pt x="125707" y="200301"/>
                      <a:pt x="128092" y="200730"/>
                      <a:pt x="130477" y="201024"/>
                    </a:cubicBezTo>
                    <a:close/>
                    <a:moveTo>
                      <a:pt x="161428" y="131748"/>
                    </a:moveTo>
                    <a:cubicBezTo>
                      <a:pt x="160570" y="124837"/>
                      <a:pt x="158989" y="118139"/>
                      <a:pt x="157114" y="111549"/>
                    </a:cubicBezTo>
                    <a:cubicBezTo>
                      <a:pt x="156551" y="108335"/>
                      <a:pt x="153442" y="106218"/>
                      <a:pt x="150227" y="106808"/>
                    </a:cubicBezTo>
                    <a:cubicBezTo>
                      <a:pt x="147011" y="107370"/>
                      <a:pt x="144867" y="110478"/>
                      <a:pt x="145457" y="113692"/>
                    </a:cubicBezTo>
                    <a:cubicBezTo>
                      <a:pt x="145885" y="118997"/>
                      <a:pt x="145751" y="124328"/>
                      <a:pt x="145832" y="129766"/>
                    </a:cubicBezTo>
                    <a:cubicBezTo>
                      <a:pt x="145885" y="133355"/>
                      <a:pt x="145885" y="136972"/>
                      <a:pt x="146073" y="140562"/>
                    </a:cubicBezTo>
                    <a:cubicBezTo>
                      <a:pt x="146287" y="144526"/>
                      <a:pt x="146823" y="148411"/>
                      <a:pt x="147145" y="152268"/>
                    </a:cubicBezTo>
                    <a:lnTo>
                      <a:pt x="148056" y="163145"/>
                    </a:lnTo>
                    <a:cubicBezTo>
                      <a:pt x="148136" y="164243"/>
                      <a:pt x="147842" y="166279"/>
                      <a:pt x="148056" y="167779"/>
                    </a:cubicBezTo>
                    <a:cubicBezTo>
                      <a:pt x="148217" y="168931"/>
                      <a:pt x="148351" y="170003"/>
                      <a:pt x="148779" y="170780"/>
                    </a:cubicBezTo>
                    <a:cubicBezTo>
                      <a:pt x="149985" y="173673"/>
                      <a:pt x="153308" y="175066"/>
                      <a:pt x="156202" y="173860"/>
                    </a:cubicBezTo>
                    <a:cubicBezTo>
                      <a:pt x="158775" y="172789"/>
                      <a:pt x="160168" y="170056"/>
                      <a:pt x="159579" y="167404"/>
                    </a:cubicBezTo>
                    <a:lnTo>
                      <a:pt x="159659" y="167431"/>
                    </a:lnTo>
                    <a:cubicBezTo>
                      <a:pt x="160008" y="167458"/>
                      <a:pt x="159498" y="166895"/>
                      <a:pt x="159338" y="166547"/>
                    </a:cubicBezTo>
                    <a:lnTo>
                      <a:pt x="159338" y="166574"/>
                    </a:lnTo>
                    <a:lnTo>
                      <a:pt x="159284" y="166440"/>
                    </a:lnTo>
                    <a:lnTo>
                      <a:pt x="159338" y="166547"/>
                    </a:lnTo>
                    <a:cubicBezTo>
                      <a:pt x="159606" y="165663"/>
                      <a:pt x="160490" y="164323"/>
                      <a:pt x="160570" y="163761"/>
                    </a:cubicBezTo>
                    <a:lnTo>
                      <a:pt x="161803" y="151920"/>
                    </a:lnTo>
                    <a:cubicBezTo>
                      <a:pt x="161937" y="148598"/>
                      <a:pt x="162178" y="145277"/>
                      <a:pt x="162125" y="141874"/>
                    </a:cubicBezTo>
                    <a:cubicBezTo>
                      <a:pt x="162071" y="138499"/>
                      <a:pt x="161857" y="135124"/>
                      <a:pt x="161428" y="1317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2" name="Google Shape;622;p6"/>
              <p:cNvSpPr/>
              <p:nvPr/>
            </p:nvSpPr>
            <p:spPr>
              <a:xfrm rot="10800000" flipH="1">
                <a:off x="545846" y="269493"/>
                <a:ext cx="890455" cy="188409"/>
              </a:xfrm>
              <a:custGeom>
                <a:avLst/>
                <a:gdLst/>
                <a:ahLst/>
                <a:cxnLst/>
                <a:rect l="l" t="t" r="r" b="b"/>
                <a:pathLst>
                  <a:path w="1780909" h="376817" extrusionOk="0">
                    <a:moveTo>
                      <a:pt x="1780909" y="223479"/>
                    </a:moveTo>
                    <a:cubicBezTo>
                      <a:pt x="1780882" y="226613"/>
                      <a:pt x="1778309" y="229105"/>
                      <a:pt x="1775174" y="229078"/>
                    </a:cubicBezTo>
                    <a:cubicBezTo>
                      <a:pt x="1775174" y="229078"/>
                      <a:pt x="1715791" y="228542"/>
                      <a:pt x="1618811" y="227604"/>
                    </a:cubicBezTo>
                    <a:cubicBezTo>
                      <a:pt x="1640570" y="234569"/>
                      <a:pt x="1672513" y="251500"/>
                      <a:pt x="1690306" y="274378"/>
                    </a:cubicBezTo>
                    <a:cubicBezTo>
                      <a:pt x="1704402" y="292514"/>
                      <a:pt x="1709654" y="313945"/>
                      <a:pt x="1697113" y="336421"/>
                    </a:cubicBezTo>
                    <a:cubicBezTo>
                      <a:pt x="1687466" y="353164"/>
                      <a:pt x="1666349" y="357959"/>
                      <a:pt x="1648047" y="352441"/>
                    </a:cubicBezTo>
                    <a:cubicBezTo>
                      <a:pt x="1629905" y="346949"/>
                      <a:pt x="1615247" y="331894"/>
                      <a:pt x="1617953" y="311561"/>
                    </a:cubicBezTo>
                    <a:cubicBezTo>
                      <a:pt x="1618650" y="306471"/>
                      <a:pt x="1620553" y="301033"/>
                      <a:pt x="1623500" y="296318"/>
                    </a:cubicBezTo>
                    <a:cubicBezTo>
                      <a:pt x="1626662" y="291308"/>
                      <a:pt x="1630923" y="287076"/>
                      <a:pt x="1635907" y="284745"/>
                    </a:cubicBezTo>
                    <a:cubicBezTo>
                      <a:pt x="1643411" y="281209"/>
                      <a:pt x="1650646" y="282816"/>
                      <a:pt x="1655872" y="287397"/>
                    </a:cubicBezTo>
                    <a:cubicBezTo>
                      <a:pt x="1660561" y="291469"/>
                      <a:pt x="1663616" y="297898"/>
                      <a:pt x="1663402" y="304649"/>
                    </a:cubicBezTo>
                    <a:cubicBezTo>
                      <a:pt x="1663348" y="307917"/>
                      <a:pt x="1660668" y="310543"/>
                      <a:pt x="1657399" y="310489"/>
                    </a:cubicBezTo>
                    <a:cubicBezTo>
                      <a:pt x="1654130" y="310436"/>
                      <a:pt x="1651504" y="307757"/>
                      <a:pt x="1651557" y="304489"/>
                    </a:cubicBezTo>
                    <a:cubicBezTo>
                      <a:pt x="1651530" y="301461"/>
                      <a:pt x="1650057" y="298648"/>
                      <a:pt x="1647886" y="296907"/>
                    </a:cubicBezTo>
                    <a:cubicBezTo>
                      <a:pt x="1646198" y="295541"/>
                      <a:pt x="1643920" y="295166"/>
                      <a:pt x="1641615" y="296345"/>
                    </a:cubicBezTo>
                    <a:cubicBezTo>
                      <a:pt x="1638855" y="297765"/>
                      <a:pt x="1636685" y="300363"/>
                      <a:pt x="1635023" y="303256"/>
                    </a:cubicBezTo>
                    <a:cubicBezTo>
                      <a:pt x="1633228" y="306364"/>
                      <a:pt x="1632102" y="309900"/>
                      <a:pt x="1631781" y="313195"/>
                    </a:cubicBezTo>
                    <a:cubicBezTo>
                      <a:pt x="1630468" y="326054"/>
                      <a:pt x="1640785" y="334573"/>
                      <a:pt x="1652308" y="337787"/>
                    </a:cubicBezTo>
                    <a:cubicBezTo>
                      <a:pt x="1663804" y="340975"/>
                      <a:pt x="1677337" y="339100"/>
                      <a:pt x="1683178" y="328572"/>
                    </a:cubicBezTo>
                    <a:cubicBezTo>
                      <a:pt x="1692397" y="312391"/>
                      <a:pt x="1687948" y="297014"/>
                      <a:pt x="1678033" y="283700"/>
                    </a:cubicBezTo>
                    <a:cubicBezTo>
                      <a:pt x="1661579" y="261626"/>
                      <a:pt x="1630736" y="244669"/>
                      <a:pt x="1611388" y="238507"/>
                    </a:cubicBezTo>
                    <a:cubicBezTo>
                      <a:pt x="1604447" y="236284"/>
                      <a:pt x="1593728" y="235319"/>
                      <a:pt x="1584912" y="232721"/>
                    </a:cubicBezTo>
                    <a:cubicBezTo>
                      <a:pt x="1580303" y="231355"/>
                      <a:pt x="1576203" y="229533"/>
                      <a:pt x="1573041" y="227149"/>
                    </a:cubicBezTo>
                    <a:cubicBezTo>
                      <a:pt x="1534613" y="226774"/>
                      <a:pt x="1491817" y="226345"/>
                      <a:pt x="1445619" y="225863"/>
                    </a:cubicBezTo>
                    <a:cubicBezTo>
                      <a:pt x="1454757" y="232801"/>
                      <a:pt x="1463332" y="240892"/>
                      <a:pt x="1471237" y="249893"/>
                    </a:cubicBezTo>
                    <a:cubicBezTo>
                      <a:pt x="1479357" y="259135"/>
                      <a:pt x="1486860" y="269181"/>
                      <a:pt x="1493693" y="279521"/>
                    </a:cubicBezTo>
                    <a:cubicBezTo>
                      <a:pt x="1504252" y="295514"/>
                      <a:pt x="1513148" y="312204"/>
                      <a:pt x="1521455" y="326804"/>
                    </a:cubicBezTo>
                    <a:cubicBezTo>
                      <a:pt x="1525609" y="334305"/>
                      <a:pt x="1529414" y="342047"/>
                      <a:pt x="1533514" y="349601"/>
                    </a:cubicBezTo>
                    <a:cubicBezTo>
                      <a:pt x="1535229" y="352735"/>
                      <a:pt x="1536971" y="355816"/>
                      <a:pt x="1538847" y="358843"/>
                    </a:cubicBezTo>
                    <a:cubicBezTo>
                      <a:pt x="1539946" y="360585"/>
                      <a:pt x="1543992" y="364549"/>
                      <a:pt x="1546189" y="367469"/>
                    </a:cubicBezTo>
                    <a:cubicBezTo>
                      <a:pt x="1547610" y="369371"/>
                      <a:pt x="1549030" y="371139"/>
                      <a:pt x="1548735" y="372318"/>
                    </a:cubicBezTo>
                    <a:cubicBezTo>
                      <a:pt x="1545573" y="384775"/>
                      <a:pt x="1530057" y="367630"/>
                      <a:pt x="1528637" y="365621"/>
                    </a:cubicBezTo>
                    <a:cubicBezTo>
                      <a:pt x="1526440" y="362540"/>
                      <a:pt x="1524350" y="359352"/>
                      <a:pt x="1522340" y="356111"/>
                    </a:cubicBezTo>
                    <a:cubicBezTo>
                      <a:pt x="1517838" y="348824"/>
                      <a:pt x="1513657" y="341323"/>
                      <a:pt x="1509102" y="334090"/>
                    </a:cubicBezTo>
                    <a:cubicBezTo>
                      <a:pt x="1500473" y="319946"/>
                      <a:pt x="1490772" y="304113"/>
                      <a:pt x="1480294" y="288388"/>
                    </a:cubicBezTo>
                    <a:cubicBezTo>
                      <a:pt x="1473756" y="278584"/>
                      <a:pt x="1466976" y="268779"/>
                      <a:pt x="1459607" y="259697"/>
                    </a:cubicBezTo>
                    <a:cubicBezTo>
                      <a:pt x="1448566" y="246089"/>
                      <a:pt x="1436347" y="234087"/>
                      <a:pt x="1422412" y="225622"/>
                    </a:cubicBezTo>
                    <a:cubicBezTo>
                      <a:pt x="1393658" y="225327"/>
                      <a:pt x="1363725" y="225006"/>
                      <a:pt x="1332801" y="224684"/>
                    </a:cubicBezTo>
                    <a:cubicBezTo>
                      <a:pt x="1280412" y="224122"/>
                      <a:pt x="1225182" y="223559"/>
                      <a:pt x="1168318" y="222943"/>
                    </a:cubicBezTo>
                    <a:cubicBezTo>
                      <a:pt x="1169015" y="223345"/>
                      <a:pt x="1169658" y="223881"/>
                      <a:pt x="1170355" y="224283"/>
                    </a:cubicBezTo>
                    <a:cubicBezTo>
                      <a:pt x="1188363" y="234275"/>
                      <a:pt x="1207657" y="241749"/>
                      <a:pt x="1225852" y="251661"/>
                    </a:cubicBezTo>
                    <a:cubicBezTo>
                      <a:pt x="1241958" y="260796"/>
                      <a:pt x="1257179" y="270734"/>
                      <a:pt x="1271676" y="281718"/>
                    </a:cubicBezTo>
                    <a:cubicBezTo>
                      <a:pt x="1286039" y="292567"/>
                      <a:pt x="1299679" y="304408"/>
                      <a:pt x="1313373" y="316678"/>
                    </a:cubicBezTo>
                    <a:lnTo>
                      <a:pt x="1345262" y="345261"/>
                    </a:lnTo>
                    <a:cubicBezTo>
                      <a:pt x="1347164" y="347002"/>
                      <a:pt x="1351908" y="350164"/>
                      <a:pt x="1355150" y="353271"/>
                    </a:cubicBezTo>
                    <a:cubicBezTo>
                      <a:pt x="1357589" y="355602"/>
                      <a:pt x="1359331" y="358013"/>
                      <a:pt x="1359947" y="360049"/>
                    </a:cubicBezTo>
                    <a:cubicBezTo>
                      <a:pt x="1360885" y="363022"/>
                      <a:pt x="1359250" y="366210"/>
                      <a:pt x="1356276" y="367175"/>
                    </a:cubicBezTo>
                    <a:cubicBezTo>
                      <a:pt x="1353274" y="368139"/>
                      <a:pt x="1350085" y="366505"/>
                      <a:pt x="1349121" y="363505"/>
                    </a:cubicBezTo>
                    <a:cubicBezTo>
                      <a:pt x="1348799" y="362594"/>
                      <a:pt x="1347432" y="361897"/>
                      <a:pt x="1346173" y="360906"/>
                    </a:cubicBezTo>
                    <a:cubicBezTo>
                      <a:pt x="1342931" y="358361"/>
                      <a:pt x="1339018" y="355977"/>
                      <a:pt x="1337276" y="354557"/>
                    </a:cubicBezTo>
                    <a:lnTo>
                      <a:pt x="1304101" y="327366"/>
                    </a:lnTo>
                    <a:cubicBezTo>
                      <a:pt x="1290327" y="315767"/>
                      <a:pt x="1276419" y="304837"/>
                      <a:pt x="1262216" y="294389"/>
                    </a:cubicBezTo>
                    <a:cubicBezTo>
                      <a:pt x="1248094" y="283995"/>
                      <a:pt x="1233650" y="274056"/>
                      <a:pt x="1218161" y="265162"/>
                    </a:cubicBezTo>
                    <a:cubicBezTo>
                      <a:pt x="1200341" y="254554"/>
                      <a:pt x="1181288" y="246410"/>
                      <a:pt x="1163709" y="235641"/>
                    </a:cubicBezTo>
                    <a:cubicBezTo>
                      <a:pt x="1157492" y="231837"/>
                      <a:pt x="1151650" y="227363"/>
                      <a:pt x="1145889" y="222702"/>
                    </a:cubicBezTo>
                    <a:cubicBezTo>
                      <a:pt x="1101565" y="222220"/>
                      <a:pt x="1056385" y="221711"/>
                      <a:pt x="1010695" y="221175"/>
                    </a:cubicBezTo>
                    <a:cubicBezTo>
                      <a:pt x="1018118" y="224068"/>
                      <a:pt x="1024844" y="226908"/>
                      <a:pt x="1029239" y="229131"/>
                    </a:cubicBezTo>
                    <a:cubicBezTo>
                      <a:pt x="1051347" y="240383"/>
                      <a:pt x="1076992" y="261787"/>
                      <a:pt x="1090391" y="287344"/>
                    </a:cubicBezTo>
                    <a:cubicBezTo>
                      <a:pt x="1099904" y="305560"/>
                      <a:pt x="1103227" y="325786"/>
                      <a:pt x="1096072" y="345904"/>
                    </a:cubicBezTo>
                    <a:cubicBezTo>
                      <a:pt x="1091704" y="357772"/>
                      <a:pt x="1084978" y="365165"/>
                      <a:pt x="1077421" y="369157"/>
                    </a:cubicBezTo>
                    <a:cubicBezTo>
                      <a:pt x="1068042" y="374086"/>
                      <a:pt x="1057216" y="374059"/>
                      <a:pt x="1047059" y="369961"/>
                    </a:cubicBezTo>
                    <a:cubicBezTo>
                      <a:pt x="1030713" y="363371"/>
                      <a:pt x="1016242" y="346252"/>
                      <a:pt x="1014554" y="326107"/>
                    </a:cubicBezTo>
                    <a:cubicBezTo>
                      <a:pt x="1013482" y="312820"/>
                      <a:pt x="1023558" y="302158"/>
                      <a:pt x="1033071" y="301006"/>
                    </a:cubicBezTo>
                    <a:cubicBezTo>
                      <a:pt x="1040280" y="300149"/>
                      <a:pt x="1048024" y="303444"/>
                      <a:pt x="1050891" y="315151"/>
                    </a:cubicBezTo>
                    <a:cubicBezTo>
                      <a:pt x="1051749" y="318312"/>
                      <a:pt x="1049846" y="321553"/>
                      <a:pt x="1046711" y="322410"/>
                    </a:cubicBezTo>
                    <a:cubicBezTo>
                      <a:pt x="1043549" y="323241"/>
                      <a:pt x="1040280" y="321366"/>
                      <a:pt x="1039449" y="318204"/>
                    </a:cubicBezTo>
                    <a:cubicBezTo>
                      <a:pt x="1038779" y="315901"/>
                      <a:pt x="1037868" y="314347"/>
                      <a:pt x="1036582" y="313570"/>
                    </a:cubicBezTo>
                    <a:cubicBezTo>
                      <a:pt x="1035483" y="312927"/>
                      <a:pt x="1034197" y="313436"/>
                      <a:pt x="1032991" y="314079"/>
                    </a:cubicBezTo>
                    <a:cubicBezTo>
                      <a:pt x="1029748" y="315820"/>
                      <a:pt x="1027310" y="320053"/>
                      <a:pt x="1027872" y="324795"/>
                    </a:cubicBezTo>
                    <a:cubicBezTo>
                      <a:pt x="1029534" y="339421"/>
                      <a:pt x="1040414" y="351584"/>
                      <a:pt x="1052446" y="356057"/>
                    </a:cubicBezTo>
                    <a:cubicBezTo>
                      <a:pt x="1058395" y="358254"/>
                      <a:pt x="1064665" y="358468"/>
                      <a:pt x="1070025" y="355495"/>
                    </a:cubicBezTo>
                    <a:cubicBezTo>
                      <a:pt x="1074688" y="352923"/>
                      <a:pt x="1078466" y="347994"/>
                      <a:pt x="1081065" y="340520"/>
                    </a:cubicBezTo>
                    <a:cubicBezTo>
                      <a:pt x="1086747" y="324741"/>
                      <a:pt x="1083665" y="308962"/>
                      <a:pt x="1076403" y="294523"/>
                    </a:cubicBezTo>
                    <a:cubicBezTo>
                      <a:pt x="1064772" y="271458"/>
                      <a:pt x="1042423" y="251714"/>
                      <a:pt x="1022915" y="241133"/>
                    </a:cubicBezTo>
                    <a:cubicBezTo>
                      <a:pt x="1016832" y="237784"/>
                      <a:pt x="1006032" y="232989"/>
                      <a:pt x="995072" y="228703"/>
                    </a:cubicBezTo>
                    <a:cubicBezTo>
                      <a:pt x="986845" y="225488"/>
                      <a:pt x="978538" y="222514"/>
                      <a:pt x="972053" y="220693"/>
                    </a:cubicBezTo>
                    <a:cubicBezTo>
                      <a:pt x="944907" y="220371"/>
                      <a:pt x="917708" y="220050"/>
                      <a:pt x="890482" y="219702"/>
                    </a:cubicBezTo>
                    <a:cubicBezTo>
                      <a:pt x="806203" y="218630"/>
                      <a:pt x="722113" y="217424"/>
                      <a:pt x="640863" y="216219"/>
                    </a:cubicBezTo>
                    <a:cubicBezTo>
                      <a:pt x="646249" y="218684"/>
                      <a:pt x="651180" y="221175"/>
                      <a:pt x="654101" y="223318"/>
                    </a:cubicBezTo>
                    <a:cubicBezTo>
                      <a:pt x="662221" y="229426"/>
                      <a:pt x="670287" y="235480"/>
                      <a:pt x="678245" y="241668"/>
                    </a:cubicBezTo>
                    <a:cubicBezTo>
                      <a:pt x="686231" y="247857"/>
                      <a:pt x="694190" y="254045"/>
                      <a:pt x="702015" y="260340"/>
                    </a:cubicBezTo>
                    <a:cubicBezTo>
                      <a:pt x="717665" y="272904"/>
                      <a:pt x="733100" y="285629"/>
                      <a:pt x="749098" y="297925"/>
                    </a:cubicBezTo>
                    <a:cubicBezTo>
                      <a:pt x="757003" y="304006"/>
                      <a:pt x="764935" y="310061"/>
                      <a:pt x="773135" y="315954"/>
                    </a:cubicBezTo>
                    <a:cubicBezTo>
                      <a:pt x="775842" y="317803"/>
                      <a:pt x="776539" y="321473"/>
                      <a:pt x="774716" y="324178"/>
                    </a:cubicBezTo>
                    <a:cubicBezTo>
                      <a:pt x="772894" y="326884"/>
                      <a:pt x="769196" y="327607"/>
                      <a:pt x="766490" y="325786"/>
                    </a:cubicBezTo>
                    <a:cubicBezTo>
                      <a:pt x="744837" y="311963"/>
                      <a:pt x="724123" y="297497"/>
                      <a:pt x="704051" y="282200"/>
                    </a:cubicBezTo>
                    <a:cubicBezTo>
                      <a:pt x="696012" y="276066"/>
                      <a:pt x="688080" y="269797"/>
                      <a:pt x="680228" y="263394"/>
                    </a:cubicBezTo>
                    <a:cubicBezTo>
                      <a:pt x="668545" y="253911"/>
                      <a:pt x="657075" y="244133"/>
                      <a:pt x="645285" y="234489"/>
                    </a:cubicBezTo>
                    <a:cubicBezTo>
                      <a:pt x="642176" y="231891"/>
                      <a:pt x="636200" y="228730"/>
                      <a:pt x="629822" y="225649"/>
                    </a:cubicBezTo>
                    <a:cubicBezTo>
                      <a:pt x="621301" y="221523"/>
                      <a:pt x="612404" y="217773"/>
                      <a:pt x="607420" y="215737"/>
                    </a:cubicBezTo>
                    <a:cubicBezTo>
                      <a:pt x="583570" y="215389"/>
                      <a:pt x="559801" y="215014"/>
                      <a:pt x="536621" y="214665"/>
                    </a:cubicBezTo>
                    <a:cubicBezTo>
                      <a:pt x="514513" y="214317"/>
                      <a:pt x="492914" y="213996"/>
                      <a:pt x="471583" y="213647"/>
                    </a:cubicBezTo>
                    <a:cubicBezTo>
                      <a:pt x="491547" y="217826"/>
                      <a:pt x="511190" y="220853"/>
                      <a:pt x="529091" y="227176"/>
                    </a:cubicBezTo>
                    <a:cubicBezTo>
                      <a:pt x="545410" y="232962"/>
                      <a:pt x="560283" y="241454"/>
                      <a:pt x="572958" y="255572"/>
                    </a:cubicBezTo>
                    <a:cubicBezTo>
                      <a:pt x="597853" y="283566"/>
                      <a:pt x="602811" y="308346"/>
                      <a:pt x="598148" y="327125"/>
                    </a:cubicBezTo>
                    <a:cubicBezTo>
                      <a:pt x="590644" y="357316"/>
                      <a:pt x="557871" y="373229"/>
                      <a:pt x="533914" y="367416"/>
                    </a:cubicBezTo>
                    <a:cubicBezTo>
                      <a:pt x="524669" y="365139"/>
                      <a:pt x="514084" y="361415"/>
                      <a:pt x="506018" y="355200"/>
                    </a:cubicBezTo>
                    <a:cubicBezTo>
                      <a:pt x="499908" y="350485"/>
                      <a:pt x="495138" y="344431"/>
                      <a:pt x="492941" y="336742"/>
                    </a:cubicBezTo>
                    <a:cubicBezTo>
                      <a:pt x="485411" y="309873"/>
                      <a:pt x="502320" y="291549"/>
                      <a:pt x="519899" y="288656"/>
                    </a:cubicBezTo>
                    <a:cubicBezTo>
                      <a:pt x="528662" y="287210"/>
                      <a:pt x="537639" y="289433"/>
                      <a:pt x="544285" y="296050"/>
                    </a:cubicBezTo>
                    <a:cubicBezTo>
                      <a:pt x="550663" y="302426"/>
                      <a:pt x="555218" y="313141"/>
                      <a:pt x="554146" y="329349"/>
                    </a:cubicBezTo>
                    <a:cubicBezTo>
                      <a:pt x="553959" y="332617"/>
                      <a:pt x="551172" y="335135"/>
                      <a:pt x="547902" y="334948"/>
                    </a:cubicBezTo>
                    <a:cubicBezTo>
                      <a:pt x="544633" y="334787"/>
                      <a:pt x="542141" y="332001"/>
                      <a:pt x="542302" y="328732"/>
                    </a:cubicBezTo>
                    <a:cubicBezTo>
                      <a:pt x="543106" y="307837"/>
                      <a:pt x="532923" y="299613"/>
                      <a:pt x="522204" y="301649"/>
                    </a:cubicBezTo>
                    <a:cubicBezTo>
                      <a:pt x="511217" y="303738"/>
                      <a:pt x="501623" y="315901"/>
                      <a:pt x="506768" y="332671"/>
                    </a:cubicBezTo>
                    <a:cubicBezTo>
                      <a:pt x="508537" y="338484"/>
                      <a:pt x="512985" y="342475"/>
                      <a:pt x="518104" y="345476"/>
                    </a:cubicBezTo>
                    <a:cubicBezTo>
                      <a:pt x="524106" y="348985"/>
                      <a:pt x="531181" y="351101"/>
                      <a:pt x="537425" y="352521"/>
                    </a:cubicBezTo>
                    <a:cubicBezTo>
                      <a:pt x="554468" y="356486"/>
                      <a:pt x="577273" y="344672"/>
                      <a:pt x="582578" y="323268"/>
                    </a:cubicBezTo>
                    <a:cubicBezTo>
                      <a:pt x="586303" y="308105"/>
                      <a:pt x="581239" y="288576"/>
                      <a:pt x="561301" y="265832"/>
                    </a:cubicBezTo>
                    <a:cubicBezTo>
                      <a:pt x="550663" y="253536"/>
                      <a:pt x="537961" y="246142"/>
                      <a:pt x="524079" y="240918"/>
                    </a:cubicBezTo>
                    <a:cubicBezTo>
                      <a:pt x="502347" y="232748"/>
                      <a:pt x="477881" y="229667"/>
                      <a:pt x="453495" y="222916"/>
                    </a:cubicBezTo>
                    <a:cubicBezTo>
                      <a:pt x="443178" y="220050"/>
                      <a:pt x="432834" y="217317"/>
                      <a:pt x="422410" y="214826"/>
                    </a:cubicBezTo>
                    <a:cubicBezTo>
                      <a:pt x="419167" y="214049"/>
                      <a:pt x="415844" y="213460"/>
                      <a:pt x="412575" y="212737"/>
                    </a:cubicBezTo>
                    <a:cubicBezTo>
                      <a:pt x="176971" y="209013"/>
                      <a:pt x="5843" y="205986"/>
                      <a:pt x="5843" y="205986"/>
                    </a:cubicBezTo>
                    <a:cubicBezTo>
                      <a:pt x="2573" y="205932"/>
                      <a:pt x="-53" y="203253"/>
                      <a:pt x="1" y="199985"/>
                    </a:cubicBezTo>
                    <a:cubicBezTo>
                      <a:pt x="54" y="196717"/>
                      <a:pt x="2734" y="194091"/>
                      <a:pt x="6003" y="194145"/>
                    </a:cubicBezTo>
                    <a:cubicBezTo>
                      <a:pt x="6003" y="194145"/>
                      <a:pt x="165770" y="195538"/>
                      <a:pt x="389074" y="197869"/>
                    </a:cubicBezTo>
                    <a:cubicBezTo>
                      <a:pt x="390226" y="197145"/>
                      <a:pt x="391566" y="196717"/>
                      <a:pt x="393013" y="196958"/>
                    </a:cubicBezTo>
                    <a:cubicBezTo>
                      <a:pt x="394835" y="197252"/>
                      <a:pt x="396604" y="197654"/>
                      <a:pt x="398426" y="197976"/>
                    </a:cubicBezTo>
                    <a:cubicBezTo>
                      <a:pt x="419998" y="198190"/>
                      <a:pt x="442052" y="198431"/>
                      <a:pt x="464669" y="198672"/>
                    </a:cubicBezTo>
                    <a:cubicBezTo>
                      <a:pt x="465205" y="198297"/>
                      <a:pt x="465527" y="197681"/>
                      <a:pt x="466197" y="197494"/>
                    </a:cubicBezTo>
                    <a:cubicBezTo>
                      <a:pt x="503392" y="186858"/>
                      <a:pt x="544285" y="180992"/>
                      <a:pt x="581212" y="167383"/>
                    </a:cubicBezTo>
                    <a:cubicBezTo>
                      <a:pt x="604981" y="158623"/>
                      <a:pt x="627089" y="146648"/>
                      <a:pt x="645177" y="127414"/>
                    </a:cubicBezTo>
                    <a:cubicBezTo>
                      <a:pt x="656593" y="115466"/>
                      <a:pt x="668143" y="99232"/>
                      <a:pt x="672296" y="82194"/>
                    </a:cubicBezTo>
                    <a:cubicBezTo>
                      <a:pt x="674869" y="71693"/>
                      <a:pt x="674574" y="60843"/>
                      <a:pt x="668974" y="50663"/>
                    </a:cubicBezTo>
                    <a:cubicBezTo>
                      <a:pt x="661095" y="36278"/>
                      <a:pt x="645553" y="30197"/>
                      <a:pt x="630680" y="31456"/>
                    </a:cubicBezTo>
                    <a:cubicBezTo>
                      <a:pt x="615620" y="32715"/>
                      <a:pt x="601015" y="41341"/>
                      <a:pt x="595280" y="57039"/>
                    </a:cubicBezTo>
                    <a:cubicBezTo>
                      <a:pt x="592386" y="64915"/>
                      <a:pt x="595066" y="72148"/>
                      <a:pt x="600291" y="77104"/>
                    </a:cubicBezTo>
                    <a:cubicBezTo>
                      <a:pt x="605731" y="82248"/>
                      <a:pt x="613717" y="85168"/>
                      <a:pt x="621515" y="84096"/>
                    </a:cubicBezTo>
                    <a:cubicBezTo>
                      <a:pt x="624543" y="81899"/>
                      <a:pt x="630412" y="76059"/>
                      <a:pt x="630412" y="76059"/>
                    </a:cubicBezTo>
                    <a:cubicBezTo>
                      <a:pt x="632609" y="73836"/>
                      <a:pt x="636200" y="73809"/>
                      <a:pt x="638451" y="76006"/>
                    </a:cubicBezTo>
                    <a:cubicBezTo>
                      <a:pt x="640675" y="78202"/>
                      <a:pt x="640702" y="81819"/>
                      <a:pt x="638505" y="84042"/>
                    </a:cubicBezTo>
                    <a:cubicBezTo>
                      <a:pt x="638505" y="84042"/>
                      <a:pt x="633038" y="89695"/>
                      <a:pt x="629528" y="92642"/>
                    </a:cubicBezTo>
                    <a:cubicBezTo>
                      <a:pt x="627384" y="94463"/>
                      <a:pt x="625374" y="95321"/>
                      <a:pt x="624463" y="95508"/>
                    </a:cubicBezTo>
                    <a:cubicBezTo>
                      <a:pt x="612672" y="97866"/>
                      <a:pt x="600265" y="93927"/>
                      <a:pt x="591797" y="86293"/>
                    </a:cubicBezTo>
                    <a:cubicBezTo>
                      <a:pt x="582793" y="78202"/>
                      <a:pt x="578264" y="66013"/>
                      <a:pt x="582793" y="52619"/>
                    </a:cubicBezTo>
                    <a:cubicBezTo>
                      <a:pt x="590028" y="31429"/>
                      <a:pt x="609161" y="19186"/>
                      <a:pt x="629313" y="17070"/>
                    </a:cubicBezTo>
                    <a:cubicBezTo>
                      <a:pt x="649840" y="14927"/>
                      <a:pt x="671198" y="23446"/>
                      <a:pt x="682453" y="43136"/>
                    </a:cubicBezTo>
                    <a:cubicBezTo>
                      <a:pt x="690251" y="56878"/>
                      <a:pt x="691162" y="71612"/>
                      <a:pt x="687785" y="85918"/>
                    </a:cubicBezTo>
                    <a:cubicBezTo>
                      <a:pt x="683096" y="105661"/>
                      <a:pt x="669911" y="124601"/>
                      <a:pt x="656700" y="138451"/>
                    </a:cubicBezTo>
                    <a:cubicBezTo>
                      <a:pt x="636602" y="159159"/>
                      <a:pt x="612377" y="172232"/>
                      <a:pt x="586196" y="181313"/>
                    </a:cubicBezTo>
                    <a:cubicBezTo>
                      <a:pt x="562909" y="189377"/>
                      <a:pt x="538121" y="194279"/>
                      <a:pt x="513575" y="199208"/>
                    </a:cubicBezTo>
                    <a:cubicBezTo>
                      <a:pt x="521346" y="199288"/>
                      <a:pt x="528957" y="199369"/>
                      <a:pt x="536835" y="199449"/>
                    </a:cubicBezTo>
                    <a:cubicBezTo>
                      <a:pt x="591395" y="200038"/>
                      <a:pt x="648152" y="200681"/>
                      <a:pt x="705981" y="201378"/>
                    </a:cubicBezTo>
                    <a:cubicBezTo>
                      <a:pt x="720720" y="197788"/>
                      <a:pt x="732644" y="193984"/>
                      <a:pt x="743149" y="188064"/>
                    </a:cubicBezTo>
                    <a:cubicBezTo>
                      <a:pt x="755610" y="181072"/>
                      <a:pt x="766141" y="170946"/>
                      <a:pt x="777771" y="154337"/>
                    </a:cubicBezTo>
                    <a:cubicBezTo>
                      <a:pt x="788196" y="140272"/>
                      <a:pt x="798164" y="125646"/>
                      <a:pt x="808856" y="111662"/>
                    </a:cubicBezTo>
                    <a:cubicBezTo>
                      <a:pt x="816119" y="102152"/>
                      <a:pt x="823756" y="92936"/>
                      <a:pt x="831902" y="84257"/>
                    </a:cubicBezTo>
                    <a:cubicBezTo>
                      <a:pt x="836431" y="79461"/>
                      <a:pt x="842434" y="71961"/>
                      <a:pt x="849133" y="67326"/>
                    </a:cubicBezTo>
                    <a:cubicBezTo>
                      <a:pt x="852831" y="64754"/>
                      <a:pt x="856717" y="62960"/>
                      <a:pt x="860710" y="62477"/>
                    </a:cubicBezTo>
                    <a:cubicBezTo>
                      <a:pt x="863791" y="62022"/>
                      <a:pt x="866685" y="64165"/>
                      <a:pt x="867141" y="67273"/>
                    </a:cubicBezTo>
                    <a:cubicBezTo>
                      <a:pt x="867597" y="70353"/>
                      <a:pt x="865453" y="73247"/>
                      <a:pt x="862344" y="73702"/>
                    </a:cubicBezTo>
                    <a:cubicBezTo>
                      <a:pt x="859343" y="74238"/>
                      <a:pt x="856663" y="76327"/>
                      <a:pt x="854064" y="78711"/>
                    </a:cubicBezTo>
                    <a:cubicBezTo>
                      <a:pt x="849213" y="83185"/>
                      <a:pt x="845033" y="89079"/>
                      <a:pt x="841683" y="93017"/>
                    </a:cubicBezTo>
                    <a:cubicBezTo>
                      <a:pt x="836083" y="99553"/>
                      <a:pt x="830884" y="106411"/>
                      <a:pt x="825792" y="113349"/>
                    </a:cubicBezTo>
                    <a:cubicBezTo>
                      <a:pt x="813680" y="129825"/>
                      <a:pt x="802479" y="147077"/>
                      <a:pt x="790795" y="163740"/>
                    </a:cubicBezTo>
                    <a:cubicBezTo>
                      <a:pt x="776994" y="182304"/>
                      <a:pt x="764587" y="193502"/>
                      <a:pt x="750063" y="200923"/>
                    </a:cubicBezTo>
                    <a:cubicBezTo>
                      <a:pt x="749366" y="201298"/>
                      <a:pt x="748562" y="201539"/>
                      <a:pt x="747839" y="201887"/>
                    </a:cubicBezTo>
                    <a:cubicBezTo>
                      <a:pt x="795136" y="202450"/>
                      <a:pt x="842836" y="203066"/>
                      <a:pt x="890696" y="203709"/>
                    </a:cubicBezTo>
                    <a:cubicBezTo>
                      <a:pt x="912777" y="204003"/>
                      <a:pt x="934831" y="204325"/>
                      <a:pt x="956859" y="204619"/>
                    </a:cubicBezTo>
                    <a:cubicBezTo>
                      <a:pt x="957422" y="203441"/>
                      <a:pt x="958279" y="202342"/>
                      <a:pt x="959566" y="201807"/>
                    </a:cubicBezTo>
                    <a:cubicBezTo>
                      <a:pt x="970901" y="196609"/>
                      <a:pt x="976770" y="187126"/>
                      <a:pt x="980575" y="176009"/>
                    </a:cubicBezTo>
                    <a:cubicBezTo>
                      <a:pt x="986577" y="158462"/>
                      <a:pt x="987515" y="136977"/>
                      <a:pt x="992392" y="119002"/>
                    </a:cubicBezTo>
                    <a:cubicBezTo>
                      <a:pt x="998020" y="98642"/>
                      <a:pt x="1008149" y="78685"/>
                      <a:pt x="1021414" y="61191"/>
                    </a:cubicBezTo>
                    <a:cubicBezTo>
                      <a:pt x="1034840" y="43511"/>
                      <a:pt x="1051508" y="28402"/>
                      <a:pt x="1069542" y="17713"/>
                    </a:cubicBezTo>
                    <a:cubicBezTo>
                      <a:pt x="1074822" y="14632"/>
                      <a:pt x="1080342" y="11820"/>
                      <a:pt x="1085996" y="9435"/>
                    </a:cubicBezTo>
                    <a:cubicBezTo>
                      <a:pt x="1091731" y="6998"/>
                      <a:pt x="1097626" y="4988"/>
                      <a:pt x="1103602" y="3461"/>
                    </a:cubicBezTo>
                    <a:cubicBezTo>
                      <a:pt x="1107783" y="2390"/>
                      <a:pt x="1112043" y="1532"/>
                      <a:pt x="1116331" y="970"/>
                    </a:cubicBezTo>
                    <a:cubicBezTo>
                      <a:pt x="1120645" y="381"/>
                      <a:pt x="1124987" y="59"/>
                      <a:pt x="1129328" y="6"/>
                    </a:cubicBezTo>
                    <a:cubicBezTo>
                      <a:pt x="1132785" y="-21"/>
                      <a:pt x="1136375" y="32"/>
                      <a:pt x="1139859" y="541"/>
                    </a:cubicBezTo>
                    <a:cubicBezTo>
                      <a:pt x="1142458" y="916"/>
                      <a:pt x="1145031" y="1506"/>
                      <a:pt x="1147470" y="2443"/>
                    </a:cubicBezTo>
                    <a:cubicBezTo>
                      <a:pt x="1158376" y="6542"/>
                      <a:pt x="1163361" y="13480"/>
                      <a:pt x="1164647" y="21062"/>
                    </a:cubicBezTo>
                    <a:cubicBezTo>
                      <a:pt x="1166442" y="31402"/>
                      <a:pt x="1160547" y="43913"/>
                      <a:pt x="1150953" y="52378"/>
                    </a:cubicBezTo>
                    <a:cubicBezTo>
                      <a:pt x="1141172" y="61031"/>
                      <a:pt x="1128149" y="65237"/>
                      <a:pt x="1117832" y="60468"/>
                    </a:cubicBezTo>
                    <a:cubicBezTo>
                      <a:pt x="1111909" y="57709"/>
                      <a:pt x="1106496" y="52137"/>
                      <a:pt x="1103281" y="42064"/>
                    </a:cubicBezTo>
                    <a:cubicBezTo>
                      <a:pt x="1102235" y="38983"/>
                      <a:pt x="1103924" y="35608"/>
                      <a:pt x="1107005" y="34563"/>
                    </a:cubicBezTo>
                    <a:cubicBezTo>
                      <a:pt x="1110114" y="33518"/>
                      <a:pt x="1113464" y="35206"/>
                      <a:pt x="1114509" y="38287"/>
                    </a:cubicBezTo>
                    <a:cubicBezTo>
                      <a:pt x="1116572" y="44073"/>
                      <a:pt x="1119413" y="47556"/>
                      <a:pt x="1122896" y="49029"/>
                    </a:cubicBezTo>
                    <a:cubicBezTo>
                      <a:pt x="1129087" y="51655"/>
                      <a:pt x="1136322" y="47770"/>
                      <a:pt x="1141949" y="42493"/>
                    </a:cubicBezTo>
                    <a:cubicBezTo>
                      <a:pt x="1145996" y="38689"/>
                      <a:pt x="1149211" y="33840"/>
                      <a:pt x="1150417" y="29018"/>
                    </a:cubicBezTo>
                    <a:cubicBezTo>
                      <a:pt x="1151114" y="26312"/>
                      <a:pt x="1151114" y="23633"/>
                      <a:pt x="1149801" y="21356"/>
                    </a:cubicBezTo>
                    <a:cubicBezTo>
                      <a:pt x="1148542" y="19133"/>
                      <a:pt x="1146049" y="17499"/>
                      <a:pt x="1142458" y="16266"/>
                    </a:cubicBezTo>
                    <a:cubicBezTo>
                      <a:pt x="1140583" y="15597"/>
                      <a:pt x="1138600" y="15302"/>
                      <a:pt x="1136617" y="15141"/>
                    </a:cubicBezTo>
                    <a:cubicBezTo>
                      <a:pt x="1134285" y="14954"/>
                      <a:pt x="1131954" y="14981"/>
                      <a:pt x="1129649" y="15061"/>
                    </a:cubicBezTo>
                    <a:cubicBezTo>
                      <a:pt x="1125924" y="15195"/>
                      <a:pt x="1122226" y="15570"/>
                      <a:pt x="1118528" y="16132"/>
                    </a:cubicBezTo>
                    <a:cubicBezTo>
                      <a:pt x="1114830" y="16695"/>
                      <a:pt x="1111159" y="17499"/>
                      <a:pt x="1107568" y="18490"/>
                    </a:cubicBezTo>
                    <a:cubicBezTo>
                      <a:pt x="1102369" y="19910"/>
                      <a:pt x="1097251" y="21785"/>
                      <a:pt x="1092267" y="23955"/>
                    </a:cubicBezTo>
                    <a:cubicBezTo>
                      <a:pt x="1087229" y="26151"/>
                      <a:pt x="1082352" y="28696"/>
                      <a:pt x="1077662" y="31482"/>
                    </a:cubicBezTo>
                    <a:cubicBezTo>
                      <a:pt x="1061235" y="41073"/>
                      <a:pt x="1046202" y="54816"/>
                      <a:pt x="1033768" y="70728"/>
                    </a:cubicBezTo>
                    <a:cubicBezTo>
                      <a:pt x="1021441" y="86534"/>
                      <a:pt x="1011660" y="104456"/>
                      <a:pt x="1006140" y="122940"/>
                    </a:cubicBezTo>
                    <a:cubicBezTo>
                      <a:pt x="999628" y="144451"/>
                      <a:pt x="998395" y="171026"/>
                      <a:pt x="988051" y="189966"/>
                    </a:cubicBezTo>
                    <a:cubicBezTo>
                      <a:pt x="984836" y="195806"/>
                      <a:pt x="980441" y="200655"/>
                      <a:pt x="975322" y="204887"/>
                    </a:cubicBezTo>
                    <a:cubicBezTo>
                      <a:pt x="1016430" y="205477"/>
                      <a:pt x="1057242" y="206093"/>
                      <a:pt x="1097492" y="206682"/>
                    </a:cubicBezTo>
                    <a:lnTo>
                      <a:pt x="1099556" y="205986"/>
                    </a:lnTo>
                    <a:cubicBezTo>
                      <a:pt x="1102021" y="205048"/>
                      <a:pt x="1104460" y="204030"/>
                      <a:pt x="1106845" y="202932"/>
                    </a:cubicBezTo>
                    <a:cubicBezTo>
                      <a:pt x="1109230" y="201833"/>
                      <a:pt x="1111561" y="200655"/>
                      <a:pt x="1113839" y="199369"/>
                    </a:cubicBezTo>
                    <a:cubicBezTo>
                      <a:pt x="1120726" y="195538"/>
                      <a:pt x="1127372" y="191037"/>
                      <a:pt x="1133749" y="186162"/>
                    </a:cubicBezTo>
                    <a:cubicBezTo>
                      <a:pt x="1140154" y="181259"/>
                      <a:pt x="1146290" y="175955"/>
                      <a:pt x="1152079" y="170490"/>
                    </a:cubicBezTo>
                    <a:cubicBezTo>
                      <a:pt x="1162181" y="161087"/>
                      <a:pt x="1170998" y="150479"/>
                      <a:pt x="1179519" y="139522"/>
                    </a:cubicBezTo>
                    <a:cubicBezTo>
                      <a:pt x="1187532" y="129182"/>
                      <a:pt x="1195223" y="118493"/>
                      <a:pt x="1202833" y="107724"/>
                    </a:cubicBezTo>
                    <a:cubicBezTo>
                      <a:pt x="1214517" y="91168"/>
                      <a:pt x="1226174" y="74613"/>
                      <a:pt x="1238930" y="59316"/>
                    </a:cubicBezTo>
                    <a:cubicBezTo>
                      <a:pt x="1240966" y="56744"/>
                      <a:pt x="1244691" y="56316"/>
                      <a:pt x="1247237" y="58325"/>
                    </a:cubicBezTo>
                    <a:cubicBezTo>
                      <a:pt x="1249809" y="60361"/>
                      <a:pt x="1250265" y="64085"/>
                      <a:pt x="1248228" y="66656"/>
                    </a:cubicBezTo>
                    <a:cubicBezTo>
                      <a:pt x="1236464" y="82355"/>
                      <a:pt x="1226093" y="99392"/>
                      <a:pt x="1215267" y="116109"/>
                    </a:cubicBezTo>
                    <a:cubicBezTo>
                      <a:pt x="1207898" y="127467"/>
                      <a:pt x="1200421" y="138719"/>
                      <a:pt x="1192221" y="149327"/>
                    </a:cubicBezTo>
                    <a:cubicBezTo>
                      <a:pt x="1183164" y="161034"/>
                      <a:pt x="1173222" y="171883"/>
                      <a:pt x="1162235" y="181661"/>
                    </a:cubicBezTo>
                    <a:cubicBezTo>
                      <a:pt x="1155857" y="187233"/>
                      <a:pt x="1149104" y="192645"/>
                      <a:pt x="1142030" y="197547"/>
                    </a:cubicBezTo>
                    <a:cubicBezTo>
                      <a:pt x="1136858" y="201137"/>
                      <a:pt x="1131364" y="204110"/>
                      <a:pt x="1125871" y="207111"/>
                    </a:cubicBezTo>
                    <a:cubicBezTo>
                      <a:pt x="1175259" y="207861"/>
                      <a:pt x="1223521" y="208611"/>
                      <a:pt x="1270095" y="209361"/>
                    </a:cubicBezTo>
                    <a:cubicBezTo>
                      <a:pt x="1280707" y="203762"/>
                      <a:pt x="1296839" y="194734"/>
                      <a:pt x="1311068" y="187475"/>
                    </a:cubicBezTo>
                    <a:cubicBezTo>
                      <a:pt x="1318947" y="183429"/>
                      <a:pt x="1326182" y="180000"/>
                      <a:pt x="1331434" y="177964"/>
                    </a:cubicBezTo>
                    <a:cubicBezTo>
                      <a:pt x="1355204" y="168883"/>
                      <a:pt x="1386771" y="158248"/>
                      <a:pt x="1411345" y="141023"/>
                    </a:cubicBezTo>
                    <a:cubicBezTo>
                      <a:pt x="1426726" y="130253"/>
                      <a:pt x="1439401" y="116886"/>
                      <a:pt x="1444627" y="98937"/>
                    </a:cubicBezTo>
                    <a:cubicBezTo>
                      <a:pt x="1447039" y="90981"/>
                      <a:pt x="1446369" y="84632"/>
                      <a:pt x="1443180" y="79944"/>
                    </a:cubicBezTo>
                    <a:cubicBezTo>
                      <a:pt x="1439482" y="74479"/>
                      <a:pt x="1432970" y="71318"/>
                      <a:pt x="1425681" y="69925"/>
                    </a:cubicBezTo>
                    <a:cubicBezTo>
                      <a:pt x="1411050" y="67165"/>
                      <a:pt x="1393042" y="71318"/>
                      <a:pt x="1384601" y="83239"/>
                    </a:cubicBezTo>
                    <a:cubicBezTo>
                      <a:pt x="1381278" y="87927"/>
                      <a:pt x="1381358" y="92159"/>
                      <a:pt x="1383502" y="95026"/>
                    </a:cubicBezTo>
                    <a:cubicBezTo>
                      <a:pt x="1384842" y="96847"/>
                      <a:pt x="1386771" y="98187"/>
                      <a:pt x="1388727" y="98482"/>
                    </a:cubicBezTo>
                    <a:cubicBezTo>
                      <a:pt x="1389531" y="98589"/>
                      <a:pt x="1390335" y="98669"/>
                      <a:pt x="1390925" y="98160"/>
                    </a:cubicBezTo>
                    <a:cubicBezTo>
                      <a:pt x="1392292" y="97008"/>
                      <a:pt x="1392667" y="94758"/>
                      <a:pt x="1392452" y="91463"/>
                    </a:cubicBezTo>
                    <a:cubicBezTo>
                      <a:pt x="1392211" y="88221"/>
                      <a:pt x="1394676" y="85355"/>
                      <a:pt x="1397946" y="85114"/>
                    </a:cubicBezTo>
                    <a:cubicBezTo>
                      <a:pt x="1401188" y="84873"/>
                      <a:pt x="1404029" y="87338"/>
                      <a:pt x="1404297" y="90579"/>
                    </a:cubicBezTo>
                    <a:cubicBezTo>
                      <a:pt x="1405127" y="99580"/>
                      <a:pt x="1402073" y="104991"/>
                      <a:pt x="1398348" y="107965"/>
                    </a:cubicBezTo>
                    <a:cubicBezTo>
                      <a:pt x="1393095" y="112171"/>
                      <a:pt x="1385244" y="111930"/>
                      <a:pt x="1378759" y="107885"/>
                    </a:cubicBezTo>
                    <a:cubicBezTo>
                      <a:pt x="1369996" y="102393"/>
                      <a:pt x="1363806" y="89990"/>
                      <a:pt x="1373426" y="75550"/>
                    </a:cubicBezTo>
                    <a:cubicBezTo>
                      <a:pt x="1386771" y="55619"/>
                      <a:pt x="1419169" y="49431"/>
                      <a:pt x="1440339" y="58673"/>
                    </a:cubicBezTo>
                    <a:cubicBezTo>
                      <a:pt x="1456284" y="65612"/>
                      <a:pt x="1466494" y="80399"/>
                      <a:pt x="1459928" y="103438"/>
                    </a:cubicBezTo>
                    <a:cubicBezTo>
                      <a:pt x="1453577" y="124895"/>
                      <a:pt x="1438866" y="141290"/>
                      <a:pt x="1420268" y="153935"/>
                    </a:cubicBezTo>
                    <a:cubicBezTo>
                      <a:pt x="1394408" y="171535"/>
                      <a:pt x="1361153" y="181849"/>
                      <a:pt x="1336151" y="190743"/>
                    </a:cubicBezTo>
                    <a:cubicBezTo>
                      <a:pt x="1331166" y="192511"/>
                      <a:pt x="1324306" y="195565"/>
                      <a:pt x="1316803" y="199128"/>
                    </a:cubicBezTo>
                    <a:cubicBezTo>
                      <a:pt x="1309782" y="202450"/>
                      <a:pt x="1302279" y="206173"/>
                      <a:pt x="1295124" y="209763"/>
                    </a:cubicBezTo>
                    <a:cubicBezTo>
                      <a:pt x="1307853" y="209977"/>
                      <a:pt x="1320581" y="210165"/>
                      <a:pt x="1333015" y="210352"/>
                    </a:cubicBezTo>
                    <a:cubicBezTo>
                      <a:pt x="1361742" y="210808"/>
                      <a:pt x="1485064" y="212790"/>
                      <a:pt x="1513845" y="213272"/>
                    </a:cubicBezTo>
                    <a:lnTo>
                      <a:pt x="1515105" y="212710"/>
                    </a:lnTo>
                    <a:lnTo>
                      <a:pt x="1530433" y="204780"/>
                    </a:lnTo>
                    <a:cubicBezTo>
                      <a:pt x="1536275" y="201512"/>
                      <a:pt x="1541875" y="197788"/>
                      <a:pt x="1547288" y="193824"/>
                    </a:cubicBezTo>
                    <a:cubicBezTo>
                      <a:pt x="1555542" y="187796"/>
                      <a:pt x="1563367" y="181152"/>
                      <a:pt x="1570950" y="174348"/>
                    </a:cubicBezTo>
                    <a:cubicBezTo>
                      <a:pt x="1578588" y="167597"/>
                      <a:pt x="1585528" y="160203"/>
                      <a:pt x="1592147" y="152488"/>
                    </a:cubicBezTo>
                    <a:cubicBezTo>
                      <a:pt x="1598793" y="144746"/>
                      <a:pt x="1605037" y="136629"/>
                      <a:pt x="1611013" y="128271"/>
                    </a:cubicBezTo>
                    <a:cubicBezTo>
                      <a:pt x="1618248" y="118198"/>
                      <a:pt x="1625108" y="107804"/>
                      <a:pt x="1631781" y="97249"/>
                    </a:cubicBezTo>
                    <a:cubicBezTo>
                      <a:pt x="1641937" y="81149"/>
                      <a:pt x="1651691" y="64808"/>
                      <a:pt x="1661660" y="48976"/>
                    </a:cubicBezTo>
                    <a:cubicBezTo>
                      <a:pt x="1663321" y="46163"/>
                      <a:pt x="1666966" y="45252"/>
                      <a:pt x="1669780" y="46913"/>
                    </a:cubicBezTo>
                    <a:cubicBezTo>
                      <a:pt x="1672593" y="48574"/>
                      <a:pt x="1673504" y="52217"/>
                      <a:pt x="1671843" y="55030"/>
                    </a:cubicBezTo>
                    <a:cubicBezTo>
                      <a:pt x="1662678" y="71371"/>
                      <a:pt x="1653862" y="88302"/>
                      <a:pt x="1644349" y="104831"/>
                    </a:cubicBezTo>
                    <a:cubicBezTo>
                      <a:pt x="1637971" y="115948"/>
                      <a:pt x="1631298" y="126931"/>
                      <a:pt x="1624036" y="137406"/>
                    </a:cubicBezTo>
                    <a:cubicBezTo>
                      <a:pt x="1617873" y="146327"/>
                      <a:pt x="1611281" y="154899"/>
                      <a:pt x="1604153" y="162963"/>
                    </a:cubicBezTo>
                    <a:cubicBezTo>
                      <a:pt x="1596944" y="171107"/>
                      <a:pt x="1589119" y="178688"/>
                      <a:pt x="1580732" y="185706"/>
                    </a:cubicBezTo>
                    <a:cubicBezTo>
                      <a:pt x="1573871" y="191359"/>
                      <a:pt x="1566877" y="196931"/>
                      <a:pt x="1559588" y="202021"/>
                    </a:cubicBezTo>
                    <a:cubicBezTo>
                      <a:pt x="1553398" y="206361"/>
                      <a:pt x="1546859" y="210138"/>
                      <a:pt x="1540214" y="213701"/>
                    </a:cubicBezTo>
                    <a:cubicBezTo>
                      <a:pt x="1682776" y="216031"/>
                      <a:pt x="1775335" y="217639"/>
                      <a:pt x="1775335" y="217639"/>
                    </a:cubicBezTo>
                    <a:cubicBezTo>
                      <a:pt x="1778443" y="217773"/>
                      <a:pt x="1780962" y="220344"/>
                      <a:pt x="1780909" y="223479"/>
                    </a:cubicBezTo>
                    <a:close/>
                    <a:moveTo>
                      <a:pt x="1537748" y="375399"/>
                    </a:moveTo>
                    <a:lnTo>
                      <a:pt x="1537802" y="375372"/>
                    </a:lnTo>
                    <a:cubicBezTo>
                      <a:pt x="1537748" y="375211"/>
                      <a:pt x="1537695" y="375051"/>
                      <a:pt x="1537668" y="374863"/>
                    </a:cubicBezTo>
                    <a:cubicBezTo>
                      <a:pt x="1537695" y="374997"/>
                      <a:pt x="1537561" y="375533"/>
                      <a:pt x="1537748" y="37539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3" name="Google Shape;623;p6"/>
              <p:cNvSpPr/>
              <p:nvPr/>
            </p:nvSpPr>
            <p:spPr>
              <a:xfrm rot="10800000" flipH="1">
                <a:off x="332351" y="318154"/>
                <a:ext cx="238412" cy="258544"/>
              </a:xfrm>
              <a:custGeom>
                <a:avLst/>
                <a:gdLst/>
                <a:ahLst/>
                <a:cxnLst/>
                <a:rect l="l" t="t" r="r" b="b"/>
                <a:pathLst>
                  <a:path w="476824" h="517087" extrusionOk="0">
                    <a:moveTo>
                      <a:pt x="82617" y="271914"/>
                    </a:moveTo>
                    <a:cubicBezTo>
                      <a:pt x="77498" y="248688"/>
                      <a:pt x="70638" y="225810"/>
                      <a:pt x="63081" y="203040"/>
                    </a:cubicBezTo>
                    <a:cubicBezTo>
                      <a:pt x="51692" y="168777"/>
                      <a:pt x="38669" y="134808"/>
                      <a:pt x="26020" y="101108"/>
                    </a:cubicBezTo>
                    <a:cubicBezTo>
                      <a:pt x="22001" y="90205"/>
                      <a:pt x="18142" y="79195"/>
                      <a:pt x="14605" y="68077"/>
                    </a:cubicBezTo>
                    <a:cubicBezTo>
                      <a:pt x="11041" y="56933"/>
                      <a:pt x="7825" y="45655"/>
                      <a:pt x="5092" y="34296"/>
                    </a:cubicBezTo>
                    <a:cubicBezTo>
                      <a:pt x="3993" y="29635"/>
                      <a:pt x="3886" y="21330"/>
                      <a:pt x="2707" y="14580"/>
                    </a:cubicBezTo>
                    <a:cubicBezTo>
                      <a:pt x="2305" y="12329"/>
                      <a:pt x="1930" y="10267"/>
                      <a:pt x="1018" y="8900"/>
                    </a:cubicBezTo>
                    <a:cubicBezTo>
                      <a:pt x="-777" y="6329"/>
                      <a:pt x="-134" y="2792"/>
                      <a:pt x="2439" y="998"/>
                    </a:cubicBezTo>
                    <a:cubicBezTo>
                      <a:pt x="5011" y="-770"/>
                      <a:pt x="8549" y="-127"/>
                      <a:pt x="10344" y="2444"/>
                    </a:cubicBezTo>
                    <a:cubicBezTo>
                      <a:pt x="12059" y="4828"/>
                      <a:pt x="13292" y="8365"/>
                      <a:pt x="14122" y="12410"/>
                    </a:cubicBezTo>
                    <a:cubicBezTo>
                      <a:pt x="15462" y="18866"/>
                      <a:pt x="15757" y="26849"/>
                      <a:pt x="16963" y="31296"/>
                    </a:cubicBezTo>
                    <a:cubicBezTo>
                      <a:pt x="19911" y="42253"/>
                      <a:pt x="23394" y="53129"/>
                      <a:pt x="27173" y="63898"/>
                    </a:cubicBezTo>
                    <a:cubicBezTo>
                      <a:pt x="30951" y="74694"/>
                      <a:pt x="35051" y="85410"/>
                      <a:pt x="39312" y="95991"/>
                    </a:cubicBezTo>
                    <a:cubicBezTo>
                      <a:pt x="52577" y="129718"/>
                      <a:pt x="66726" y="163526"/>
                      <a:pt x="78302" y="197950"/>
                    </a:cubicBezTo>
                    <a:cubicBezTo>
                      <a:pt x="86127" y="221283"/>
                      <a:pt x="92746" y="244884"/>
                      <a:pt x="97543" y="268780"/>
                    </a:cubicBezTo>
                    <a:cubicBezTo>
                      <a:pt x="105529" y="308695"/>
                      <a:pt x="108182" y="349441"/>
                      <a:pt x="102045" y="391259"/>
                    </a:cubicBezTo>
                    <a:cubicBezTo>
                      <a:pt x="101616" y="394500"/>
                      <a:pt x="98642" y="396777"/>
                      <a:pt x="95399" y="396349"/>
                    </a:cubicBezTo>
                    <a:cubicBezTo>
                      <a:pt x="92157" y="395947"/>
                      <a:pt x="89879" y="392946"/>
                      <a:pt x="90308" y="389705"/>
                    </a:cubicBezTo>
                    <a:cubicBezTo>
                      <a:pt x="95078" y="349281"/>
                      <a:pt x="91085" y="310196"/>
                      <a:pt x="82617" y="271914"/>
                    </a:cubicBezTo>
                    <a:close/>
                    <a:moveTo>
                      <a:pt x="474584" y="506880"/>
                    </a:moveTo>
                    <a:cubicBezTo>
                      <a:pt x="472252" y="505085"/>
                      <a:pt x="468769" y="503692"/>
                      <a:pt x="464749" y="502701"/>
                    </a:cubicBezTo>
                    <a:cubicBezTo>
                      <a:pt x="458371" y="501120"/>
                      <a:pt x="450386" y="500504"/>
                      <a:pt x="445991" y="499111"/>
                    </a:cubicBezTo>
                    <a:cubicBezTo>
                      <a:pt x="435138" y="495709"/>
                      <a:pt x="424446" y="491798"/>
                      <a:pt x="413834" y="487592"/>
                    </a:cubicBezTo>
                    <a:cubicBezTo>
                      <a:pt x="403168" y="483359"/>
                      <a:pt x="392637" y="478832"/>
                      <a:pt x="382213" y="474171"/>
                    </a:cubicBezTo>
                    <a:cubicBezTo>
                      <a:pt x="349064" y="459517"/>
                      <a:pt x="315862" y="444006"/>
                      <a:pt x="281910" y="431067"/>
                    </a:cubicBezTo>
                    <a:cubicBezTo>
                      <a:pt x="258918" y="422307"/>
                      <a:pt x="235577" y="414726"/>
                      <a:pt x="211888" y="408993"/>
                    </a:cubicBezTo>
                    <a:cubicBezTo>
                      <a:pt x="172308" y="399403"/>
                      <a:pt x="131683" y="395143"/>
                      <a:pt x="89611" y="399617"/>
                    </a:cubicBezTo>
                    <a:cubicBezTo>
                      <a:pt x="86368" y="399912"/>
                      <a:pt x="83957" y="402805"/>
                      <a:pt x="84278" y="406046"/>
                    </a:cubicBezTo>
                    <a:cubicBezTo>
                      <a:pt x="84573" y="409315"/>
                      <a:pt x="87440" y="411699"/>
                      <a:pt x="90710" y="411404"/>
                    </a:cubicBezTo>
                    <a:cubicBezTo>
                      <a:pt x="131335" y="408243"/>
                      <a:pt x="170218" y="413788"/>
                      <a:pt x="208163" y="423754"/>
                    </a:cubicBezTo>
                    <a:cubicBezTo>
                      <a:pt x="231155" y="429808"/>
                      <a:pt x="253746" y="437577"/>
                      <a:pt x="276202" y="446069"/>
                    </a:cubicBezTo>
                    <a:cubicBezTo>
                      <a:pt x="309967" y="458847"/>
                      <a:pt x="343383" y="473233"/>
                      <a:pt x="376585" y="487217"/>
                    </a:cubicBezTo>
                    <a:cubicBezTo>
                      <a:pt x="387331" y="491664"/>
                      <a:pt x="398157" y="496003"/>
                      <a:pt x="409117" y="499968"/>
                    </a:cubicBezTo>
                    <a:cubicBezTo>
                      <a:pt x="420131" y="503987"/>
                      <a:pt x="431252" y="507657"/>
                      <a:pt x="442507" y="510845"/>
                    </a:cubicBezTo>
                    <a:cubicBezTo>
                      <a:pt x="447116" y="512131"/>
                      <a:pt x="455424" y="512586"/>
                      <a:pt x="462123" y="514006"/>
                    </a:cubicBezTo>
                    <a:cubicBezTo>
                      <a:pt x="464374" y="514488"/>
                      <a:pt x="466411" y="514970"/>
                      <a:pt x="467724" y="515935"/>
                    </a:cubicBezTo>
                    <a:cubicBezTo>
                      <a:pt x="470216" y="517837"/>
                      <a:pt x="473780" y="517328"/>
                      <a:pt x="475682" y="514836"/>
                    </a:cubicBezTo>
                    <a:cubicBezTo>
                      <a:pt x="477558" y="512345"/>
                      <a:pt x="477076" y="508782"/>
                      <a:pt x="474584" y="5068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4" name="Google Shape;624;p6"/>
              <p:cNvSpPr/>
              <p:nvPr/>
            </p:nvSpPr>
            <p:spPr>
              <a:xfrm rot="10800000" flipH="1">
                <a:off x="507106" y="440259"/>
                <a:ext cx="312719" cy="336885"/>
              </a:xfrm>
              <a:custGeom>
                <a:avLst/>
                <a:gdLst/>
                <a:ahLst/>
                <a:cxnLst/>
                <a:rect l="l" t="t" r="r" b="b"/>
                <a:pathLst>
                  <a:path w="625438" h="673769" extrusionOk="0">
                    <a:moveTo>
                      <a:pt x="54596" y="2"/>
                    </a:moveTo>
                    <a:cubicBezTo>
                      <a:pt x="56418" y="645"/>
                      <a:pt x="81473" y="117767"/>
                      <a:pt x="77695" y="213858"/>
                    </a:cubicBezTo>
                    <a:cubicBezTo>
                      <a:pt x="74988" y="283376"/>
                      <a:pt x="50013" y="337222"/>
                      <a:pt x="24556" y="350348"/>
                    </a:cubicBezTo>
                    <a:cubicBezTo>
                      <a:pt x="24663" y="352759"/>
                      <a:pt x="2608" y="283295"/>
                      <a:pt x="599" y="261007"/>
                    </a:cubicBezTo>
                    <a:cubicBezTo>
                      <a:pt x="-6530" y="182087"/>
                      <a:pt x="52318" y="-774"/>
                      <a:pt x="54596" y="2"/>
                    </a:cubicBezTo>
                    <a:close/>
                    <a:moveTo>
                      <a:pt x="470841" y="171211"/>
                    </a:moveTo>
                    <a:cubicBezTo>
                      <a:pt x="469394" y="168853"/>
                      <a:pt x="291351" y="272714"/>
                      <a:pt x="243277" y="342017"/>
                    </a:cubicBezTo>
                    <a:cubicBezTo>
                      <a:pt x="229717" y="361573"/>
                      <a:pt x="201365" y="434412"/>
                      <a:pt x="202920" y="432376"/>
                    </a:cubicBezTo>
                    <a:cubicBezTo>
                      <a:pt x="234487" y="440895"/>
                      <a:pt x="293656" y="416035"/>
                      <a:pt x="343955" y="361787"/>
                    </a:cubicBezTo>
                    <a:cubicBezTo>
                      <a:pt x="413494" y="286778"/>
                      <a:pt x="472020" y="173086"/>
                      <a:pt x="470841" y="171211"/>
                    </a:cubicBezTo>
                    <a:close/>
                    <a:moveTo>
                      <a:pt x="378818" y="587698"/>
                    </a:moveTo>
                    <a:cubicBezTo>
                      <a:pt x="357756" y="589868"/>
                      <a:pt x="292021" y="614139"/>
                      <a:pt x="294272" y="614032"/>
                    </a:cubicBezTo>
                    <a:cubicBezTo>
                      <a:pt x="306626" y="642294"/>
                      <a:pt x="357461" y="670101"/>
                      <a:pt x="423168" y="673289"/>
                    </a:cubicBezTo>
                    <a:cubicBezTo>
                      <a:pt x="514039" y="677709"/>
                      <a:pt x="624819" y="650250"/>
                      <a:pt x="625436" y="648241"/>
                    </a:cubicBezTo>
                    <a:cubicBezTo>
                      <a:pt x="626186" y="645723"/>
                      <a:pt x="453476" y="580010"/>
                      <a:pt x="378818" y="58769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5" name="Google Shape;625;p6"/>
              <p:cNvSpPr/>
              <p:nvPr/>
            </p:nvSpPr>
            <p:spPr>
              <a:xfrm rot="10800000" flipH="1">
                <a:off x="503625" y="489033"/>
                <a:ext cx="472208" cy="465996"/>
              </a:xfrm>
              <a:custGeom>
                <a:avLst/>
                <a:gdLst/>
                <a:ahLst/>
                <a:cxnLst/>
                <a:rect l="l" t="t" r="r" b="b"/>
                <a:pathLst>
                  <a:path w="944416" h="931992" extrusionOk="0">
                    <a:moveTo>
                      <a:pt x="197072" y="114404"/>
                    </a:moveTo>
                    <a:cubicBezTo>
                      <a:pt x="226549" y="100581"/>
                      <a:pt x="259590" y="77087"/>
                      <a:pt x="243217" y="45449"/>
                    </a:cubicBezTo>
                    <a:cubicBezTo>
                      <a:pt x="224834" y="9900"/>
                      <a:pt x="187478" y="43761"/>
                      <a:pt x="163226" y="78801"/>
                    </a:cubicBezTo>
                    <a:cubicBezTo>
                      <a:pt x="171293" y="46253"/>
                      <a:pt x="173222" y="4569"/>
                      <a:pt x="131820" y="310"/>
                    </a:cubicBezTo>
                    <a:cubicBezTo>
                      <a:pt x="86746" y="-4325"/>
                      <a:pt x="90980" y="43949"/>
                      <a:pt x="105853" y="83516"/>
                    </a:cubicBezTo>
                    <a:cubicBezTo>
                      <a:pt x="87390" y="55683"/>
                      <a:pt x="60136" y="27260"/>
                      <a:pt x="35108" y="50003"/>
                    </a:cubicBezTo>
                    <a:cubicBezTo>
                      <a:pt x="9275" y="73497"/>
                      <a:pt x="37466" y="102429"/>
                      <a:pt x="70132" y="121798"/>
                    </a:cubicBezTo>
                    <a:cubicBezTo>
                      <a:pt x="39744" y="115851"/>
                      <a:pt x="1718" y="116360"/>
                      <a:pt x="57" y="155498"/>
                    </a:cubicBezTo>
                    <a:cubicBezTo>
                      <a:pt x="-1846" y="199486"/>
                      <a:pt x="44674" y="191851"/>
                      <a:pt x="80851" y="175054"/>
                    </a:cubicBezTo>
                    <a:cubicBezTo>
                      <a:pt x="54723" y="193887"/>
                      <a:pt x="28381" y="221854"/>
                      <a:pt x="48587" y="249233"/>
                    </a:cubicBezTo>
                    <a:cubicBezTo>
                      <a:pt x="69328" y="277334"/>
                      <a:pt x="96420" y="249608"/>
                      <a:pt x="115313" y="216014"/>
                    </a:cubicBezTo>
                    <a:cubicBezTo>
                      <a:pt x="111052" y="255341"/>
                      <a:pt x="117510" y="296810"/>
                      <a:pt x="153445" y="285585"/>
                    </a:cubicBezTo>
                    <a:cubicBezTo>
                      <a:pt x="184316" y="275941"/>
                      <a:pt x="181342" y="243500"/>
                      <a:pt x="171587" y="214943"/>
                    </a:cubicBezTo>
                    <a:cubicBezTo>
                      <a:pt x="190640" y="240446"/>
                      <a:pt x="216875" y="263538"/>
                      <a:pt x="239814" y="241330"/>
                    </a:cubicBezTo>
                    <a:cubicBezTo>
                      <a:pt x="264012" y="217890"/>
                      <a:pt x="238018" y="191074"/>
                      <a:pt x="206451" y="172831"/>
                    </a:cubicBezTo>
                    <a:cubicBezTo>
                      <a:pt x="240269" y="182662"/>
                      <a:pt x="275454" y="181242"/>
                      <a:pt x="271462" y="143175"/>
                    </a:cubicBezTo>
                    <a:cubicBezTo>
                      <a:pt x="267308" y="103394"/>
                      <a:pt x="227514" y="106153"/>
                      <a:pt x="197072" y="114404"/>
                    </a:cubicBezTo>
                    <a:close/>
                    <a:moveTo>
                      <a:pt x="163843" y="154266"/>
                    </a:moveTo>
                    <a:cubicBezTo>
                      <a:pt x="150873" y="150515"/>
                      <a:pt x="148434" y="161579"/>
                      <a:pt x="146960" y="167580"/>
                    </a:cubicBezTo>
                    <a:cubicBezTo>
                      <a:pt x="144468" y="167205"/>
                      <a:pt x="139591" y="165276"/>
                      <a:pt x="134794" y="165651"/>
                    </a:cubicBezTo>
                    <a:cubicBezTo>
                      <a:pt x="133213" y="154453"/>
                      <a:pt x="117349" y="154962"/>
                      <a:pt x="119493" y="152123"/>
                    </a:cubicBezTo>
                    <a:cubicBezTo>
                      <a:pt x="119493" y="152123"/>
                      <a:pt x="115688" y="153891"/>
                      <a:pt x="109765" y="157079"/>
                    </a:cubicBezTo>
                    <a:cubicBezTo>
                      <a:pt x="113919" y="151292"/>
                      <a:pt x="111909" y="144756"/>
                      <a:pt x="109765" y="139907"/>
                    </a:cubicBezTo>
                    <a:cubicBezTo>
                      <a:pt x="126701" y="144354"/>
                      <a:pt x="124745" y="120860"/>
                      <a:pt x="127934" y="123459"/>
                    </a:cubicBezTo>
                    <a:cubicBezTo>
                      <a:pt x="127934" y="123459"/>
                      <a:pt x="127371" y="122173"/>
                      <a:pt x="126299" y="119922"/>
                    </a:cubicBezTo>
                    <a:cubicBezTo>
                      <a:pt x="133588" y="123994"/>
                      <a:pt x="142056" y="119574"/>
                      <a:pt x="146585" y="117779"/>
                    </a:cubicBezTo>
                    <a:cubicBezTo>
                      <a:pt x="150122" y="124852"/>
                      <a:pt x="160627" y="126780"/>
                      <a:pt x="158510" y="128790"/>
                    </a:cubicBezTo>
                    <a:cubicBezTo>
                      <a:pt x="158510" y="128790"/>
                      <a:pt x="159930" y="128414"/>
                      <a:pt x="162423" y="127638"/>
                    </a:cubicBezTo>
                    <a:cubicBezTo>
                      <a:pt x="163334" y="130397"/>
                      <a:pt x="151570" y="145238"/>
                      <a:pt x="164406" y="154427"/>
                    </a:cubicBezTo>
                    <a:cubicBezTo>
                      <a:pt x="164218" y="154373"/>
                      <a:pt x="164030" y="154319"/>
                      <a:pt x="163843" y="154266"/>
                    </a:cubicBezTo>
                    <a:close/>
                    <a:moveTo>
                      <a:pt x="944105" y="787717"/>
                    </a:moveTo>
                    <a:cubicBezTo>
                      <a:pt x="939952" y="747935"/>
                      <a:pt x="900158" y="750722"/>
                      <a:pt x="869716" y="758946"/>
                    </a:cubicBezTo>
                    <a:cubicBezTo>
                      <a:pt x="899193" y="745123"/>
                      <a:pt x="932234" y="721655"/>
                      <a:pt x="915861" y="689991"/>
                    </a:cubicBezTo>
                    <a:cubicBezTo>
                      <a:pt x="897478" y="654442"/>
                      <a:pt x="860122" y="688303"/>
                      <a:pt x="835870" y="723343"/>
                    </a:cubicBezTo>
                    <a:cubicBezTo>
                      <a:pt x="843936" y="690821"/>
                      <a:pt x="845866" y="649111"/>
                      <a:pt x="804464" y="644852"/>
                    </a:cubicBezTo>
                    <a:cubicBezTo>
                      <a:pt x="759390" y="640244"/>
                      <a:pt x="763624" y="688518"/>
                      <a:pt x="778497" y="728058"/>
                    </a:cubicBezTo>
                    <a:cubicBezTo>
                      <a:pt x="760060" y="700224"/>
                      <a:pt x="732780" y="671801"/>
                      <a:pt x="707752" y="694545"/>
                    </a:cubicBezTo>
                    <a:cubicBezTo>
                      <a:pt x="681919" y="718039"/>
                      <a:pt x="710110" y="746998"/>
                      <a:pt x="742776" y="766339"/>
                    </a:cubicBezTo>
                    <a:cubicBezTo>
                      <a:pt x="712388" y="760392"/>
                      <a:pt x="674389" y="760901"/>
                      <a:pt x="672700" y="800040"/>
                    </a:cubicBezTo>
                    <a:cubicBezTo>
                      <a:pt x="670798" y="844027"/>
                      <a:pt x="717318" y="836419"/>
                      <a:pt x="753495" y="819596"/>
                    </a:cubicBezTo>
                    <a:cubicBezTo>
                      <a:pt x="727367" y="838455"/>
                      <a:pt x="701025" y="866396"/>
                      <a:pt x="721258" y="893774"/>
                    </a:cubicBezTo>
                    <a:cubicBezTo>
                      <a:pt x="741972" y="921876"/>
                      <a:pt x="769064" y="894149"/>
                      <a:pt x="787956" y="860556"/>
                    </a:cubicBezTo>
                    <a:cubicBezTo>
                      <a:pt x="783696" y="899882"/>
                      <a:pt x="790154" y="941352"/>
                      <a:pt x="826089" y="930127"/>
                    </a:cubicBezTo>
                    <a:cubicBezTo>
                      <a:pt x="856960" y="920483"/>
                      <a:pt x="853985" y="888041"/>
                      <a:pt x="844231" y="859485"/>
                    </a:cubicBezTo>
                    <a:cubicBezTo>
                      <a:pt x="863284" y="884988"/>
                      <a:pt x="889519" y="908080"/>
                      <a:pt x="912458" y="885872"/>
                    </a:cubicBezTo>
                    <a:cubicBezTo>
                      <a:pt x="936656" y="862458"/>
                      <a:pt x="910689" y="835643"/>
                      <a:pt x="879095" y="817372"/>
                    </a:cubicBezTo>
                    <a:cubicBezTo>
                      <a:pt x="912940" y="827204"/>
                      <a:pt x="948098" y="825784"/>
                      <a:pt x="944105" y="787717"/>
                    </a:cubicBezTo>
                    <a:close/>
                    <a:moveTo>
                      <a:pt x="836487" y="798808"/>
                    </a:moveTo>
                    <a:cubicBezTo>
                      <a:pt x="823517" y="795057"/>
                      <a:pt x="821078" y="806121"/>
                      <a:pt x="819604" y="812148"/>
                    </a:cubicBezTo>
                    <a:cubicBezTo>
                      <a:pt x="817112" y="811747"/>
                      <a:pt x="812262" y="809818"/>
                      <a:pt x="807438" y="810193"/>
                    </a:cubicBezTo>
                    <a:cubicBezTo>
                      <a:pt x="805857" y="798995"/>
                      <a:pt x="789993" y="799504"/>
                      <a:pt x="792137" y="796665"/>
                    </a:cubicBezTo>
                    <a:cubicBezTo>
                      <a:pt x="792137" y="796665"/>
                      <a:pt x="788332" y="798432"/>
                      <a:pt x="782409" y="801620"/>
                    </a:cubicBezTo>
                    <a:cubicBezTo>
                      <a:pt x="786590" y="795861"/>
                      <a:pt x="784553" y="789298"/>
                      <a:pt x="782436" y="784476"/>
                    </a:cubicBezTo>
                    <a:cubicBezTo>
                      <a:pt x="799345" y="788923"/>
                      <a:pt x="797416" y="765402"/>
                      <a:pt x="800578" y="768000"/>
                    </a:cubicBezTo>
                    <a:cubicBezTo>
                      <a:pt x="800578" y="768000"/>
                      <a:pt x="800015" y="766714"/>
                      <a:pt x="798943" y="764464"/>
                    </a:cubicBezTo>
                    <a:cubicBezTo>
                      <a:pt x="806259" y="768536"/>
                      <a:pt x="814700" y="764116"/>
                      <a:pt x="819229" y="762321"/>
                    </a:cubicBezTo>
                    <a:cubicBezTo>
                      <a:pt x="822793" y="769420"/>
                      <a:pt x="833271" y="771322"/>
                      <a:pt x="831154" y="773331"/>
                    </a:cubicBezTo>
                    <a:cubicBezTo>
                      <a:pt x="831154" y="773331"/>
                      <a:pt x="832574" y="772956"/>
                      <a:pt x="835093" y="772206"/>
                    </a:cubicBezTo>
                    <a:cubicBezTo>
                      <a:pt x="835978" y="774939"/>
                      <a:pt x="824213" y="789780"/>
                      <a:pt x="837049" y="798968"/>
                    </a:cubicBezTo>
                    <a:cubicBezTo>
                      <a:pt x="836862" y="798915"/>
                      <a:pt x="836674" y="798861"/>
                      <a:pt x="836487" y="798808"/>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6" name="Google Shape;626;p6"/>
              <p:cNvSpPr/>
              <p:nvPr/>
            </p:nvSpPr>
            <p:spPr>
              <a:xfrm rot="10800000" flipH="1">
                <a:off x="553489" y="542785"/>
                <a:ext cx="371215" cy="357381"/>
              </a:xfrm>
              <a:custGeom>
                <a:avLst/>
                <a:gdLst/>
                <a:ahLst/>
                <a:cxnLst/>
                <a:rect l="l" t="t" r="r" b="b"/>
                <a:pathLst>
                  <a:path w="742430" h="714761" extrusionOk="0">
                    <a:moveTo>
                      <a:pt x="69744" y="34038"/>
                    </a:moveTo>
                    <a:cubicBezTo>
                      <a:pt x="70333" y="53407"/>
                      <a:pt x="55193" y="69614"/>
                      <a:pt x="35952" y="70204"/>
                    </a:cubicBezTo>
                    <a:cubicBezTo>
                      <a:pt x="16711" y="70793"/>
                      <a:pt x="606" y="55550"/>
                      <a:pt x="17" y="36182"/>
                    </a:cubicBezTo>
                    <a:cubicBezTo>
                      <a:pt x="-573" y="16813"/>
                      <a:pt x="14594" y="606"/>
                      <a:pt x="33835" y="17"/>
                    </a:cubicBezTo>
                    <a:cubicBezTo>
                      <a:pt x="53076" y="-573"/>
                      <a:pt x="69154" y="14670"/>
                      <a:pt x="69744" y="34038"/>
                    </a:cubicBezTo>
                    <a:close/>
                    <a:moveTo>
                      <a:pt x="706479" y="644558"/>
                    </a:moveTo>
                    <a:cubicBezTo>
                      <a:pt x="687238" y="645148"/>
                      <a:pt x="672098" y="661355"/>
                      <a:pt x="672687" y="680723"/>
                    </a:cubicBezTo>
                    <a:cubicBezTo>
                      <a:pt x="673277" y="700092"/>
                      <a:pt x="689355" y="715335"/>
                      <a:pt x="708596" y="714745"/>
                    </a:cubicBezTo>
                    <a:cubicBezTo>
                      <a:pt x="727837" y="714156"/>
                      <a:pt x="743004" y="697949"/>
                      <a:pt x="742414" y="678580"/>
                    </a:cubicBezTo>
                    <a:cubicBezTo>
                      <a:pt x="741825" y="659212"/>
                      <a:pt x="725720" y="643969"/>
                      <a:pt x="706479" y="64455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7" name="Google Shape;627;p6"/>
              <p:cNvSpPr/>
              <p:nvPr/>
            </p:nvSpPr>
            <p:spPr>
              <a:xfrm rot="10800000" flipH="1">
                <a:off x="605042" y="536404"/>
                <a:ext cx="168060" cy="198131"/>
              </a:xfrm>
              <a:custGeom>
                <a:avLst/>
                <a:gdLst/>
                <a:ahLst/>
                <a:cxnLst/>
                <a:rect l="l" t="t" r="r" b="b"/>
                <a:pathLst>
                  <a:path w="336120" h="396261" extrusionOk="0">
                    <a:moveTo>
                      <a:pt x="73666" y="38683"/>
                    </a:moveTo>
                    <a:cubicBezTo>
                      <a:pt x="73666" y="60061"/>
                      <a:pt x="57159" y="77393"/>
                      <a:pt x="36820" y="77393"/>
                    </a:cubicBezTo>
                    <a:cubicBezTo>
                      <a:pt x="16507" y="77393"/>
                      <a:pt x="0" y="60061"/>
                      <a:pt x="0" y="38683"/>
                    </a:cubicBezTo>
                    <a:cubicBezTo>
                      <a:pt x="0" y="17332"/>
                      <a:pt x="16507" y="0"/>
                      <a:pt x="36820" y="0"/>
                    </a:cubicBezTo>
                    <a:cubicBezTo>
                      <a:pt x="57159" y="0"/>
                      <a:pt x="73666" y="17332"/>
                      <a:pt x="73666" y="38683"/>
                    </a:cubicBezTo>
                    <a:close/>
                    <a:moveTo>
                      <a:pt x="299301" y="318869"/>
                    </a:moveTo>
                    <a:cubicBezTo>
                      <a:pt x="278962" y="318869"/>
                      <a:pt x="262455" y="336201"/>
                      <a:pt x="262455" y="357552"/>
                    </a:cubicBezTo>
                    <a:cubicBezTo>
                      <a:pt x="262455" y="378903"/>
                      <a:pt x="278962" y="396262"/>
                      <a:pt x="299301" y="396262"/>
                    </a:cubicBezTo>
                    <a:cubicBezTo>
                      <a:pt x="319614" y="396262"/>
                      <a:pt x="336121" y="378903"/>
                      <a:pt x="336121" y="357552"/>
                    </a:cubicBezTo>
                    <a:cubicBezTo>
                      <a:pt x="336121" y="336201"/>
                      <a:pt x="319614" y="318869"/>
                      <a:pt x="299301" y="318869"/>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8" name="Google Shape;628;p6"/>
              <p:cNvSpPr/>
              <p:nvPr/>
            </p:nvSpPr>
            <p:spPr>
              <a:xfrm rot="10800000" flipH="1">
                <a:off x="511607" y="451363"/>
                <a:ext cx="274640" cy="259729"/>
              </a:xfrm>
              <a:custGeom>
                <a:avLst/>
                <a:gdLst/>
                <a:ahLst/>
                <a:cxnLst/>
                <a:rect l="l" t="t" r="r" b="b"/>
                <a:pathLst>
                  <a:path w="549280" h="519458" extrusionOk="0">
                    <a:moveTo>
                      <a:pt x="41922" y="5191"/>
                    </a:moveTo>
                    <a:cubicBezTo>
                      <a:pt x="44039" y="25256"/>
                      <a:pt x="44629" y="46178"/>
                      <a:pt x="43825" y="67475"/>
                    </a:cubicBezTo>
                    <a:cubicBezTo>
                      <a:pt x="43075" y="87889"/>
                      <a:pt x="41226" y="108677"/>
                      <a:pt x="38251" y="129358"/>
                    </a:cubicBezTo>
                    <a:cubicBezTo>
                      <a:pt x="35920" y="145753"/>
                      <a:pt x="32865" y="162067"/>
                      <a:pt x="29435" y="178114"/>
                    </a:cubicBezTo>
                    <a:cubicBezTo>
                      <a:pt x="24156" y="202974"/>
                      <a:pt x="17831" y="227164"/>
                      <a:pt x="11668" y="250042"/>
                    </a:cubicBezTo>
                    <a:cubicBezTo>
                      <a:pt x="10891" y="253230"/>
                      <a:pt x="7675" y="255186"/>
                      <a:pt x="4513" y="254409"/>
                    </a:cubicBezTo>
                    <a:cubicBezTo>
                      <a:pt x="1324" y="253632"/>
                      <a:pt x="-605" y="250417"/>
                      <a:pt x="172" y="247229"/>
                    </a:cubicBezTo>
                    <a:cubicBezTo>
                      <a:pt x="6228" y="219851"/>
                      <a:pt x="12016" y="190571"/>
                      <a:pt x="17028" y="160755"/>
                    </a:cubicBezTo>
                    <a:cubicBezTo>
                      <a:pt x="18635" y="151164"/>
                      <a:pt x="20190" y="141520"/>
                      <a:pt x="21663" y="131849"/>
                    </a:cubicBezTo>
                    <a:cubicBezTo>
                      <a:pt x="23137" y="122205"/>
                      <a:pt x="24531" y="112561"/>
                      <a:pt x="25790" y="102944"/>
                    </a:cubicBezTo>
                    <a:cubicBezTo>
                      <a:pt x="30078" y="69860"/>
                      <a:pt x="32463" y="37043"/>
                      <a:pt x="30587" y="6129"/>
                    </a:cubicBezTo>
                    <a:cubicBezTo>
                      <a:pt x="30346" y="2995"/>
                      <a:pt x="32677" y="262"/>
                      <a:pt x="35786" y="21"/>
                    </a:cubicBezTo>
                    <a:cubicBezTo>
                      <a:pt x="38921" y="-247"/>
                      <a:pt x="41654" y="2084"/>
                      <a:pt x="41922" y="5191"/>
                    </a:cubicBezTo>
                    <a:close/>
                    <a:moveTo>
                      <a:pt x="282725" y="228986"/>
                    </a:moveTo>
                    <a:cubicBezTo>
                      <a:pt x="297276" y="215270"/>
                      <a:pt x="311559" y="201340"/>
                      <a:pt x="325762" y="187276"/>
                    </a:cubicBezTo>
                    <a:cubicBezTo>
                      <a:pt x="346985" y="166246"/>
                      <a:pt x="367887" y="144869"/>
                      <a:pt x="388977" y="123464"/>
                    </a:cubicBezTo>
                    <a:cubicBezTo>
                      <a:pt x="391308" y="121187"/>
                      <a:pt x="391335" y="117437"/>
                      <a:pt x="389057" y="115106"/>
                    </a:cubicBezTo>
                    <a:cubicBezTo>
                      <a:pt x="386753" y="112749"/>
                      <a:pt x="383001" y="112722"/>
                      <a:pt x="380670" y="115026"/>
                    </a:cubicBezTo>
                    <a:cubicBezTo>
                      <a:pt x="358910" y="135653"/>
                      <a:pt x="337150" y="156120"/>
                      <a:pt x="315418" y="176560"/>
                    </a:cubicBezTo>
                    <a:cubicBezTo>
                      <a:pt x="300920" y="190196"/>
                      <a:pt x="286369" y="203751"/>
                      <a:pt x="271791" y="217306"/>
                    </a:cubicBezTo>
                    <a:cubicBezTo>
                      <a:pt x="262091" y="226307"/>
                      <a:pt x="252390" y="235335"/>
                      <a:pt x="242609" y="244336"/>
                    </a:cubicBezTo>
                    <a:cubicBezTo>
                      <a:pt x="228031" y="257757"/>
                      <a:pt x="213373" y="271152"/>
                      <a:pt x="198393" y="284305"/>
                    </a:cubicBezTo>
                    <a:lnTo>
                      <a:pt x="148737" y="327891"/>
                    </a:lnTo>
                    <a:cubicBezTo>
                      <a:pt x="146057" y="330355"/>
                      <a:pt x="137241" y="336383"/>
                      <a:pt x="132686" y="341392"/>
                    </a:cubicBezTo>
                    <a:cubicBezTo>
                      <a:pt x="130327" y="343964"/>
                      <a:pt x="128907" y="346509"/>
                      <a:pt x="128559" y="348518"/>
                    </a:cubicBezTo>
                    <a:cubicBezTo>
                      <a:pt x="127969" y="351599"/>
                      <a:pt x="129979" y="354573"/>
                      <a:pt x="133061" y="355162"/>
                    </a:cubicBezTo>
                    <a:cubicBezTo>
                      <a:pt x="136035" y="355751"/>
                      <a:pt x="138903" y="353903"/>
                      <a:pt x="139653" y="351010"/>
                    </a:cubicBezTo>
                    <a:cubicBezTo>
                      <a:pt x="138233" y="350313"/>
                      <a:pt x="142306" y="348063"/>
                      <a:pt x="144423" y="346348"/>
                    </a:cubicBezTo>
                    <a:cubicBezTo>
                      <a:pt x="149059" y="342598"/>
                      <a:pt x="154767" y="338901"/>
                      <a:pt x="156857" y="337106"/>
                    </a:cubicBezTo>
                    <a:lnTo>
                      <a:pt x="207799" y="295262"/>
                    </a:lnTo>
                    <a:cubicBezTo>
                      <a:pt x="223181" y="282376"/>
                      <a:pt x="238375" y="269357"/>
                      <a:pt x="253247" y="256043"/>
                    </a:cubicBezTo>
                    <a:cubicBezTo>
                      <a:pt x="263189" y="247122"/>
                      <a:pt x="273024" y="238121"/>
                      <a:pt x="282725" y="228986"/>
                    </a:cubicBezTo>
                    <a:close/>
                    <a:moveTo>
                      <a:pt x="544322" y="507671"/>
                    </a:moveTo>
                    <a:cubicBezTo>
                      <a:pt x="519052" y="503037"/>
                      <a:pt x="493862" y="498188"/>
                      <a:pt x="468565" y="493768"/>
                    </a:cubicBezTo>
                    <a:cubicBezTo>
                      <a:pt x="451656" y="490821"/>
                      <a:pt x="434720" y="488008"/>
                      <a:pt x="417757" y="485570"/>
                    </a:cubicBezTo>
                    <a:cubicBezTo>
                      <a:pt x="403581" y="483534"/>
                      <a:pt x="389352" y="481740"/>
                      <a:pt x="375096" y="480266"/>
                    </a:cubicBezTo>
                    <a:cubicBezTo>
                      <a:pt x="360839" y="478766"/>
                      <a:pt x="346530" y="477668"/>
                      <a:pt x="332193" y="476810"/>
                    </a:cubicBezTo>
                    <a:lnTo>
                      <a:pt x="263431" y="472738"/>
                    </a:lnTo>
                    <a:cubicBezTo>
                      <a:pt x="259947" y="472605"/>
                      <a:pt x="238080" y="472176"/>
                      <a:pt x="229585" y="472926"/>
                    </a:cubicBezTo>
                    <a:cubicBezTo>
                      <a:pt x="225700" y="473274"/>
                      <a:pt x="223368" y="474560"/>
                      <a:pt x="222779" y="475176"/>
                    </a:cubicBezTo>
                    <a:cubicBezTo>
                      <a:pt x="221412" y="476543"/>
                      <a:pt x="220930" y="478070"/>
                      <a:pt x="221010" y="479543"/>
                    </a:cubicBezTo>
                    <a:cubicBezTo>
                      <a:pt x="221064" y="480829"/>
                      <a:pt x="221412" y="482490"/>
                      <a:pt x="223154" y="483883"/>
                    </a:cubicBezTo>
                    <a:cubicBezTo>
                      <a:pt x="224762" y="485249"/>
                      <a:pt x="226932" y="485544"/>
                      <a:pt x="228808" y="484847"/>
                    </a:cubicBezTo>
                    <a:cubicBezTo>
                      <a:pt x="228755" y="484767"/>
                      <a:pt x="228728" y="484659"/>
                      <a:pt x="228674" y="484526"/>
                    </a:cubicBezTo>
                    <a:cubicBezTo>
                      <a:pt x="228621" y="484231"/>
                      <a:pt x="229183" y="484338"/>
                      <a:pt x="229773" y="484365"/>
                    </a:cubicBezTo>
                    <a:cubicBezTo>
                      <a:pt x="229987" y="484231"/>
                      <a:pt x="230228" y="484070"/>
                      <a:pt x="230416" y="483909"/>
                    </a:cubicBezTo>
                    <a:cubicBezTo>
                      <a:pt x="230309" y="484070"/>
                      <a:pt x="230148" y="484231"/>
                      <a:pt x="230014" y="484392"/>
                    </a:cubicBezTo>
                    <a:cubicBezTo>
                      <a:pt x="230148" y="484392"/>
                      <a:pt x="230255" y="484392"/>
                      <a:pt x="230362" y="484392"/>
                    </a:cubicBezTo>
                    <a:cubicBezTo>
                      <a:pt x="238482" y="483990"/>
                      <a:pt x="259384" y="485249"/>
                      <a:pt x="262680" y="485490"/>
                    </a:cubicBezTo>
                    <a:lnTo>
                      <a:pt x="331121" y="491759"/>
                    </a:lnTo>
                    <a:cubicBezTo>
                      <a:pt x="345243" y="492911"/>
                      <a:pt x="359312" y="494464"/>
                      <a:pt x="373354" y="496072"/>
                    </a:cubicBezTo>
                    <a:cubicBezTo>
                      <a:pt x="387449" y="497706"/>
                      <a:pt x="401518" y="499474"/>
                      <a:pt x="415587" y="501322"/>
                    </a:cubicBezTo>
                    <a:cubicBezTo>
                      <a:pt x="432469" y="503546"/>
                      <a:pt x="449378" y="505850"/>
                      <a:pt x="466261" y="508287"/>
                    </a:cubicBezTo>
                    <a:cubicBezTo>
                      <a:pt x="491638" y="511931"/>
                      <a:pt x="517015" y="515681"/>
                      <a:pt x="542392" y="519378"/>
                    </a:cubicBezTo>
                    <a:cubicBezTo>
                      <a:pt x="545635" y="519914"/>
                      <a:pt x="548690" y="517717"/>
                      <a:pt x="549199" y="514503"/>
                    </a:cubicBezTo>
                    <a:cubicBezTo>
                      <a:pt x="549735" y="511261"/>
                      <a:pt x="547564" y="508207"/>
                      <a:pt x="544322" y="507671"/>
                    </a:cubicBezTo>
                    <a:close/>
                    <a:moveTo>
                      <a:pt x="228808" y="484847"/>
                    </a:moveTo>
                    <a:cubicBezTo>
                      <a:pt x="229049" y="485276"/>
                      <a:pt x="229532" y="484954"/>
                      <a:pt x="230014" y="484392"/>
                    </a:cubicBezTo>
                    <a:lnTo>
                      <a:pt x="229773" y="484365"/>
                    </a:lnTo>
                    <a:cubicBezTo>
                      <a:pt x="229451" y="484579"/>
                      <a:pt x="229130" y="484713"/>
                      <a:pt x="228808" y="4848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629" name="Google Shape;629;p6"/>
            <p:cNvGrpSpPr/>
            <p:nvPr/>
          </p:nvGrpSpPr>
          <p:grpSpPr>
            <a:xfrm rot="10800000">
              <a:off x="7657939" y="3734476"/>
              <a:ext cx="1241287" cy="1200952"/>
              <a:chOff x="284414" y="217039"/>
              <a:chExt cx="1241287" cy="1200952"/>
            </a:xfrm>
          </p:grpSpPr>
          <p:sp>
            <p:nvSpPr>
              <p:cNvPr id="630" name="Google Shape;630;p6"/>
              <p:cNvSpPr/>
              <p:nvPr/>
            </p:nvSpPr>
            <p:spPr>
              <a:xfrm rot="10800000" flipH="1">
                <a:off x="448033" y="384225"/>
                <a:ext cx="157413" cy="202257"/>
              </a:xfrm>
              <a:custGeom>
                <a:avLst/>
                <a:gdLst/>
                <a:ahLst/>
                <a:cxnLst/>
                <a:rect l="l" t="t" r="r" b="b"/>
                <a:pathLst>
                  <a:path w="314825" h="404513" extrusionOk="0">
                    <a:moveTo>
                      <a:pt x="13217" y="303565"/>
                    </a:moveTo>
                    <a:cubicBezTo>
                      <a:pt x="9385" y="309566"/>
                      <a:pt x="2900" y="204527"/>
                      <a:pt x="863" y="154485"/>
                    </a:cubicBezTo>
                    <a:cubicBezTo>
                      <a:pt x="-2326" y="76342"/>
                      <a:pt x="2230" y="-1427"/>
                      <a:pt x="33181" y="20"/>
                    </a:cubicBezTo>
                    <a:cubicBezTo>
                      <a:pt x="61426" y="1359"/>
                      <a:pt x="61586" y="60697"/>
                      <a:pt x="52770" y="127160"/>
                    </a:cubicBezTo>
                    <a:cubicBezTo>
                      <a:pt x="72788" y="65144"/>
                      <a:pt x="97334" y="13789"/>
                      <a:pt x="122042" y="23246"/>
                    </a:cubicBezTo>
                    <a:cubicBezTo>
                      <a:pt x="145704" y="32327"/>
                      <a:pt x="133297" y="78592"/>
                      <a:pt x="109420" y="131580"/>
                    </a:cubicBezTo>
                    <a:cubicBezTo>
                      <a:pt x="144283" y="85584"/>
                      <a:pt x="178557" y="52580"/>
                      <a:pt x="197316" y="67742"/>
                    </a:cubicBezTo>
                    <a:cubicBezTo>
                      <a:pt x="220415" y="86414"/>
                      <a:pt x="180674" y="138331"/>
                      <a:pt x="130804" y="189123"/>
                    </a:cubicBezTo>
                    <a:cubicBezTo>
                      <a:pt x="186061" y="143903"/>
                      <a:pt x="241719" y="108328"/>
                      <a:pt x="258173" y="131607"/>
                    </a:cubicBezTo>
                    <a:cubicBezTo>
                      <a:pt x="274894" y="155262"/>
                      <a:pt x="225399" y="193115"/>
                      <a:pt x="165507" y="227753"/>
                    </a:cubicBezTo>
                    <a:cubicBezTo>
                      <a:pt x="231081" y="204955"/>
                      <a:pt x="292608" y="191668"/>
                      <a:pt x="300004" y="218484"/>
                    </a:cubicBezTo>
                    <a:cubicBezTo>
                      <a:pt x="307105" y="244148"/>
                      <a:pt x="257556" y="262123"/>
                      <a:pt x="196699" y="274446"/>
                    </a:cubicBezTo>
                    <a:cubicBezTo>
                      <a:pt x="259968" y="270347"/>
                      <a:pt x="314421" y="274392"/>
                      <a:pt x="314823" y="300270"/>
                    </a:cubicBezTo>
                    <a:cubicBezTo>
                      <a:pt x="315278" y="329068"/>
                      <a:pt x="253805" y="332524"/>
                      <a:pt x="185310" y="327488"/>
                    </a:cubicBezTo>
                    <a:cubicBezTo>
                      <a:pt x="251420" y="344472"/>
                      <a:pt x="308391" y="366948"/>
                      <a:pt x="299897" y="393067"/>
                    </a:cubicBezTo>
                    <a:cubicBezTo>
                      <a:pt x="283362" y="444046"/>
                      <a:pt x="14637" y="308495"/>
                      <a:pt x="14021" y="303726"/>
                    </a:cubicBezTo>
                    <a:lnTo>
                      <a:pt x="13217" y="303565"/>
                    </a:lnTo>
                    <a:lnTo>
                      <a:pt x="13217" y="303565"/>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1" name="Google Shape;631;p6"/>
              <p:cNvSpPr/>
              <p:nvPr/>
            </p:nvSpPr>
            <p:spPr>
              <a:xfrm rot="10800000" flipH="1">
                <a:off x="344071" y="355193"/>
                <a:ext cx="81348" cy="57380"/>
              </a:xfrm>
              <a:custGeom>
                <a:avLst/>
                <a:gdLst/>
                <a:ahLst/>
                <a:cxnLst/>
                <a:rect l="l" t="t" r="r" b="b"/>
                <a:pathLst>
                  <a:path w="162696" h="114759" extrusionOk="0">
                    <a:moveTo>
                      <a:pt x="153772" y="938"/>
                    </a:moveTo>
                    <a:cubicBezTo>
                      <a:pt x="156425" y="-803"/>
                      <a:pt x="160016" y="-53"/>
                      <a:pt x="161758" y="2626"/>
                    </a:cubicBezTo>
                    <a:cubicBezTo>
                      <a:pt x="163500" y="5278"/>
                      <a:pt x="162749" y="8868"/>
                      <a:pt x="160070" y="10609"/>
                    </a:cubicBezTo>
                    <a:cubicBezTo>
                      <a:pt x="160070" y="10609"/>
                      <a:pt x="144366" y="21834"/>
                      <a:pt x="122794" y="36943"/>
                    </a:cubicBezTo>
                    <a:cubicBezTo>
                      <a:pt x="111432" y="44899"/>
                      <a:pt x="98516" y="54034"/>
                      <a:pt x="85331" y="63008"/>
                    </a:cubicBezTo>
                    <a:cubicBezTo>
                      <a:pt x="75095" y="69920"/>
                      <a:pt x="64697" y="76724"/>
                      <a:pt x="54916" y="83154"/>
                    </a:cubicBezTo>
                    <a:cubicBezTo>
                      <a:pt x="35354" y="95985"/>
                      <a:pt x="18230" y="106996"/>
                      <a:pt x="9816" y="113398"/>
                    </a:cubicBezTo>
                    <a:cubicBezTo>
                      <a:pt x="7244" y="115515"/>
                      <a:pt x="3438" y="115113"/>
                      <a:pt x="1348" y="112541"/>
                    </a:cubicBezTo>
                    <a:cubicBezTo>
                      <a:pt x="-742" y="109943"/>
                      <a:pt x="-367" y="106165"/>
                      <a:pt x="2232" y="104076"/>
                    </a:cubicBezTo>
                    <a:cubicBezTo>
                      <a:pt x="9093" y="98102"/>
                      <a:pt x="21848" y="88190"/>
                      <a:pt x="37257" y="76858"/>
                    </a:cubicBezTo>
                    <a:cubicBezTo>
                      <a:pt x="44706" y="71393"/>
                      <a:pt x="52746" y="65553"/>
                      <a:pt x="61106" y="59794"/>
                    </a:cubicBezTo>
                    <a:cubicBezTo>
                      <a:pt x="73165" y="51489"/>
                      <a:pt x="85814" y="43211"/>
                      <a:pt x="97739" y="35576"/>
                    </a:cubicBezTo>
                    <a:cubicBezTo>
                      <a:pt x="128127" y="16154"/>
                      <a:pt x="153772" y="938"/>
                      <a:pt x="153772" y="938"/>
                    </a:cubicBezTo>
                    <a:lnTo>
                      <a:pt x="153772" y="938"/>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2" name="Google Shape;632;p6"/>
              <p:cNvSpPr/>
              <p:nvPr/>
            </p:nvSpPr>
            <p:spPr>
              <a:xfrm rot="10800000" flipH="1">
                <a:off x="401928" y="396544"/>
                <a:ext cx="85905" cy="71755"/>
              </a:xfrm>
              <a:custGeom>
                <a:avLst/>
                <a:gdLst/>
                <a:ahLst/>
                <a:cxnLst/>
                <a:rect l="l" t="t" r="r" b="b"/>
                <a:pathLst>
                  <a:path w="171810" h="143510" extrusionOk="0">
                    <a:moveTo>
                      <a:pt x="1425" y="138779"/>
                    </a:moveTo>
                    <a:cubicBezTo>
                      <a:pt x="-10125" y="123643"/>
                      <a:pt x="51804" y="41856"/>
                      <a:pt x="70107" y="20907"/>
                    </a:cubicBezTo>
                    <a:cubicBezTo>
                      <a:pt x="78628" y="11130"/>
                      <a:pt x="92402" y="-1354"/>
                      <a:pt x="106685" y="119"/>
                    </a:cubicBezTo>
                    <a:cubicBezTo>
                      <a:pt x="120245" y="1539"/>
                      <a:pt x="124934" y="30096"/>
                      <a:pt x="122576" y="40115"/>
                    </a:cubicBezTo>
                    <a:cubicBezTo>
                      <a:pt x="122201" y="41722"/>
                      <a:pt x="115984" y="56189"/>
                      <a:pt x="116332" y="56483"/>
                    </a:cubicBezTo>
                    <a:cubicBezTo>
                      <a:pt x="118047" y="57957"/>
                      <a:pt x="128123" y="55706"/>
                      <a:pt x="130508" y="55813"/>
                    </a:cubicBezTo>
                    <a:cubicBezTo>
                      <a:pt x="144228" y="56537"/>
                      <a:pt x="161700" y="59135"/>
                      <a:pt x="169338" y="72048"/>
                    </a:cubicBezTo>
                    <a:cubicBezTo>
                      <a:pt x="180110" y="90318"/>
                      <a:pt x="153018" y="105909"/>
                      <a:pt x="139432" y="111642"/>
                    </a:cubicBezTo>
                    <a:cubicBezTo>
                      <a:pt x="97092" y="129537"/>
                      <a:pt x="13001" y="153888"/>
                      <a:pt x="1425" y="138779"/>
                    </a:cubicBezTo>
                    <a:lnTo>
                      <a:pt x="1425" y="138779"/>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3" name="Google Shape;633;p6"/>
              <p:cNvSpPr/>
              <p:nvPr/>
            </p:nvSpPr>
            <p:spPr>
              <a:xfrm rot="10800000" flipH="1">
                <a:off x="459096" y="422543"/>
                <a:ext cx="82351" cy="96467"/>
              </a:xfrm>
              <a:custGeom>
                <a:avLst/>
                <a:gdLst/>
                <a:ahLst/>
                <a:cxnLst/>
                <a:rect l="l" t="t" r="r" b="b"/>
                <a:pathLst>
                  <a:path w="164702" h="192934" extrusionOk="0">
                    <a:moveTo>
                      <a:pt x="72823" y="187720"/>
                    </a:moveTo>
                    <a:lnTo>
                      <a:pt x="72931" y="187720"/>
                    </a:lnTo>
                    <a:cubicBezTo>
                      <a:pt x="72823" y="187774"/>
                      <a:pt x="72743" y="187747"/>
                      <a:pt x="72636" y="187747"/>
                    </a:cubicBezTo>
                    <a:cubicBezTo>
                      <a:pt x="72689" y="187747"/>
                      <a:pt x="72770" y="187747"/>
                      <a:pt x="72823" y="187720"/>
                    </a:cubicBezTo>
                    <a:close/>
                    <a:moveTo>
                      <a:pt x="72314" y="187801"/>
                    </a:moveTo>
                    <a:cubicBezTo>
                      <a:pt x="72395" y="187854"/>
                      <a:pt x="72529" y="187774"/>
                      <a:pt x="72636" y="187747"/>
                    </a:cubicBezTo>
                    <a:cubicBezTo>
                      <a:pt x="72609" y="187747"/>
                      <a:pt x="72582" y="187774"/>
                      <a:pt x="72555" y="187774"/>
                    </a:cubicBezTo>
                    <a:lnTo>
                      <a:pt x="72314" y="187801"/>
                    </a:lnTo>
                    <a:close/>
                    <a:moveTo>
                      <a:pt x="159326" y="180836"/>
                    </a:moveTo>
                    <a:cubicBezTo>
                      <a:pt x="149464" y="179041"/>
                      <a:pt x="139656" y="177460"/>
                      <a:pt x="129714" y="176389"/>
                    </a:cubicBezTo>
                    <a:cubicBezTo>
                      <a:pt x="125775" y="175960"/>
                      <a:pt x="121809" y="175612"/>
                      <a:pt x="117870" y="175398"/>
                    </a:cubicBezTo>
                    <a:cubicBezTo>
                      <a:pt x="111948" y="175103"/>
                      <a:pt x="106025" y="175156"/>
                      <a:pt x="100103" y="175049"/>
                    </a:cubicBezTo>
                    <a:lnTo>
                      <a:pt x="81961" y="175344"/>
                    </a:lnTo>
                    <a:cubicBezTo>
                      <a:pt x="79255" y="175451"/>
                      <a:pt x="72609" y="175371"/>
                      <a:pt x="70894" y="175692"/>
                    </a:cubicBezTo>
                    <a:cubicBezTo>
                      <a:pt x="67035" y="176389"/>
                      <a:pt x="65776" y="178934"/>
                      <a:pt x="65561" y="179925"/>
                    </a:cubicBezTo>
                    <a:cubicBezTo>
                      <a:pt x="65186" y="181425"/>
                      <a:pt x="64999" y="183086"/>
                      <a:pt x="66124" y="184720"/>
                    </a:cubicBezTo>
                    <a:cubicBezTo>
                      <a:pt x="66472" y="185202"/>
                      <a:pt x="67250" y="186863"/>
                      <a:pt x="69983" y="187533"/>
                    </a:cubicBezTo>
                    <a:cubicBezTo>
                      <a:pt x="70760" y="187801"/>
                      <a:pt x="71564" y="187881"/>
                      <a:pt x="72314" y="187801"/>
                    </a:cubicBezTo>
                    <a:cubicBezTo>
                      <a:pt x="72234" y="187747"/>
                      <a:pt x="72180" y="187613"/>
                      <a:pt x="72180" y="187426"/>
                    </a:cubicBezTo>
                    <a:cubicBezTo>
                      <a:pt x="72153" y="186944"/>
                      <a:pt x="72877" y="186863"/>
                      <a:pt x="73922" y="186997"/>
                    </a:cubicBezTo>
                    <a:cubicBezTo>
                      <a:pt x="73601" y="187265"/>
                      <a:pt x="73252" y="187533"/>
                      <a:pt x="72931" y="187720"/>
                    </a:cubicBezTo>
                    <a:cubicBezTo>
                      <a:pt x="73520" y="187586"/>
                      <a:pt x="74083" y="187372"/>
                      <a:pt x="74592" y="187104"/>
                    </a:cubicBezTo>
                    <a:cubicBezTo>
                      <a:pt x="76897" y="187479"/>
                      <a:pt x="80193" y="188470"/>
                      <a:pt x="81613" y="188604"/>
                    </a:cubicBezTo>
                    <a:lnTo>
                      <a:pt x="99326" y="190399"/>
                    </a:lnTo>
                    <a:cubicBezTo>
                      <a:pt x="105222" y="190881"/>
                      <a:pt x="111090" y="191524"/>
                      <a:pt x="116986" y="191846"/>
                    </a:cubicBezTo>
                    <a:cubicBezTo>
                      <a:pt x="122452" y="192141"/>
                      <a:pt x="127919" y="192194"/>
                      <a:pt x="133386" y="192301"/>
                    </a:cubicBezTo>
                    <a:cubicBezTo>
                      <a:pt x="141586" y="192489"/>
                      <a:pt x="149732" y="192489"/>
                      <a:pt x="157932" y="192891"/>
                    </a:cubicBezTo>
                    <a:cubicBezTo>
                      <a:pt x="161255" y="193293"/>
                      <a:pt x="164283" y="190908"/>
                      <a:pt x="164658" y="187586"/>
                    </a:cubicBezTo>
                    <a:cubicBezTo>
                      <a:pt x="165060" y="184238"/>
                      <a:pt x="162675" y="181237"/>
                      <a:pt x="159326" y="180836"/>
                    </a:cubicBezTo>
                    <a:close/>
                    <a:moveTo>
                      <a:pt x="93511" y="161949"/>
                    </a:moveTo>
                    <a:cubicBezTo>
                      <a:pt x="100050" y="161226"/>
                      <a:pt x="106642" y="160771"/>
                      <a:pt x="113207" y="159967"/>
                    </a:cubicBezTo>
                    <a:cubicBezTo>
                      <a:pt x="117629" y="159458"/>
                      <a:pt x="122024" y="158788"/>
                      <a:pt x="126392" y="158065"/>
                    </a:cubicBezTo>
                    <a:cubicBezTo>
                      <a:pt x="137513" y="156217"/>
                      <a:pt x="148473" y="153886"/>
                      <a:pt x="159406" y="151073"/>
                    </a:cubicBezTo>
                    <a:cubicBezTo>
                      <a:pt x="162702" y="150430"/>
                      <a:pt x="164846" y="147242"/>
                      <a:pt x="164176" y="143947"/>
                    </a:cubicBezTo>
                    <a:cubicBezTo>
                      <a:pt x="163533" y="140652"/>
                      <a:pt x="160344" y="138536"/>
                      <a:pt x="157048" y="139179"/>
                    </a:cubicBezTo>
                    <a:cubicBezTo>
                      <a:pt x="147937" y="140411"/>
                      <a:pt x="138826" y="141081"/>
                      <a:pt x="129661" y="141885"/>
                    </a:cubicBezTo>
                    <a:cubicBezTo>
                      <a:pt x="123524" y="142420"/>
                      <a:pt x="117361" y="142902"/>
                      <a:pt x="111224" y="143652"/>
                    </a:cubicBezTo>
                    <a:cubicBezTo>
                      <a:pt x="104578" y="144430"/>
                      <a:pt x="97986" y="145608"/>
                      <a:pt x="91394" y="146680"/>
                    </a:cubicBezTo>
                    <a:lnTo>
                      <a:pt x="70063" y="150430"/>
                    </a:lnTo>
                    <a:cubicBezTo>
                      <a:pt x="68589" y="150698"/>
                      <a:pt x="65240" y="151957"/>
                      <a:pt x="62882" y="152520"/>
                    </a:cubicBezTo>
                    <a:cubicBezTo>
                      <a:pt x="62399" y="152252"/>
                      <a:pt x="61836" y="152091"/>
                      <a:pt x="61274" y="151984"/>
                    </a:cubicBezTo>
                    <a:cubicBezTo>
                      <a:pt x="61595" y="152145"/>
                      <a:pt x="61944" y="152386"/>
                      <a:pt x="62265" y="152654"/>
                    </a:cubicBezTo>
                    <a:cubicBezTo>
                      <a:pt x="61140" y="152868"/>
                      <a:pt x="60363" y="152841"/>
                      <a:pt x="60363" y="152359"/>
                    </a:cubicBezTo>
                    <a:cubicBezTo>
                      <a:pt x="60363" y="152145"/>
                      <a:pt x="60389" y="152011"/>
                      <a:pt x="60470" y="151904"/>
                    </a:cubicBezTo>
                    <a:cubicBezTo>
                      <a:pt x="59666" y="151904"/>
                      <a:pt x="58835" y="152038"/>
                      <a:pt x="58031" y="152386"/>
                    </a:cubicBezTo>
                    <a:cubicBezTo>
                      <a:pt x="55432" y="153323"/>
                      <a:pt x="54762" y="154984"/>
                      <a:pt x="54440" y="155520"/>
                    </a:cubicBezTo>
                    <a:cubicBezTo>
                      <a:pt x="53208" y="157690"/>
                      <a:pt x="52832" y="163396"/>
                      <a:pt x="59853" y="164146"/>
                    </a:cubicBezTo>
                    <a:cubicBezTo>
                      <a:pt x="61676" y="164334"/>
                      <a:pt x="68643" y="163637"/>
                      <a:pt x="71484" y="163503"/>
                    </a:cubicBezTo>
                    <a:lnTo>
                      <a:pt x="93511" y="161949"/>
                    </a:lnTo>
                    <a:close/>
                    <a:moveTo>
                      <a:pt x="59719" y="141992"/>
                    </a:moveTo>
                    <a:cubicBezTo>
                      <a:pt x="58326" y="142715"/>
                      <a:pt x="54494" y="143090"/>
                      <a:pt x="51948" y="143813"/>
                    </a:cubicBezTo>
                    <a:cubicBezTo>
                      <a:pt x="51091" y="146814"/>
                      <a:pt x="48009" y="148635"/>
                      <a:pt x="44954" y="147885"/>
                    </a:cubicBezTo>
                    <a:cubicBezTo>
                      <a:pt x="41685" y="147296"/>
                      <a:pt x="40666" y="145180"/>
                      <a:pt x="40104" y="144001"/>
                    </a:cubicBezTo>
                    <a:cubicBezTo>
                      <a:pt x="39273" y="142260"/>
                      <a:pt x="39461" y="140250"/>
                      <a:pt x="40800" y="138054"/>
                    </a:cubicBezTo>
                    <a:cubicBezTo>
                      <a:pt x="41336" y="137170"/>
                      <a:pt x="42810" y="135911"/>
                      <a:pt x="44981" y="134705"/>
                    </a:cubicBezTo>
                    <a:cubicBezTo>
                      <a:pt x="47285" y="133392"/>
                      <a:pt x="51091" y="131785"/>
                      <a:pt x="52806" y="130606"/>
                    </a:cubicBezTo>
                    <a:lnTo>
                      <a:pt x="71296" y="117989"/>
                    </a:lnTo>
                    <a:cubicBezTo>
                      <a:pt x="75691" y="115149"/>
                      <a:pt x="80112" y="112363"/>
                      <a:pt x="84668" y="109818"/>
                    </a:cubicBezTo>
                    <a:cubicBezTo>
                      <a:pt x="87696" y="108157"/>
                      <a:pt x="90778" y="106550"/>
                      <a:pt x="93886" y="105050"/>
                    </a:cubicBezTo>
                    <a:cubicBezTo>
                      <a:pt x="105436" y="99504"/>
                      <a:pt x="117334" y="94790"/>
                      <a:pt x="129071" y="89566"/>
                    </a:cubicBezTo>
                    <a:cubicBezTo>
                      <a:pt x="132046" y="88039"/>
                      <a:pt x="135717" y="89217"/>
                      <a:pt x="137245" y="92218"/>
                    </a:cubicBezTo>
                    <a:cubicBezTo>
                      <a:pt x="138772" y="95191"/>
                      <a:pt x="137593" y="98861"/>
                      <a:pt x="134592" y="100388"/>
                    </a:cubicBezTo>
                    <a:cubicBezTo>
                      <a:pt x="125373" y="105773"/>
                      <a:pt x="116209" y="111131"/>
                      <a:pt x="106883" y="116328"/>
                    </a:cubicBezTo>
                    <a:cubicBezTo>
                      <a:pt x="102301" y="118900"/>
                      <a:pt x="97718" y="121471"/>
                      <a:pt x="93109" y="123963"/>
                    </a:cubicBezTo>
                    <a:cubicBezTo>
                      <a:pt x="88527" y="126427"/>
                      <a:pt x="83891" y="128758"/>
                      <a:pt x="79335" y="131330"/>
                    </a:cubicBezTo>
                    <a:lnTo>
                      <a:pt x="59719" y="141992"/>
                    </a:lnTo>
                    <a:close/>
                    <a:moveTo>
                      <a:pt x="50903" y="144135"/>
                    </a:moveTo>
                    <a:cubicBezTo>
                      <a:pt x="49858" y="144563"/>
                      <a:pt x="49268" y="145099"/>
                      <a:pt x="49644" y="145849"/>
                    </a:cubicBezTo>
                    <a:cubicBezTo>
                      <a:pt x="49831" y="146251"/>
                      <a:pt x="50153" y="145206"/>
                      <a:pt x="50314" y="145046"/>
                    </a:cubicBezTo>
                    <a:cubicBezTo>
                      <a:pt x="50555" y="144751"/>
                      <a:pt x="50769" y="144456"/>
                      <a:pt x="50903" y="144135"/>
                    </a:cubicBezTo>
                    <a:close/>
                    <a:moveTo>
                      <a:pt x="69902" y="99397"/>
                    </a:moveTo>
                    <a:cubicBezTo>
                      <a:pt x="74914" y="95566"/>
                      <a:pt x="79737" y="91494"/>
                      <a:pt x="84507" y="87342"/>
                    </a:cubicBezTo>
                    <a:cubicBezTo>
                      <a:pt x="91689" y="81127"/>
                      <a:pt x="98522" y="74564"/>
                      <a:pt x="105409" y="68027"/>
                    </a:cubicBezTo>
                    <a:cubicBezTo>
                      <a:pt x="107982" y="65857"/>
                      <a:pt x="108330" y="62027"/>
                      <a:pt x="106160" y="59455"/>
                    </a:cubicBezTo>
                    <a:cubicBezTo>
                      <a:pt x="104016" y="56910"/>
                      <a:pt x="100157" y="56562"/>
                      <a:pt x="97611" y="58732"/>
                    </a:cubicBezTo>
                    <a:cubicBezTo>
                      <a:pt x="90054" y="64330"/>
                      <a:pt x="82337" y="69608"/>
                      <a:pt x="74780" y="75180"/>
                    </a:cubicBezTo>
                    <a:cubicBezTo>
                      <a:pt x="69715" y="78877"/>
                      <a:pt x="64677" y="82601"/>
                      <a:pt x="59800" y="86485"/>
                    </a:cubicBezTo>
                    <a:cubicBezTo>
                      <a:pt x="53636" y="91361"/>
                      <a:pt x="47714" y="96477"/>
                      <a:pt x="41765" y="101594"/>
                    </a:cubicBezTo>
                    <a:cubicBezTo>
                      <a:pt x="35762" y="106711"/>
                      <a:pt x="29947" y="111961"/>
                      <a:pt x="24025" y="117185"/>
                    </a:cubicBezTo>
                    <a:cubicBezTo>
                      <a:pt x="21506" y="119141"/>
                      <a:pt x="21024" y="122811"/>
                      <a:pt x="23007" y="125329"/>
                    </a:cubicBezTo>
                    <a:cubicBezTo>
                      <a:pt x="24963" y="127874"/>
                      <a:pt x="28634" y="128329"/>
                      <a:pt x="31153" y="126374"/>
                    </a:cubicBezTo>
                    <a:cubicBezTo>
                      <a:pt x="37692" y="121954"/>
                      <a:pt x="44230" y="117667"/>
                      <a:pt x="50715" y="113167"/>
                    </a:cubicBezTo>
                    <a:cubicBezTo>
                      <a:pt x="57174" y="108693"/>
                      <a:pt x="63659" y="104192"/>
                      <a:pt x="69902" y="99397"/>
                    </a:cubicBezTo>
                    <a:close/>
                    <a:moveTo>
                      <a:pt x="22203" y="103603"/>
                    </a:moveTo>
                    <a:cubicBezTo>
                      <a:pt x="21855" y="104085"/>
                      <a:pt x="21426" y="104514"/>
                      <a:pt x="21077" y="104862"/>
                    </a:cubicBezTo>
                    <a:lnTo>
                      <a:pt x="21051" y="104273"/>
                    </a:lnTo>
                    <a:lnTo>
                      <a:pt x="21051" y="104192"/>
                    </a:lnTo>
                    <a:cubicBezTo>
                      <a:pt x="21024" y="104514"/>
                      <a:pt x="20943" y="104809"/>
                      <a:pt x="20836" y="105130"/>
                    </a:cubicBezTo>
                    <a:cubicBezTo>
                      <a:pt x="20541" y="105452"/>
                      <a:pt x="20408" y="105693"/>
                      <a:pt x="20568" y="105800"/>
                    </a:cubicBezTo>
                    <a:lnTo>
                      <a:pt x="20595" y="105800"/>
                    </a:lnTo>
                    <a:lnTo>
                      <a:pt x="20488" y="106041"/>
                    </a:lnTo>
                    <a:cubicBezTo>
                      <a:pt x="19041" y="108907"/>
                      <a:pt x="15530" y="110059"/>
                      <a:pt x="12663" y="108613"/>
                    </a:cubicBezTo>
                    <a:cubicBezTo>
                      <a:pt x="11913" y="108291"/>
                      <a:pt x="7947" y="105452"/>
                      <a:pt x="10251" y="100362"/>
                    </a:cubicBezTo>
                    <a:cubicBezTo>
                      <a:pt x="10492" y="99772"/>
                      <a:pt x="11162" y="98567"/>
                      <a:pt x="12100" y="96959"/>
                    </a:cubicBezTo>
                    <a:cubicBezTo>
                      <a:pt x="16575" y="89191"/>
                      <a:pt x="28527" y="70224"/>
                      <a:pt x="29465" y="68724"/>
                    </a:cubicBezTo>
                    <a:cubicBezTo>
                      <a:pt x="33029" y="63500"/>
                      <a:pt x="36191" y="58008"/>
                      <a:pt x="39487" y="52624"/>
                    </a:cubicBezTo>
                    <a:cubicBezTo>
                      <a:pt x="42891" y="47132"/>
                      <a:pt x="46347" y="41667"/>
                      <a:pt x="49804" y="36229"/>
                    </a:cubicBezTo>
                    <a:cubicBezTo>
                      <a:pt x="54548" y="28808"/>
                      <a:pt x="59425" y="21522"/>
                      <a:pt x="64570" y="14369"/>
                    </a:cubicBezTo>
                    <a:cubicBezTo>
                      <a:pt x="66365" y="11529"/>
                      <a:pt x="70117" y="10699"/>
                      <a:pt x="72931" y="12467"/>
                    </a:cubicBezTo>
                    <a:cubicBezTo>
                      <a:pt x="75771" y="14262"/>
                      <a:pt x="76629" y="18013"/>
                      <a:pt x="74833" y="20852"/>
                    </a:cubicBezTo>
                    <a:cubicBezTo>
                      <a:pt x="68482" y="32184"/>
                      <a:pt x="63096" y="43998"/>
                      <a:pt x="56825" y="55410"/>
                    </a:cubicBezTo>
                    <a:cubicBezTo>
                      <a:pt x="55137" y="58517"/>
                      <a:pt x="53342" y="61571"/>
                      <a:pt x="51439" y="64545"/>
                    </a:cubicBezTo>
                    <a:cubicBezTo>
                      <a:pt x="48572" y="69099"/>
                      <a:pt x="45436" y="73466"/>
                      <a:pt x="42221" y="77779"/>
                    </a:cubicBezTo>
                    <a:cubicBezTo>
                      <a:pt x="41122" y="79118"/>
                      <a:pt x="27482" y="96504"/>
                      <a:pt x="22203" y="103603"/>
                    </a:cubicBezTo>
                    <a:close/>
                    <a:moveTo>
                      <a:pt x="21077" y="103951"/>
                    </a:moveTo>
                    <a:cubicBezTo>
                      <a:pt x="21533" y="101299"/>
                      <a:pt x="20220" y="99826"/>
                      <a:pt x="18934" y="98888"/>
                    </a:cubicBezTo>
                    <a:cubicBezTo>
                      <a:pt x="20461" y="100120"/>
                      <a:pt x="21265" y="102023"/>
                      <a:pt x="21077" y="103951"/>
                    </a:cubicBezTo>
                    <a:close/>
                    <a:moveTo>
                      <a:pt x="20595" y="105800"/>
                    </a:moveTo>
                    <a:cubicBezTo>
                      <a:pt x="21077" y="106094"/>
                      <a:pt x="21104" y="105452"/>
                      <a:pt x="21077" y="104862"/>
                    </a:cubicBezTo>
                    <a:lnTo>
                      <a:pt x="20836" y="105130"/>
                    </a:lnTo>
                    <a:cubicBezTo>
                      <a:pt x="20783" y="105371"/>
                      <a:pt x="20675" y="105585"/>
                      <a:pt x="20595" y="105800"/>
                    </a:cubicBezTo>
                    <a:close/>
                    <a:moveTo>
                      <a:pt x="14539" y="85521"/>
                    </a:moveTo>
                    <a:lnTo>
                      <a:pt x="21345" y="67411"/>
                    </a:lnTo>
                    <a:cubicBezTo>
                      <a:pt x="23355" y="61678"/>
                      <a:pt x="25633" y="55999"/>
                      <a:pt x="27589" y="50159"/>
                    </a:cubicBezTo>
                    <a:cubicBezTo>
                      <a:pt x="28876" y="46221"/>
                      <a:pt x="30028" y="42230"/>
                      <a:pt x="31073" y="38211"/>
                    </a:cubicBezTo>
                    <a:cubicBezTo>
                      <a:pt x="33753" y="27898"/>
                      <a:pt x="35682" y="17477"/>
                      <a:pt x="36566" y="6949"/>
                    </a:cubicBezTo>
                    <a:cubicBezTo>
                      <a:pt x="37049" y="3627"/>
                      <a:pt x="34771" y="546"/>
                      <a:pt x="31448" y="64"/>
                    </a:cubicBezTo>
                    <a:cubicBezTo>
                      <a:pt x="28125" y="-418"/>
                      <a:pt x="25043" y="1885"/>
                      <a:pt x="24561" y="5207"/>
                    </a:cubicBezTo>
                    <a:cubicBezTo>
                      <a:pt x="23730" y="9038"/>
                      <a:pt x="22632" y="12815"/>
                      <a:pt x="21533" y="16593"/>
                    </a:cubicBezTo>
                    <a:cubicBezTo>
                      <a:pt x="19309" y="24227"/>
                      <a:pt x="16522" y="31702"/>
                      <a:pt x="13896" y="39256"/>
                    </a:cubicBezTo>
                    <a:cubicBezTo>
                      <a:pt x="12556" y="43114"/>
                      <a:pt x="11270" y="46971"/>
                      <a:pt x="10090" y="50856"/>
                    </a:cubicBezTo>
                    <a:cubicBezTo>
                      <a:pt x="8858" y="54821"/>
                      <a:pt x="7786" y="58812"/>
                      <a:pt x="6687" y="62750"/>
                    </a:cubicBezTo>
                    <a:lnTo>
                      <a:pt x="1890" y="81877"/>
                    </a:lnTo>
                    <a:cubicBezTo>
                      <a:pt x="1596" y="83324"/>
                      <a:pt x="1703" y="86807"/>
                      <a:pt x="1462" y="89164"/>
                    </a:cubicBezTo>
                    <a:cubicBezTo>
                      <a:pt x="1087" y="89592"/>
                      <a:pt x="792" y="90075"/>
                      <a:pt x="551" y="90611"/>
                    </a:cubicBezTo>
                    <a:lnTo>
                      <a:pt x="819" y="90343"/>
                    </a:lnTo>
                    <a:lnTo>
                      <a:pt x="1381" y="89887"/>
                    </a:lnTo>
                    <a:cubicBezTo>
                      <a:pt x="1221" y="90986"/>
                      <a:pt x="926" y="91682"/>
                      <a:pt x="417" y="91575"/>
                    </a:cubicBezTo>
                    <a:cubicBezTo>
                      <a:pt x="336" y="91575"/>
                      <a:pt x="283" y="91548"/>
                      <a:pt x="229" y="91494"/>
                    </a:cubicBezTo>
                    <a:cubicBezTo>
                      <a:pt x="122" y="91923"/>
                      <a:pt x="68" y="92352"/>
                      <a:pt x="41" y="92807"/>
                    </a:cubicBezTo>
                    <a:cubicBezTo>
                      <a:pt x="-307" y="96263"/>
                      <a:pt x="1649" y="97629"/>
                      <a:pt x="1944" y="97951"/>
                    </a:cubicBezTo>
                    <a:cubicBezTo>
                      <a:pt x="2828" y="98888"/>
                      <a:pt x="9313" y="101460"/>
                      <a:pt x="11725" y="94923"/>
                    </a:cubicBezTo>
                    <a:cubicBezTo>
                      <a:pt x="12288" y="93423"/>
                      <a:pt x="13735" y="87744"/>
                      <a:pt x="14539" y="8552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4" name="Google Shape;634;p6"/>
              <p:cNvSpPr/>
              <p:nvPr/>
            </p:nvSpPr>
            <p:spPr>
              <a:xfrm rot="10800000" flipH="1">
                <a:off x="294726" y="751161"/>
                <a:ext cx="211302" cy="537707"/>
              </a:xfrm>
              <a:custGeom>
                <a:avLst/>
                <a:gdLst/>
                <a:ahLst/>
                <a:cxnLst/>
                <a:rect l="l" t="t" r="r" b="b"/>
                <a:pathLst>
                  <a:path w="422605" h="1075414" extrusionOk="0">
                    <a:moveTo>
                      <a:pt x="7022" y="15357"/>
                    </a:moveTo>
                    <a:cubicBezTo>
                      <a:pt x="6513" y="14017"/>
                      <a:pt x="510" y="1346"/>
                      <a:pt x="1743" y="141"/>
                    </a:cubicBezTo>
                    <a:cubicBezTo>
                      <a:pt x="2574" y="-663"/>
                      <a:pt x="9863" y="2230"/>
                      <a:pt x="10827" y="2498"/>
                    </a:cubicBezTo>
                    <a:cubicBezTo>
                      <a:pt x="20260" y="5016"/>
                      <a:pt x="29800" y="7240"/>
                      <a:pt x="39206" y="9811"/>
                    </a:cubicBezTo>
                    <a:cubicBezTo>
                      <a:pt x="84038" y="22000"/>
                      <a:pt x="126351" y="43431"/>
                      <a:pt x="158133" y="76730"/>
                    </a:cubicBezTo>
                    <a:cubicBezTo>
                      <a:pt x="175820" y="95268"/>
                      <a:pt x="189111" y="116726"/>
                      <a:pt x="196480" y="140836"/>
                    </a:cubicBezTo>
                    <a:cubicBezTo>
                      <a:pt x="198544" y="147614"/>
                      <a:pt x="196963" y="160821"/>
                      <a:pt x="199080" y="166018"/>
                    </a:cubicBezTo>
                    <a:lnTo>
                      <a:pt x="203984" y="174108"/>
                    </a:lnTo>
                    <a:cubicBezTo>
                      <a:pt x="131845" y="165991"/>
                      <a:pt x="64262" y="123396"/>
                      <a:pt x="29157" y="62586"/>
                    </a:cubicBezTo>
                    <a:cubicBezTo>
                      <a:pt x="20421" y="47450"/>
                      <a:pt x="13078" y="31644"/>
                      <a:pt x="7022" y="15357"/>
                    </a:cubicBezTo>
                    <a:close/>
                    <a:moveTo>
                      <a:pt x="404054" y="114502"/>
                    </a:moveTo>
                    <a:cubicBezTo>
                      <a:pt x="384358" y="118280"/>
                      <a:pt x="365198" y="123182"/>
                      <a:pt x="346734" y="129290"/>
                    </a:cubicBezTo>
                    <a:cubicBezTo>
                      <a:pt x="272639" y="153882"/>
                      <a:pt x="218776" y="207219"/>
                      <a:pt x="205860" y="267146"/>
                    </a:cubicBezTo>
                    <a:lnTo>
                      <a:pt x="215694" y="263663"/>
                    </a:lnTo>
                    <a:cubicBezTo>
                      <a:pt x="222018" y="262297"/>
                      <a:pt x="237668" y="264681"/>
                      <a:pt x="245841" y="263503"/>
                    </a:cubicBezTo>
                    <a:cubicBezTo>
                      <a:pt x="274944" y="259243"/>
                      <a:pt x="301152" y="249813"/>
                      <a:pt x="324037" y="236446"/>
                    </a:cubicBezTo>
                    <a:cubicBezTo>
                      <a:pt x="365224" y="212443"/>
                      <a:pt x="392665" y="178635"/>
                      <a:pt x="409253" y="141988"/>
                    </a:cubicBezTo>
                    <a:cubicBezTo>
                      <a:pt x="412736" y="134273"/>
                      <a:pt x="415818" y="126450"/>
                      <a:pt x="419248" y="118735"/>
                    </a:cubicBezTo>
                    <a:cubicBezTo>
                      <a:pt x="419596" y="117931"/>
                      <a:pt x="423375" y="112065"/>
                      <a:pt x="422464" y="111315"/>
                    </a:cubicBezTo>
                    <a:cubicBezTo>
                      <a:pt x="421097" y="110163"/>
                      <a:pt x="405689" y="114181"/>
                      <a:pt x="404054" y="114502"/>
                    </a:cubicBezTo>
                    <a:close/>
                    <a:moveTo>
                      <a:pt x="389530" y="313893"/>
                    </a:moveTo>
                    <a:cubicBezTo>
                      <a:pt x="382937" y="315795"/>
                      <a:pt x="376104" y="316947"/>
                      <a:pt x="369378" y="318313"/>
                    </a:cubicBezTo>
                    <a:cubicBezTo>
                      <a:pt x="349494" y="322304"/>
                      <a:pt x="331138" y="328412"/>
                      <a:pt x="314899" y="340521"/>
                    </a:cubicBezTo>
                    <a:cubicBezTo>
                      <a:pt x="266583" y="376525"/>
                      <a:pt x="235230" y="435059"/>
                      <a:pt x="229147" y="493432"/>
                    </a:cubicBezTo>
                    <a:lnTo>
                      <a:pt x="225288" y="504924"/>
                    </a:lnTo>
                    <a:cubicBezTo>
                      <a:pt x="225904" y="509211"/>
                      <a:pt x="241634" y="507737"/>
                      <a:pt x="243590" y="507389"/>
                    </a:cubicBezTo>
                    <a:cubicBezTo>
                      <a:pt x="262054" y="504067"/>
                      <a:pt x="278883" y="492575"/>
                      <a:pt x="291853" y="479823"/>
                    </a:cubicBezTo>
                    <a:cubicBezTo>
                      <a:pt x="325323" y="446846"/>
                      <a:pt x="344161" y="398278"/>
                      <a:pt x="369056" y="359086"/>
                    </a:cubicBezTo>
                    <a:cubicBezTo>
                      <a:pt x="376694" y="347057"/>
                      <a:pt x="383500" y="334761"/>
                      <a:pt x="390334" y="322331"/>
                    </a:cubicBezTo>
                    <a:cubicBezTo>
                      <a:pt x="391700" y="319840"/>
                      <a:pt x="397730" y="313330"/>
                      <a:pt x="397890" y="310651"/>
                    </a:cubicBezTo>
                    <a:cubicBezTo>
                      <a:pt x="398051" y="307758"/>
                      <a:pt x="392424" y="313062"/>
                      <a:pt x="389530" y="313893"/>
                    </a:cubicBezTo>
                    <a:close/>
                    <a:moveTo>
                      <a:pt x="364367" y="881416"/>
                    </a:moveTo>
                    <a:cubicBezTo>
                      <a:pt x="357775" y="883291"/>
                      <a:pt x="350968" y="884470"/>
                      <a:pt x="344215" y="885810"/>
                    </a:cubicBezTo>
                    <a:cubicBezTo>
                      <a:pt x="324331" y="889801"/>
                      <a:pt x="305975" y="895909"/>
                      <a:pt x="289736" y="908044"/>
                    </a:cubicBezTo>
                    <a:cubicBezTo>
                      <a:pt x="241420" y="944049"/>
                      <a:pt x="210067" y="1002582"/>
                      <a:pt x="204011" y="1060929"/>
                    </a:cubicBezTo>
                    <a:lnTo>
                      <a:pt x="200152" y="1072448"/>
                    </a:lnTo>
                    <a:cubicBezTo>
                      <a:pt x="200741" y="1076708"/>
                      <a:pt x="216471" y="1075234"/>
                      <a:pt x="218428" y="1074886"/>
                    </a:cubicBezTo>
                    <a:cubicBezTo>
                      <a:pt x="236891" y="1071591"/>
                      <a:pt x="253747" y="1060098"/>
                      <a:pt x="266690" y="1047320"/>
                    </a:cubicBezTo>
                    <a:cubicBezTo>
                      <a:pt x="300160" y="1014343"/>
                      <a:pt x="319025" y="965801"/>
                      <a:pt x="343893" y="926582"/>
                    </a:cubicBezTo>
                    <a:cubicBezTo>
                      <a:pt x="351531" y="914581"/>
                      <a:pt x="358337" y="902285"/>
                      <a:pt x="365171" y="889828"/>
                    </a:cubicBezTo>
                    <a:cubicBezTo>
                      <a:pt x="366537" y="887363"/>
                      <a:pt x="372567" y="880854"/>
                      <a:pt x="372728" y="878175"/>
                    </a:cubicBezTo>
                    <a:cubicBezTo>
                      <a:pt x="372915" y="875255"/>
                      <a:pt x="367261" y="880586"/>
                      <a:pt x="364367" y="881416"/>
                    </a:cubicBezTo>
                    <a:close/>
                    <a:moveTo>
                      <a:pt x="63994" y="440899"/>
                    </a:moveTo>
                    <a:cubicBezTo>
                      <a:pt x="48987" y="435166"/>
                      <a:pt x="33846" y="429594"/>
                      <a:pt x="19108" y="423245"/>
                    </a:cubicBezTo>
                    <a:cubicBezTo>
                      <a:pt x="18224" y="422870"/>
                      <a:pt x="7129" y="416762"/>
                      <a:pt x="6459" y="417351"/>
                    </a:cubicBezTo>
                    <a:cubicBezTo>
                      <a:pt x="6325" y="417459"/>
                      <a:pt x="17071" y="435193"/>
                      <a:pt x="17554" y="436104"/>
                    </a:cubicBezTo>
                    <a:cubicBezTo>
                      <a:pt x="29291" y="458687"/>
                      <a:pt x="38965" y="482502"/>
                      <a:pt x="51828" y="504496"/>
                    </a:cubicBezTo>
                    <a:cubicBezTo>
                      <a:pt x="63913" y="525204"/>
                      <a:pt x="78277" y="545054"/>
                      <a:pt x="98241" y="559306"/>
                    </a:cubicBezTo>
                    <a:cubicBezTo>
                      <a:pt x="126807" y="579692"/>
                      <a:pt x="162528" y="582103"/>
                      <a:pt x="192193" y="599597"/>
                    </a:cubicBezTo>
                    <a:lnTo>
                      <a:pt x="193211" y="591319"/>
                    </a:lnTo>
                    <a:cubicBezTo>
                      <a:pt x="198544" y="579291"/>
                      <a:pt x="188977" y="555850"/>
                      <a:pt x="184984" y="544947"/>
                    </a:cubicBezTo>
                    <a:cubicBezTo>
                      <a:pt x="164404" y="488878"/>
                      <a:pt x="118339" y="461607"/>
                      <a:pt x="63994" y="440899"/>
                    </a:cubicBezTo>
                    <a:close/>
                    <a:moveTo>
                      <a:pt x="57535" y="810800"/>
                    </a:moveTo>
                    <a:cubicBezTo>
                      <a:pt x="42529" y="805068"/>
                      <a:pt x="27415" y="799496"/>
                      <a:pt x="12650" y="793147"/>
                    </a:cubicBezTo>
                    <a:cubicBezTo>
                      <a:pt x="11765" y="792772"/>
                      <a:pt x="698" y="786690"/>
                      <a:pt x="1" y="787253"/>
                    </a:cubicBezTo>
                    <a:cubicBezTo>
                      <a:pt x="-133" y="787360"/>
                      <a:pt x="10640" y="805094"/>
                      <a:pt x="11095" y="806005"/>
                    </a:cubicBezTo>
                    <a:cubicBezTo>
                      <a:pt x="22833" y="828588"/>
                      <a:pt x="32533" y="852404"/>
                      <a:pt x="45369" y="874397"/>
                    </a:cubicBezTo>
                    <a:cubicBezTo>
                      <a:pt x="57455" y="895105"/>
                      <a:pt x="71819" y="914956"/>
                      <a:pt x="91783" y="929208"/>
                    </a:cubicBezTo>
                    <a:cubicBezTo>
                      <a:pt x="120349" y="949594"/>
                      <a:pt x="156070" y="952005"/>
                      <a:pt x="185735" y="969498"/>
                    </a:cubicBezTo>
                    <a:lnTo>
                      <a:pt x="186753" y="961220"/>
                    </a:lnTo>
                    <a:cubicBezTo>
                      <a:pt x="192086" y="949192"/>
                      <a:pt x="182519" y="925752"/>
                      <a:pt x="178526" y="914849"/>
                    </a:cubicBezTo>
                    <a:cubicBezTo>
                      <a:pt x="157946" y="858779"/>
                      <a:pt x="111908" y="831508"/>
                      <a:pt x="57535" y="81080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5" name="Google Shape;635;p6"/>
              <p:cNvSpPr/>
              <p:nvPr/>
            </p:nvSpPr>
            <p:spPr>
              <a:xfrm rot="10800000" flipH="1">
                <a:off x="284414" y="1322156"/>
                <a:ext cx="243694" cy="95835"/>
              </a:xfrm>
              <a:custGeom>
                <a:avLst/>
                <a:gdLst/>
                <a:ahLst/>
                <a:cxnLst/>
                <a:rect l="l" t="t" r="r" b="b"/>
                <a:pathLst>
                  <a:path w="487387" h="191671" extrusionOk="0">
                    <a:moveTo>
                      <a:pt x="360660" y="60818"/>
                    </a:moveTo>
                    <a:cubicBezTo>
                      <a:pt x="380571" y="53934"/>
                      <a:pt x="400508" y="49005"/>
                      <a:pt x="418784" y="46245"/>
                    </a:cubicBezTo>
                    <a:cubicBezTo>
                      <a:pt x="427627" y="44879"/>
                      <a:pt x="436712" y="44450"/>
                      <a:pt x="445689" y="44477"/>
                    </a:cubicBezTo>
                    <a:cubicBezTo>
                      <a:pt x="452817" y="44504"/>
                      <a:pt x="460026" y="45013"/>
                      <a:pt x="466939" y="46808"/>
                    </a:cubicBezTo>
                    <a:cubicBezTo>
                      <a:pt x="516756" y="59747"/>
                      <a:pt x="462223" y="104726"/>
                      <a:pt x="443599" y="119352"/>
                    </a:cubicBezTo>
                    <a:cubicBezTo>
                      <a:pt x="431004" y="129237"/>
                      <a:pt x="402491" y="140516"/>
                      <a:pt x="386842" y="148579"/>
                    </a:cubicBezTo>
                    <a:cubicBezTo>
                      <a:pt x="337615" y="173895"/>
                      <a:pt x="282224" y="194817"/>
                      <a:pt x="227075" y="191281"/>
                    </a:cubicBezTo>
                    <a:cubicBezTo>
                      <a:pt x="163270" y="187209"/>
                      <a:pt x="12936" y="139498"/>
                      <a:pt x="4066" y="124148"/>
                    </a:cubicBezTo>
                    <a:cubicBezTo>
                      <a:pt x="-6519" y="105797"/>
                      <a:pt x="4683" y="89590"/>
                      <a:pt x="24727" y="86777"/>
                    </a:cubicBezTo>
                    <a:cubicBezTo>
                      <a:pt x="30408" y="85973"/>
                      <a:pt x="36196" y="85920"/>
                      <a:pt x="41931" y="86161"/>
                    </a:cubicBezTo>
                    <a:cubicBezTo>
                      <a:pt x="48791" y="86429"/>
                      <a:pt x="55651" y="87072"/>
                      <a:pt x="62485" y="88036"/>
                    </a:cubicBezTo>
                    <a:cubicBezTo>
                      <a:pt x="56482" y="84312"/>
                      <a:pt x="50721" y="80214"/>
                      <a:pt x="45254" y="75579"/>
                    </a:cubicBezTo>
                    <a:cubicBezTo>
                      <a:pt x="31132" y="63712"/>
                      <a:pt x="717" y="27198"/>
                      <a:pt x="19957" y="8339"/>
                    </a:cubicBezTo>
                    <a:cubicBezTo>
                      <a:pt x="33597" y="-5055"/>
                      <a:pt x="62029" y="731"/>
                      <a:pt x="78322" y="4856"/>
                    </a:cubicBezTo>
                    <a:cubicBezTo>
                      <a:pt x="106888" y="12116"/>
                      <a:pt x="134945" y="26395"/>
                      <a:pt x="160001" y="44504"/>
                    </a:cubicBezTo>
                    <a:cubicBezTo>
                      <a:pt x="166003" y="30949"/>
                      <a:pt x="175919" y="25189"/>
                      <a:pt x="187549" y="23100"/>
                    </a:cubicBezTo>
                    <a:cubicBezTo>
                      <a:pt x="195534" y="2847"/>
                      <a:pt x="230344" y="-7975"/>
                      <a:pt x="241251" y="15840"/>
                    </a:cubicBezTo>
                    <a:cubicBezTo>
                      <a:pt x="242403" y="18385"/>
                      <a:pt x="243395" y="21064"/>
                      <a:pt x="244225" y="23796"/>
                    </a:cubicBezTo>
                    <a:cubicBezTo>
                      <a:pt x="256552" y="23019"/>
                      <a:pt x="269603" y="21117"/>
                      <a:pt x="279678" y="29261"/>
                    </a:cubicBezTo>
                    <a:cubicBezTo>
                      <a:pt x="280214" y="29690"/>
                      <a:pt x="280724" y="30145"/>
                      <a:pt x="281206" y="30601"/>
                    </a:cubicBezTo>
                    <a:cubicBezTo>
                      <a:pt x="283671" y="28029"/>
                      <a:pt x="286297" y="25564"/>
                      <a:pt x="289058" y="23234"/>
                    </a:cubicBezTo>
                    <a:cubicBezTo>
                      <a:pt x="307682" y="7669"/>
                      <a:pt x="345279" y="-3877"/>
                      <a:pt x="367172" y="12920"/>
                    </a:cubicBezTo>
                    <a:cubicBezTo>
                      <a:pt x="380249" y="22966"/>
                      <a:pt x="369772" y="43111"/>
                      <a:pt x="364117" y="54416"/>
                    </a:cubicBezTo>
                    <a:cubicBezTo>
                      <a:pt x="363019" y="56586"/>
                      <a:pt x="361866" y="58729"/>
                      <a:pt x="360660" y="60818"/>
                    </a:cubicBezTo>
                    <a:lnTo>
                      <a:pt x="360660" y="60818"/>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6" name="Google Shape;636;p6"/>
              <p:cNvSpPr/>
              <p:nvPr/>
            </p:nvSpPr>
            <p:spPr>
              <a:xfrm rot="10800000" flipH="1">
                <a:off x="321203" y="1328593"/>
                <a:ext cx="142252" cy="81040"/>
              </a:xfrm>
              <a:custGeom>
                <a:avLst/>
                <a:gdLst/>
                <a:ahLst/>
                <a:cxnLst/>
                <a:rect l="l" t="t" r="r" b="b"/>
                <a:pathLst>
                  <a:path w="284504" h="162080" extrusionOk="0">
                    <a:moveTo>
                      <a:pt x="278158" y="53639"/>
                    </a:moveTo>
                    <a:cubicBezTo>
                      <a:pt x="277515" y="53719"/>
                      <a:pt x="275907" y="54094"/>
                      <a:pt x="275800" y="54121"/>
                    </a:cubicBezTo>
                    <a:lnTo>
                      <a:pt x="271271" y="55729"/>
                    </a:lnTo>
                    <a:lnTo>
                      <a:pt x="261061" y="59586"/>
                    </a:lnTo>
                    <a:cubicBezTo>
                      <a:pt x="255139" y="61890"/>
                      <a:pt x="249297" y="64381"/>
                      <a:pt x="243536" y="66980"/>
                    </a:cubicBezTo>
                    <a:cubicBezTo>
                      <a:pt x="237801" y="69579"/>
                      <a:pt x="232120" y="72284"/>
                      <a:pt x="226466" y="75017"/>
                    </a:cubicBezTo>
                    <a:cubicBezTo>
                      <a:pt x="220383" y="77990"/>
                      <a:pt x="214112" y="80991"/>
                      <a:pt x="208002" y="84312"/>
                    </a:cubicBezTo>
                    <a:cubicBezTo>
                      <a:pt x="205644" y="85598"/>
                      <a:pt x="203500" y="87152"/>
                      <a:pt x="201196" y="88491"/>
                    </a:cubicBezTo>
                    <a:cubicBezTo>
                      <a:pt x="204653" y="81794"/>
                      <a:pt x="207761" y="74829"/>
                      <a:pt x="209985" y="67462"/>
                    </a:cubicBezTo>
                    <a:cubicBezTo>
                      <a:pt x="211325" y="63069"/>
                      <a:pt x="212344" y="58568"/>
                      <a:pt x="213067" y="54068"/>
                    </a:cubicBezTo>
                    <a:cubicBezTo>
                      <a:pt x="213817" y="49514"/>
                      <a:pt x="214139" y="44933"/>
                      <a:pt x="214434" y="40432"/>
                    </a:cubicBezTo>
                    <a:cubicBezTo>
                      <a:pt x="214568" y="37726"/>
                      <a:pt x="214675" y="35021"/>
                      <a:pt x="214595" y="32262"/>
                    </a:cubicBezTo>
                    <a:cubicBezTo>
                      <a:pt x="214514" y="29422"/>
                      <a:pt x="214327" y="26609"/>
                      <a:pt x="213898" y="23823"/>
                    </a:cubicBezTo>
                    <a:cubicBezTo>
                      <a:pt x="213844" y="23609"/>
                      <a:pt x="212960" y="22082"/>
                      <a:pt x="212424" y="20742"/>
                    </a:cubicBezTo>
                    <a:cubicBezTo>
                      <a:pt x="212102" y="21224"/>
                      <a:pt x="211727" y="21680"/>
                      <a:pt x="211432" y="22055"/>
                    </a:cubicBezTo>
                    <a:cubicBezTo>
                      <a:pt x="211834" y="21492"/>
                      <a:pt x="212102" y="20903"/>
                      <a:pt x="212263" y="20260"/>
                    </a:cubicBezTo>
                    <a:lnTo>
                      <a:pt x="212424" y="20742"/>
                    </a:lnTo>
                    <a:cubicBezTo>
                      <a:pt x="213255" y="19537"/>
                      <a:pt x="213817" y="18304"/>
                      <a:pt x="212451" y="18626"/>
                    </a:cubicBezTo>
                    <a:lnTo>
                      <a:pt x="212424" y="18626"/>
                    </a:lnTo>
                    <a:cubicBezTo>
                      <a:pt x="212370" y="17367"/>
                      <a:pt x="211754" y="16215"/>
                      <a:pt x="210870" y="15224"/>
                    </a:cubicBezTo>
                    <a:cubicBezTo>
                      <a:pt x="210736" y="14768"/>
                      <a:pt x="210923" y="14125"/>
                      <a:pt x="210709" y="13750"/>
                    </a:cubicBezTo>
                    <a:cubicBezTo>
                      <a:pt x="209825" y="12357"/>
                      <a:pt x="208592" y="10857"/>
                      <a:pt x="206100" y="10616"/>
                    </a:cubicBezTo>
                    <a:cubicBezTo>
                      <a:pt x="203072" y="10187"/>
                      <a:pt x="200231" y="12250"/>
                      <a:pt x="199695" y="15251"/>
                    </a:cubicBezTo>
                    <a:lnTo>
                      <a:pt x="195327" y="18251"/>
                    </a:lnTo>
                    <a:cubicBezTo>
                      <a:pt x="192406" y="19939"/>
                      <a:pt x="189271" y="21278"/>
                      <a:pt x="186028" y="22484"/>
                    </a:cubicBezTo>
                    <a:cubicBezTo>
                      <a:pt x="181017" y="24386"/>
                      <a:pt x="175792" y="25779"/>
                      <a:pt x="170647" y="27038"/>
                    </a:cubicBezTo>
                    <a:cubicBezTo>
                      <a:pt x="162393" y="29208"/>
                      <a:pt x="153925" y="30627"/>
                      <a:pt x="145457" y="31833"/>
                    </a:cubicBezTo>
                    <a:cubicBezTo>
                      <a:pt x="137043" y="33038"/>
                      <a:pt x="128601" y="34003"/>
                      <a:pt x="120107" y="33949"/>
                    </a:cubicBezTo>
                    <a:cubicBezTo>
                      <a:pt x="115658" y="34003"/>
                      <a:pt x="111183" y="33949"/>
                      <a:pt x="106788" y="33360"/>
                    </a:cubicBezTo>
                    <a:cubicBezTo>
                      <a:pt x="102661" y="32797"/>
                      <a:pt x="98615" y="31913"/>
                      <a:pt x="94837" y="30118"/>
                    </a:cubicBezTo>
                    <a:cubicBezTo>
                      <a:pt x="91942" y="28565"/>
                      <a:pt x="88352" y="29663"/>
                      <a:pt x="86797" y="32529"/>
                    </a:cubicBezTo>
                    <a:cubicBezTo>
                      <a:pt x="86101" y="33788"/>
                      <a:pt x="86127" y="35182"/>
                      <a:pt x="86395" y="36494"/>
                    </a:cubicBezTo>
                    <a:cubicBezTo>
                      <a:pt x="86342" y="36601"/>
                      <a:pt x="86208" y="36601"/>
                      <a:pt x="86181" y="36708"/>
                    </a:cubicBezTo>
                    <a:cubicBezTo>
                      <a:pt x="85565" y="38343"/>
                      <a:pt x="85779" y="40111"/>
                      <a:pt x="86610" y="41530"/>
                    </a:cubicBezTo>
                    <a:lnTo>
                      <a:pt x="86690" y="41504"/>
                    </a:lnTo>
                    <a:cubicBezTo>
                      <a:pt x="87038" y="41423"/>
                      <a:pt x="87119" y="41772"/>
                      <a:pt x="87065" y="42227"/>
                    </a:cubicBezTo>
                    <a:cubicBezTo>
                      <a:pt x="87440" y="42682"/>
                      <a:pt x="87896" y="43084"/>
                      <a:pt x="88405" y="43433"/>
                    </a:cubicBezTo>
                    <a:lnTo>
                      <a:pt x="87816" y="43111"/>
                    </a:lnTo>
                    <a:cubicBezTo>
                      <a:pt x="87494" y="42897"/>
                      <a:pt x="87521" y="42924"/>
                      <a:pt x="87172" y="42709"/>
                    </a:cubicBezTo>
                    <a:lnTo>
                      <a:pt x="87012" y="42602"/>
                    </a:lnTo>
                    <a:cubicBezTo>
                      <a:pt x="86931" y="43165"/>
                      <a:pt x="86744" y="43781"/>
                      <a:pt x="86770" y="43968"/>
                    </a:cubicBezTo>
                    <a:lnTo>
                      <a:pt x="88593" y="58408"/>
                    </a:lnTo>
                    <a:cubicBezTo>
                      <a:pt x="89343" y="62292"/>
                      <a:pt x="90201" y="66203"/>
                      <a:pt x="91487" y="69980"/>
                    </a:cubicBezTo>
                    <a:cubicBezTo>
                      <a:pt x="92773" y="73758"/>
                      <a:pt x="94381" y="77428"/>
                      <a:pt x="96310" y="80937"/>
                    </a:cubicBezTo>
                    <a:cubicBezTo>
                      <a:pt x="99419" y="86643"/>
                      <a:pt x="103385" y="91787"/>
                      <a:pt x="107699" y="96635"/>
                    </a:cubicBezTo>
                    <a:cubicBezTo>
                      <a:pt x="103840" y="94921"/>
                      <a:pt x="100035" y="93126"/>
                      <a:pt x="96069" y="91626"/>
                    </a:cubicBezTo>
                    <a:cubicBezTo>
                      <a:pt x="86985" y="88170"/>
                      <a:pt x="77659" y="85250"/>
                      <a:pt x="68468" y="82116"/>
                    </a:cubicBezTo>
                    <a:cubicBezTo>
                      <a:pt x="56168" y="78285"/>
                      <a:pt x="44189" y="74508"/>
                      <a:pt x="31809" y="72365"/>
                    </a:cubicBezTo>
                    <a:cubicBezTo>
                      <a:pt x="23368" y="70918"/>
                      <a:pt x="14819" y="70168"/>
                      <a:pt x="5922" y="70516"/>
                    </a:cubicBezTo>
                    <a:cubicBezTo>
                      <a:pt x="2653" y="70516"/>
                      <a:pt x="0" y="73168"/>
                      <a:pt x="0" y="76436"/>
                    </a:cubicBezTo>
                    <a:cubicBezTo>
                      <a:pt x="-27" y="79705"/>
                      <a:pt x="2653" y="82357"/>
                      <a:pt x="5922" y="82357"/>
                    </a:cubicBezTo>
                    <a:cubicBezTo>
                      <a:pt x="13935" y="82652"/>
                      <a:pt x="21545" y="83991"/>
                      <a:pt x="29022" y="85813"/>
                    </a:cubicBezTo>
                    <a:cubicBezTo>
                      <a:pt x="40652" y="88599"/>
                      <a:pt x="51880" y="92724"/>
                      <a:pt x="63376" y="97010"/>
                    </a:cubicBezTo>
                    <a:cubicBezTo>
                      <a:pt x="73934" y="100627"/>
                      <a:pt x="84573" y="104190"/>
                      <a:pt x="95051" y="108047"/>
                    </a:cubicBezTo>
                    <a:cubicBezTo>
                      <a:pt x="99473" y="109682"/>
                      <a:pt x="103867" y="111289"/>
                      <a:pt x="108182" y="113111"/>
                    </a:cubicBezTo>
                    <a:cubicBezTo>
                      <a:pt x="113648" y="115414"/>
                      <a:pt x="119008" y="117959"/>
                      <a:pt x="124233" y="120772"/>
                    </a:cubicBezTo>
                    <a:cubicBezTo>
                      <a:pt x="129459" y="123585"/>
                      <a:pt x="134550" y="126639"/>
                      <a:pt x="139401" y="129988"/>
                    </a:cubicBezTo>
                    <a:lnTo>
                      <a:pt x="147708" y="136390"/>
                    </a:lnTo>
                    <a:cubicBezTo>
                      <a:pt x="147869" y="136551"/>
                      <a:pt x="149745" y="138774"/>
                      <a:pt x="150495" y="139685"/>
                    </a:cubicBezTo>
                    <a:cubicBezTo>
                      <a:pt x="150549" y="139766"/>
                      <a:pt x="150602" y="139819"/>
                      <a:pt x="150683" y="139899"/>
                    </a:cubicBezTo>
                    <a:cubicBezTo>
                      <a:pt x="151218" y="140676"/>
                      <a:pt x="152264" y="140784"/>
                      <a:pt x="153094" y="141212"/>
                    </a:cubicBezTo>
                    <a:cubicBezTo>
                      <a:pt x="151138" y="145204"/>
                      <a:pt x="149209" y="149195"/>
                      <a:pt x="147011" y="153026"/>
                    </a:cubicBezTo>
                    <a:cubicBezTo>
                      <a:pt x="145269" y="155785"/>
                      <a:pt x="146127" y="159455"/>
                      <a:pt x="148887" y="161197"/>
                    </a:cubicBezTo>
                    <a:cubicBezTo>
                      <a:pt x="151674" y="162911"/>
                      <a:pt x="155318" y="162054"/>
                      <a:pt x="157060" y="159295"/>
                    </a:cubicBezTo>
                    <a:cubicBezTo>
                      <a:pt x="162634" y="151044"/>
                      <a:pt x="167109" y="142150"/>
                      <a:pt x="172630" y="133899"/>
                    </a:cubicBezTo>
                    <a:cubicBezTo>
                      <a:pt x="174800" y="130711"/>
                      <a:pt x="177132" y="127603"/>
                      <a:pt x="179785" y="124710"/>
                    </a:cubicBezTo>
                    <a:cubicBezTo>
                      <a:pt x="185358" y="118495"/>
                      <a:pt x="192058" y="113352"/>
                      <a:pt x="199079" y="108503"/>
                    </a:cubicBezTo>
                    <a:cubicBezTo>
                      <a:pt x="210012" y="100948"/>
                      <a:pt x="221883" y="94385"/>
                      <a:pt x="233326" y="88331"/>
                    </a:cubicBezTo>
                    <a:cubicBezTo>
                      <a:pt x="239811" y="84741"/>
                      <a:pt x="246323" y="81178"/>
                      <a:pt x="252915" y="77749"/>
                    </a:cubicBezTo>
                    <a:cubicBezTo>
                      <a:pt x="257256" y="75499"/>
                      <a:pt x="261624" y="73275"/>
                      <a:pt x="266046" y="71186"/>
                    </a:cubicBezTo>
                    <a:lnTo>
                      <a:pt x="275854" y="66605"/>
                    </a:lnTo>
                    <a:lnTo>
                      <a:pt x="279150" y="65132"/>
                    </a:lnTo>
                    <a:lnTo>
                      <a:pt x="279123" y="65105"/>
                    </a:lnTo>
                    <a:cubicBezTo>
                      <a:pt x="279123" y="65051"/>
                      <a:pt x="279150" y="65024"/>
                      <a:pt x="279177" y="64998"/>
                    </a:cubicBezTo>
                    <a:cubicBezTo>
                      <a:pt x="279069" y="64944"/>
                      <a:pt x="278935" y="64917"/>
                      <a:pt x="278882" y="64890"/>
                    </a:cubicBezTo>
                    <a:cubicBezTo>
                      <a:pt x="279016" y="64917"/>
                      <a:pt x="279177" y="64917"/>
                      <a:pt x="279310" y="64917"/>
                    </a:cubicBezTo>
                    <a:cubicBezTo>
                      <a:pt x="279552" y="64783"/>
                      <a:pt x="279980" y="64703"/>
                      <a:pt x="280007" y="64864"/>
                    </a:cubicBezTo>
                    <a:cubicBezTo>
                      <a:pt x="281829" y="64596"/>
                      <a:pt x="283491" y="63471"/>
                      <a:pt x="284348" y="61703"/>
                    </a:cubicBezTo>
                    <a:cubicBezTo>
                      <a:pt x="284777" y="60926"/>
                      <a:pt x="284777" y="52809"/>
                      <a:pt x="278158" y="53639"/>
                    </a:cubicBezTo>
                    <a:close/>
                    <a:moveTo>
                      <a:pt x="168530" y="115013"/>
                    </a:moveTo>
                    <a:cubicBezTo>
                      <a:pt x="165582" y="118656"/>
                      <a:pt x="162983" y="122487"/>
                      <a:pt x="160678" y="126478"/>
                    </a:cubicBezTo>
                    <a:cubicBezTo>
                      <a:pt x="159820" y="127978"/>
                      <a:pt x="159097" y="129559"/>
                      <a:pt x="158293" y="131086"/>
                    </a:cubicBezTo>
                    <a:cubicBezTo>
                      <a:pt x="157275" y="129693"/>
                      <a:pt x="156176" y="128219"/>
                      <a:pt x="156042" y="128059"/>
                    </a:cubicBezTo>
                    <a:cubicBezTo>
                      <a:pt x="154917" y="126826"/>
                      <a:pt x="153711" y="125675"/>
                      <a:pt x="152478" y="124549"/>
                    </a:cubicBezTo>
                    <a:cubicBezTo>
                      <a:pt x="150709" y="122888"/>
                      <a:pt x="148833" y="121362"/>
                      <a:pt x="146958" y="119835"/>
                    </a:cubicBezTo>
                    <a:cubicBezTo>
                      <a:pt x="141947" y="115843"/>
                      <a:pt x="136694" y="112146"/>
                      <a:pt x="131228" y="108717"/>
                    </a:cubicBezTo>
                    <a:cubicBezTo>
                      <a:pt x="126833" y="106011"/>
                      <a:pt x="122250" y="103627"/>
                      <a:pt x="117668" y="101297"/>
                    </a:cubicBezTo>
                    <a:cubicBezTo>
                      <a:pt x="118070" y="101082"/>
                      <a:pt x="118579" y="101216"/>
                      <a:pt x="118981" y="100895"/>
                    </a:cubicBezTo>
                    <a:cubicBezTo>
                      <a:pt x="121527" y="98832"/>
                      <a:pt x="121902" y="95082"/>
                      <a:pt x="119839" y="92563"/>
                    </a:cubicBezTo>
                    <a:cubicBezTo>
                      <a:pt x="116703" y="87929"/>
                      <a:pt x="114318" y="82946"/>
                      <a:pt x="111987" y="77883"/>
                    </a:cubicBezTo>
                    <a:cubicBezTo>
                      <a:pt x="110245" y="74133"/>
                      <a:pt x="108744" y="70302"/>
                      <a:pt x="107217" y="66471"/>
                    </a:cubicBezTo>
                    <a:cubicBezTo>
                      <a:pt x="105690" y="62587"/>
                      <a:pt x="104028" y="58756"/>
                      <a:pt x="102795" y="54818"/>
                    </a:cubicBezTo>
                    <a:lnTo>
                      <a:pt x="99821" y="45067"/>
                    </a:lnTo>
                    <a:cubicBezTo>
                      <a:pt x="100330" y="45227"/>
                      <a:pt x="100759" y="45549"/>
                      <a:pt x="101268" y="45683"/>
                    </a:cubicBezTo>
                    <a:cubicBezTo>
                      <a:pt x="107217" y="47397"/>
                      <a:pt x="113461" y="48094"/>
                      <a:pt x="119624" y="48603"/>
                    </a:cubicBezTo>
                    <a:cubicBezTo>
                      <a:pt x="128977" y="49139"/>
                      <a:pt x="138382" y="49005"/>
                      <a:pt x="147654" y="47719"/>
                    </a:cubicBezTo>
                    <a:cubicBezTo>
                      <a:pt x="156873" y="46460"/>
                      <a:pt x="165904" y="44102"/>
                      <a:pt x="174747" y="41370"/>
                    </a:cubicBezTo>
                    <a:cubicBezTo>
                      <a:pt x="180321" y="39521"/>
                      <a:pt x="186002" y="37512"/>
                      <a:pt x="191361" y="34914"/>
                    </a:cubicBezTo>
                    <a:cubicBezTo>
                      <a:pt x="194845" y="33253"/>
                      <a:pt x="198168" y="31324"/>
                      <a:pt x="201276" y="29181"/>
                    </a:cubicBezTo>
                    <a:cubicBezTo>
                      <a:pt x="201196" y="30011"/>
                      <a:pt x="201196" y="30815"/>
                      <a:pt x="201089" y="31645"/>
                    </a:cubicBezTo>
                    <a:cubicBezTo>
                      <a:pt x="200794" y="34030"/>
                      <a:pt x="200392" y="36414"/>
                      <a:pt x="199936" y="38744"/>
                    </a:cubicBezTo>
                    <a:cubicBezTo>
                      <a:pt x="199132" y="43700"/>
                      <a:pt x="197927" y="48656"/>
                      <a:pt x="196908" y="53693"/>
                    </a:cubicBezTo>
                    <a:cubicBezTo>
                      <a:pt x="195890" y="58622"/>
                      <a:pt x="194925" y="63578"/>
                      <a:pt x="193773" y="68480"/>
                    </a:cubicBezTo>
                    <a:cubicBezTo>
                      <a:pt x="192219" y="75097"/>
                      <a:pt x="190638" y="81607"/>
                      <a:pt x="188279" y="87849"/>
                    </a:cubicBezTo>
                    <a:cubicBezTo>
                      <a:pt x="187020" y="90501"/>
                      <a:pt x="188172" y="93447"/>
                      <a:pt x="190530" y="95055"/>
                    </a:cubicBezTo>
                    <a:cubicBezTo>
                      <a:pt x="190343" y="95189"/>
                      <a:pt x="190128" y="95296"/>
                      <a:pt x="189968" y="95403"/>
                    </a:cubicBezTo>
                    <a:cubicBezTo>
                      <a:pt x="181955" y="101082"/>
                      <a:pt x="174666" y="107592"/>
                      <a:pt x="168530" y="115013"/>
                    </a:cubicBezTo>
                    <a:close/>
                    <a:moveTo>
                      <a:pt x="276765" y="64355"/>
                    </a:moveTo>
                    <a:cubicBezTo>
                      <a:pt x="276095" y="64006"/>
                      <a:pt x="275478" y="63551"/>
                      <a:pt x="275023" y="63015"/>
                    </a:cubicBezTo>
                    <a:cubicBezTo>
                      <a:pt x="275639" y="63765"/>
                      <a:pt x="276711" y="64756"/>
                      <a:pt x="278614" y="64864"/>
                    </a:cubicBezTo>
                    <a:cubicBezTo>
                      <a:pt x="277997" y="64810"/>
                      <a:pt x="277381" y="64623"/>
                      <a:pt x="276765" y="64355"/>
                    </a:cubicBezTo>
                    <a:close/>
                    <a:moveTo>
                      <a:pt x="279766" y="64890"/>
                    </a:moveTo>
                    <a:lnTo>
                      <a:pt x="280007" y="64864"/>
                    </a:lnTo>
                    <a:cubicBezTo>
                      <a:pt x="280088" y="65185"/>
                      <a:pt x="279739" y="65132"/>
                      <a:pt x="279391" y="65051"/>
                    </a:cubicBezTo>
                    <a:cubicBezTo>
                      <a:pt x="279337" y="65105"/>
                      <a:pt x="279203" y="65212"/>
                      <a:pt x="279150" y="65132"/>
                    </a:cubicBezTo>
                    <a:lnTo>
                      <a:pt x="279364" y="65051"/>
                    </a:lnTo>
                    <a:lnTo>
                      <a:pt x="279177" y="64998"/>
                    </a:lnTo>
                    <a:lnTo>
                      <a:pt x="279230" y="64944"/>
                    </a:lnTo>
                    <a:lnTo>
                      <a:pt x="279310" y="64917"/>
                    </a:lnTo>
                    <a:lnTo>
                      <a:pt x="279498" y="64917"/>
                    </a:lnTo>
                    <a:cubicBezTo>
                      <a:pt x="279605" y="64890"/>
                      <a:pt x="279686" y="64890"/>
                      <a:pt x="279766" y="64890"/>
                    </a:cubicBezTo>
                    <a:close/>
                    <a:moveTo>
                      <a:pt x="87065" y="42227"/>
                    </a:moveTo>
                    <a:cubicBezTo>
                      <a:pt x="87065" y="42334"/>
                      <a:pt x="87038" y="42468"/>
                      <a:pt x="87012" y="42602"/>
                    </a:cubicBezTo>
                    <a:cubicBezTo>
                      <a:pt x="86342" y="42147"/>
                      <a:pt x="85967" y="41691"/>
                      <a:pt x="86610" y="41530"/>
                    </a:cubicBezTo>
                    <a:cubicBezTo>
                      <a:pt x="86744" y="41772"/>
                      <a:pt x="86904" y="41986"/>
                      <a:pt x="87065" y="42227"/>
                    </a:cubicBezTo>
                    <a:close/>
                    <a:moveTo>
                      <a:pt x="106842" y="11902"/>
                    </a:moveTo>
                    <a:cubicBezTo>
                      <a:pt x="106252" y="8687"/>
                      <a:pt x="108369" y="5580"/>
                      <a:pt x="111585" y="5017"/>
                    </a:cubicBezTo>
                    <a:cubicBezTo>
                      <a:pt x="118177" y="3142"/>
                      <a:pt x="124877" y="1561"/>
                      <a:pt x="131790" y="704"/>
                    </a:cubicBezTo>
                    <a:cubicBezTo>
                      <a:pt x="135167" y="276"/>
                      <a:pt x="138543" y="61"/>
                      <a:pt x="141920" y="8"/>
                    </a:cubicBezTo>
                    <a:cubicBezTo>
                      <a:pt x="145323" y="-46"/>
                      <a:pt x="148646" y="195"/>
                      <a:pt x="151969" y="329"/>
                    </a:cubicBezTo>
                    <a:lnTo>
                      <a:pt x="163813" y="1561"/>
                    </a:lnTo>
                    <a:cubicBezTo>
                      <a:pt x="164376" y="1642"/>
                      <a:pt x="165716" y="2526"/>
                      <a:pt x="166600" y="2794"/>
                    </a:cubicBezTo>
                    <a:lnTo>
                      <a:pt x="166493" y="2847"/>
                    </a:lnTo>
                    <a:lnTo>
                      <a:pt x="166627" y="2794"/>
                    </a:lnTo>
                    <a:lnTo>
                      <a:pt x="166600" y="2794"/>
                    </a:lnTo>
                    <a:cubicBezTo>
                      <a:pt x="166949" y="2633"/>
                      <a:pt x="167511" y="2124"/>
                      <a:pt x="167485" y="2472"/>
                    </a:cubicBezTo>
                    <a:lnTo>
                      <a:pt x="167458" y="2553"/>
                    </a:lnTo>
                    <a:cubicBezTo>
                      <a:pt x="170111" y="1963"/>
                      <a:pt x="172844" y="3356"/>
                      <a:pt x="173916" y="5928"/>
                    </a:cubicBezTo>
                    <a:cubicBezTo>
                      <a:pt x="175122" y="8821"/>
                      <a:pt x="173728" y="12143"/>
                      <a:pt x="170834" y="13349"/>
                    </a:cubicBezTo>
                    <a:cubicBezTo>
                      <a:pt x="170057" y="13777"/>
                      <a:pt x="168985" y="13911"/>
                      <a:pt x="167833" y="14072"/>
                    </a:cubicBezTo>
                    <a:cubicBezTo>
                      <a:pt x="166332" y="14286"/>
                      <a:pt x="164296" y="13991"/>
                      <a:pt x="163197" y="14072"/>
                    </a:cubicBezTo>
                    <a:lnTo>
                      <a:pt x="152317" y="14983"/>
                    </a:lnTo>
                    <a:cubicBezTo>
                      <a:pt x="148458" y="15304"/>
                      <a:pt x="144573" y="15840"/>
                      <a:pt x="140607" y="16054"/>
                    </a:cubicBezTo>
                    <a:cubicBezTo>
                      <a:pt x="137016" y="16242"/>
                      <a:pt x="133398" y="16242"/>
                      <a:pt x="129807" y="16295"/>
                    </a:cubicBezTo>
                    <a:cubicBezTo>
                      <a:pt x="124367" y="16376"/>
                      <a:pt x="119035" y="16242"/>
                      <a:pt x="113729" y="16670"/>
                    </a:cubicBezTo>
                    <a:cubicBezTo>
                      <a:pt x="110513" y="17260"/>
                      <a:pt x="107405" y="15117"/>
                      <a:pt x="106842" y="1190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7" name="Google Shape;637;p6"/>
              <p:cNvSpPr/>
              <p:nvPr/>
            </p:nvSpPr>
            <p:spPr>
              <a:xfrm rot="10800000" flipH="1">
                <a:off x="287208" y="438437"/>
                <a:ext cx="189664" cy="890184"/>
              </a:xfrm>
              <a:custGeom>
                <a:avLst/>
                <a:gdLst/>
                <a:ahLst/>
                <a:cxnLst/>
                <a:rect l="l" t="t" r="r" b="b"/>
                <a:pathLst>
                  <a:path w="379328" h="1780367" extrusionOk="0">
                    <a:moveTo>
                      <a:pt x="375331" y="243110"/>
                    </a:moveTo>
                    <a:cubicBezTo>
                      <a:pt x="375331" y="243110"/>
                      <a:pt x="375412" y="243030"/>
                      <a:pt x="375412" y="243030"/>
                    </a:cubicBezTo>
                    <a:lnTo>
                      <a:pt x="375438" y="243084"/>
                    </a:lnTo>
                    <a:cubicBezTo>
                      <a:pt x="375465" y="243137"/>
                      <a:pt x="375358" y="243084"/>
                      <a:pt x="375331" y="243110"/>
                    </a:cubicBezTo>
                    <a:close/>
                    <a:moveTo>
                      <a:pt x="379190" y="236386"/>
                    </a:moveTo>
                    <a:cubicBezTo>
                      <a:pt x="378493" y="233332"/>
                      <a:pt x="375438" y="231404"/>
                      <a:pt x="372384" y="232100"/>
                    </a:cubicBezTo>
                    <a:cubicBezTo>
                      <a:pt x="371204" y="232341"/>
                      <a:pt x="369436" y="233225"/>
                      <a:pt x="367533" y="234645"/>
                    </a:cubicBezTo>
                    <a:cubicBezTo>
                      <a:pt x="364612" y="236842"/>
                      <a:pt x="360646" y="240887"/>
                      <a:pt x="358904" y="241985"/>
                    </a:cubicBezTo>
                    <a:cubicBezTo>
                      <a:pt x="355876" y="243861"/>
                      <a:pt x="352795" y="245602"/>
                      <a:pt x="349659" y="247316"/>
                    </a:cubicBezTo>
                    <a:cubicBezTo>
                      <a:pt x="342102" y="251415"/>
                      <a:pt x="334358" y="255219"/>
                      <a:pt x="326855" y="259371"/>
                    </a:cubicBezTo>
                    <a:cubicBezTo>
                      <a:pt x="312250" y="267676"/>
                      <a:pt x="295555" y="276570"/>
                      <a:pt x="279557" y="287125"/>
                    </a:cubicBezTo>
                    <a:cubicBezTo>
                      <a:pt x="269213" y="293956"/>
                      <a:pt x="259164" y="301457"/>
                      <a:pt x="249919" y="309574"/>
                    </a:cubicBezTo>
                    <a:cubicBezTo>
                      <a:pt x="240915" y="317477"/>
                      <a:pt x="232822" y="326049"/>
                      <a:pt x="225882" y="335184"/>
                    </a:cubicBezTo>
                    <a:cubicBezTo>
                      <a:pt x="226364" y="289000"/>
                      <a:pt x="226793" y="246218"/>
                      <a:pt x="227168" y="207803"/>
                    </a:cubicBezTo>
                    <a:cubicBezTo>
                      <a:pt x="229553" y="204615"/>
                      <a:pt x="231375" y="200516"/>
                      <a:pt x="232742" y="195935"/>
                    </a:cubicBezTo>
                    <a:cubicBezTo>
                      <a:pt x="235341" y="187122"/>
                      <a:pt x="236306" y="176406"/>
                      <a:pt x="238530" y="169468"/>
                    </a:cubicBezTo>
                    <a:cubicBezTo>
                      <a:pt x="244693" y="150126"/>
                      <a:pt x="261656" y="119292"/>
                      <a:pt x="283737" y="102844"/>
                    </a:cubicBezTo>
                    <a:cubicBezTo>
                      <a:pt x="297056" y="92932"/>
                      <a:pt x="312438" y="88485"/>
                      <a:pt x="328623" y="97700"/>
                    </a:cubicBezTo>
                    <a:cubicBezTo>
                      <a:pt x="339155" y="103540"/>
                      <a:pt x="341030" y="117068"/>
                      <a:pt x="337842" y="128561"/>
                    </a:cubicBezTo>
                    <a:cubicBezTo>
                      <a:pt x="334626" y="140080"/>
                      <a:pt x="326104" y="150394"/>
                      <a:pt x="313241" y="149081"/>
                    </a:cubicBezTo>
                    <a:cubicBezTo>
                      <a:pt x="309945" y="148760"/>
                      <a:pt x="306408" y="147635"/>
                      <a:pt x="303300" y="145840"/>
                    </a:cubicBezTo>
                    <a:cubicBezTo>
                      <a:pt x="300405" y="144179"/>
                      <a:pt x="297806" y="142009"/>
                      <a:pt x="296386" y="139250"/>
                    </a:cubicBezTo>
                    <a:cubicBezTo>
                      <a:pt x="295207" y="136946"/>
                      <a:pt x="295582" y="134669"/>
                      <a:pt x="296949" y="132981"/>
                    </a:cubicBezTo>
                    <a:cubicBezTo>
                      <a:pt x="298690" y="130811"/>
                      <a:pt x="301504" y="129338"/>
                      <a:pt x="304532" y="129311"/>
                    </a:cubicBezTo>
                    <a:cubicBezTo>
                      <a:pt x="307802" y="129365"/>
                      <a:pt x="310481" y="126739"/>
                      <a:pt x="310535" y="123471"/>
                    </a:cubicBezTo>
                    <a:cubicBezTo>
                      <a:pt x="310589" y="120203"/>
                      <a:pt x="307962" y="117524"/>
                      <a:pt x="304693" y="117470"/>
                    </a:cubicBezTo>
                    <a:cubicBezTo>
                      <a:pt x="297940" y="117256"/>
                      <a:pt x="291509" y="120310"/>
                      <a:pt x="287436" y="124998"/>
                    </a:cubicBezTo>
                    <a:cubicBezTo>
                      <a:pt x="282853" y="130222"/>
                      <a:pt x="281245" y="137455"/>
                      <a:pt x="284783" y="144956"/>
                    </a:cubicBezTo>
                    <a:cubicBezTo>
                      <a:pt x="287114" y="149939"/>
                      <a:pt x="291348" y="154198"/>
                      <a:pt x="296359" y="157359"/>
                    </a:cubicBezTo>
                    <a:cubicBezTo>
                      <a:pt x="301075" y="160306"/>
                      <a:pt x="306515" y="162208"/>
                      <a:pt x="311607" y="162904"/>
                    </a:cubicBezTo>
                    <a:cubicBezTo>
                      <a:pt x="331946" y="165610"/>
                      <a:pt x="347006" y="150956"/>
                      <a:pt x="352500" y="132820"/>
                    </a:cubicBezTo>
                    <a:cubicBezTo>
                      <a:pt x="358020" y="114524"/>
                      <a:pt x="353223" y="93414"/>
                      <a:pt x="336475" y="83770"/>
                    </a:cubicBezTo>
                    <a:cubicBezTo>
                      <a:pt x="313992" y="71233"/>
                      <a:pt x="292554" y="76483"/>
                      <a:pt x="274412" y="90574"/>
                    </a:cubicBezTo>
                    <a:cubicBezTo>
                      <a:pt x="251527" y="108362"/>
                      <a:pt x="234591" y="140295"/>
                      <a:pt x="227623" y="162047"/>
                    </a:cubicBezTo>
                    <a:cubicBezTo>
                      <a:pt x="228561" y="65098"/>
                      <a:pt x="229097" y="5734"/>
                      <a:pt x="229097" y="5734"/>
                    </a:cubicBezTo>
                    <a:cubicBezTo>
                      <a:pt x="229124" y="2599"/>
                      <a:pt x="226632" y="28"/>
                      <a:pt x="223497" y="1"/>
                    </a:cubicBezTo>
                    <a:cubicBezTo>
                      <a:pt x="220335" y="-53"/>
                      <a:pt x="217762" y="2465"/>
                      <a:pt x="217708" y="5600"/>
                    </a:cubicBezTo>
                    <a:cubicBezTo>
                      <a:pt x="217708" y="5600"/>
                      <a:pt x="216101" y="98129"/>
                      <a:pt x="213769" y="240646"/>
                    </a:cubicBezTo>
                    <a:cubicBezTo>
                      <a:pt x="210205" y="234002"/>
                      <a:pt x="206427" y="227466"/>
                      <a:pt x="202085" y="221277"/>
                    </a:cubicBezTo>
                    <a:cubicBezTo>
                      <a:pt x="196994" y="213991"/>
                      <a:pt x="191420" y="206999"/>
                      <a:pt x="185766" y="200141"/>
                    </a:cubicBezTo>
                    <a:cubicBezTo>
                      <a:pt x="178745" y="191756"/>
                      <a:pt x="171161" y="183934"/>
                      <a:pt x="163015" y="176727"/>
                    </a:cubicBezTo>
                    <a:cubicBezTo>
                      <a:pt x="154949" y="169602"/>
                      <a:pt x="146373" y="163012"/>
                      <a:pt x="137450" y="156850"/>
                    </a:cubicBezTo>
                    <a:cubicBezTo>
                      <a:pt x="126972" y="149590"/>
                      <a:pt x="115985" y="142920"/>
                      <a:pt x="104864" y="136544"/>
                    </a:cubicBezTo>
                    <a:cubicBezTo>
                      <a:pt x="88330" y="127034"/>
                      <a:pt x="71394" y="118220"/>
                      <a:pt x="55048" y="109059"/>
                    </a:cubicBezTo>
                    <a:cubicBezTo>
                      <a:pt x="52234" y="107398"/>
                      <a:pt x="48589" y="108309"/>
                      <a:pt x="46928" y="111121"/>
                    </a:cubicBezTo>
                    <a:cubicBezTo>
                      <a:pt x="45267" y="113934"/>
                      <a:pt x="46178" y="117577"/>
                      <a:pt x="48991" y="119238"/>
                    </a:cubicBezTo>
                    <a:cubicBezTo>
                      <a:pt x="64829" y="129204"/>
                      <a:pt x="81175" y="138955"/>
                      <a:pt x="97280" y="149108"/>
                    </a:cubicBezTo>
                    <a:cubicBezTo>
                      <a:pt x="107839" y="155779"/>
                      <a:pt x="118236" y="162636"/>
                      <a:pt x="128312" y="169869"/>
                    </a:cubicBezTo>
                    <a:cubicBezTo>
                      <a:pt x="136673" y="175843"/>
                      <a:pt x="144792" y="182085"/>
                      <a:pt x="152537" y="188729"/>
                    </a:cubicBezTo>
                    <a:cubicBezTo>
                      <a:pt x="160255" y="195346"/>
                      <a:pt x="167651" y="202284"/>
                      <a:pt x="174404" y="209919"/>
                    </a:cubicBezTo>
                    <a:cubicBezTo>
                      <a:pt x="181210" y="217500"/>
                      <a:pt x="187856" y="225323"/>
                      <a:pt x="193885" y="233574"/>
                    </a:cubicBezTo>
                    <a:cubicBezTo>
                      <a:pt x="197851" y="238985"/>
                      <a:pt x="201576" y="244584"/>
                      <a:pt x="204846" y="250424"/>
                    </a:cubicBezTo>
                    <a:lnTo>
                      <a:pt x="212778" y="265747"/>
                    </a:lnTo>
                    <a:lnTo>
                      <a:pt x="213340" y="267006"/>
                    </a:lnTo>
                    <a:cubicBezTo>
                      <a:pt x="212858" y="295777"/>
                      <a:pt x="212376" y="326263"/>
                      <a:pt x="211867" y="358303"/>
                    </a:cubicBezTo>
                    <a:cubicBezTo>
                      <a:pt x="211733" y="358624"/>
                      <a:pt x="211518" y="358919"/>
                      <a:pt x="211384" y="359240"/>
                    </a:cubicBezTo>
                    <a:cubicBezTo>
                      <a:pt x="210527" y="361035"/>
                      <a:pt x="210902" y="362857"/>
                      <a:pt x="211786" y="364464"/>
                    </a:cubicBezTo>
                    <a:cubicBezTo>
                      <a:pt x="211357" y="391334"/>
                      <a:pt x="210902" y="419087"/>
                      <a:pt x="210446" y="447805"/>
                    </a:cubicBezTo>
                    <a:cubicBezTo>
                      <a:pt x="210259" y="460235"/>
                      <a:pt x="210044" y="472959"/>
                      <a:pt x="209857" y="485684"/>
                    </a:cubicBezTo>
                    <a:cubicBezTo>
                      <a:pt x="206293" y="478532"/>
                      <a:pt x="202541" y="471031"/>
                      <a:pt x="199218" y="464012"/>
                    </a:cubicBezTo>
                    <a:cubicBezTo>
                      <a:pt x="195654" y="456511"/>
                      <a:pt x="192599" y="449653"/>
                      <a:pt x="190831" y="444670"/>
                    </a:cubicBezTo>
                    <a:cubicBezTo>
                      <a:pt x="181934" y="419676"/>
                      <a:pt x="171617" y="386431"/>
                      <a:pt x="154011" y="360580"/>
                    </a:cubicBezTo>
                    <a:cubicBezTo>
                      <a:pt x="141362" y="341988"/>
                      <a:pt x="124962" y="327281"/>
                      <a:pt x="103497" y="320932"/>
                    </a:cubicBezTo>
                    <a:cubicBezTo>
                      <a:pt x="80452" y="314369"/>
                      <a:pt x="65659" y="324576"/>
                      <a:pt x="58719" y="340515"/>
                    </a:cubicBezTo>
                    <a:cubicBezTo>
                      <a:pt x="49474" y="361678"/>
                      <a:pt x="55664" y="394066"/>
                      <a:pt x="75601" y="407407"/>
                    </a:cubicBezTo>
                    <a:cubicBezTo>
                      <a:pt x="90045" y="417024"/>
                      <a:pt x="102452" y="410836"/>
                      <a:pt x="107946" y="402076"/>
                    </a:cubicBezTo>
                    <a:cubicBezTo>
                      <a:pt x="111992" y="395593"/>
                      <a:pt x="112233" y="387744"/>
                      <a:pt x="108026" y="382493"/>
                    </a:cubicBezTo>
                    <a:cubicBezTo>
                      <a:pt x="105052" y="378770"/>
                      <a:pt x="99639" y="375716"/>
                      <a:pt x="90635" y="376546"/>
                    </a:cubicBezTo>
                    <a:cubicBezTo>
                      <a:pt x="87392" y="376814"/>
                      <a:pt x="84927" y="379654"/>
                      <a:pt x="85168" y="382895"/>
                    </a:cubicBezTo>
                    <a:cubicBezTo>
                      <a:pt x="85409" y="386163"/>
                      <a:pt x="88277" y="388628"/>
                      <a:pt x="91519" y="388387"/>
                    </a:cubicBezTo>
                    <a:cubicBezTo>
                      <a:pt x="94815" y="388173"/>
                      <a:pt x="97066" y="388548"/>
                      <a:pt x="98218" y="389914"/>
                    </a:cubicBezTo>
                    <a:cubicBezTo>
                      <a:pt x="98728" y="390503"/>
                      <a:pt x="98647" y="391307"/>
                      <a:pt x="98540" y="392110"/>
                    </a:cubicBezTo>
                    <a:cubicBezTo>
                      <a:pt x="98245" y="394066"/>
                      <a:pt x="96905" y="395995"/>
                      <a:pt x="95083" y="397334"/>
                    </a:cubicBezTo>
                    <a:cubicBezTo>
                      <a:pt x="92216" y="399477"/>
                      <a:pt x="87982" y="399558"/>
                      <a:pt x="83292" y="396236"/>
                    </a:cubicBezTo>
                    <a:cubicBezTo>
                      <a:pt x="71367" y="387797"/>
                      <a:pt x="67214" y="369795"/>
                      <a:pt x="69974" y="355169"/>
                    </a:cubicBezTo>
                    <a:cubicBezTo>
                      <a:pt x="71367" y="347882"/>
                      <a:pt x="74529" y="341372"/>
                      <a:pt x="79996" y="337675"/>
                    </a:cubicBezTo>
                    <a:cubicBezTo>
                      <a:pt x="84686" y="334488"/>
                      <a:pt x="91037" y="333818"/>
                      <a:pt x="98996" y="336229"/>
                    </a:cubicBezTo>
                    <a:cubicBezTo>
                      <a:pt x="116950" y="341453"/>
                      <a:pt x="130322" y="354124"/>
                      <a:pt x="141094" y="369501"/>
                    </a:cubicBezTo>
                    <a:cubicBezTo>
                      <a:pt x="158325" y="394066"/>
                      <a:pt x="168964" y="425623"/>
                      <a:pt x="178048" y="449385"/>
                    </a:cubicBezTo>
                    <a:cubicBezTo>
                      <a:pt x="180085" y="454636"/>
                      <a:pt x="183515" y="461869"/>
                      <a:pt x="187561" y="469745"/>
                    </a:cubicBezTo>
                    <a:cubicBezTo>
                      <a:pt x="194823" y="483970"/>
                      <a:pt x="203827" y="500097"/>
                      <a:pt x="209455" y="510705"/>
                    </a:cubicBezTo>
                    <a:cubicBezTo>
                      <a:pt x="208704" y="557291"/>
                      <a:pt x="207954" y="605511"/>
                      <a:pt x="207204" y="654883"/>
                    </a:cubicBezTo>
                    <a:cubicBezTo>
                      <a:pt x="204202" y="649418"/>
                      <a:pt x="201228" y="643900"/>
                      <a:pt x="197637" y="638729"/>
                    </a:cubicBezTo>
                    <a:cubicBezTo>
                      <a:pt x="192706" y="631630"/>
                      <a:pt x="187293" y="624880"/>
                      <a:pt x="181719" y="618504"/>
                    </a:cubicBezTo>
                    <a:cubicBezTo>
                      <a:pt x="171938" y="607520"/>
                      <a:pt x="161085" y="597582"/>
                      <a:pt x="149375" y="588527"/>
                    </a:cubicBezTo>
                    <a:cubicBezTo>
                      <a:pt x="138763" y="580330"/>
                      <a:pt x="127508" y="572855"/>
                      <a:pt x="116146" y="565488"/>
                    </a:cubicBezTo>
                    <a:cubicBezTo>
                      <a:pt x="99424" y="554666"/>
                      <a:pt x="82381" y="544298"/>
                      <a:pt x="66678" y="532538"/>
                    </a:cubicBezTo>
                    <a:cubicBezTo>
                      <a:pt x="64105" y="530502"/>
                      <a:pt x="60380" y="530958"/>
                      <a:pt x="58344" y="533529"/>
                    </a:cubicBezTo>
                    <a:cubicBezTo>
                      <a:pt x="56334" y="536074"/>
                      <a:pt x="56763" y="539798"/>
                      <a:pt x="59335" y="541834"/>
                    </a:cubicBezTo>
                    <a:cubicBezTo>
                      <a:pt x="74637" y="554585"/>
                      <a:pt x="91197" y="566239"/>
                      <a:pt x="107758" y="577919"/>
                    </a:cubicBezTo>
                    <a:cubicBezTo>
                      <a:pt x="118531" y="585527"/>
                      <a:pt x="129223" y="593215"/>
                      <a:pt x="139567" y="601225"/>
                    </a:cubicBezTo>
                    <a:cubicBezTo>
                      <a:pt x="150527" y="609744"/>
                      <a:pt x="161139" y="618557"/>
                      <a:pt x="170545" y="628657"/>
                    </a:cubicBezTo>
                    <a:cubicBezTo>
                      <a:pt x="176012" y="634443"/>
                      <a:pt x="181317" y="640578"/>
                      <a:pt x="186221" y="646980"/>
                    </a:cubicBezTo>
                    <a:cubicBezTo>
                      <a:pt x="191098" y="653356"/>
                      <a:pt x="195600" y="660000"/>
                      <a:pt x="199433" y="666885"/>
                    </a:cubicBezTo>
                    <a:cubicBezTo>
                      <a:pt x="200719" y="669162"/>
                      <a:pt x="201898" y="671492"/>
                      <a:pt x="202997" y="673876"/>
                    </a:cubicBezTo>
                    <a:cubicBezTo>
                      <a:pt x="204095" y="676261"/>
                      <a:pt x="205114" y="678699"/>
                      <a:pt x="206051" y="681163"/>
                    </a:cubicBezTo>
                    <a:lnTo>
                      <a:pt x="206748" y="683226"/>
                    </a:lnTo>
                    <a:cubicBezTo>
                      <a:pt x="206132" y="723463"/>
                      <a:pt x="205542" y="764262"/>
                      <a:pt x="204953" y="805357"/>
                    </a:cubicBezTo>
                    <a:cubicBezTo>
                      <a:pt x="200719" y="800240"/>
                      <a:pt x="195868" y="795847"/>
                      <a:pt x="190027" y="792632"/>
                    </a:cubicBezTo>
                    <a:cubicBezTo>
                      <a:pt x="171081" y="782291"/>
                      <a:pt x="144498" y="781059"/>
                      <a:pt x="122979" y="774549"/>
                    </a:cubicBezTo>
                    <a:cubicBezTo>
                      <a:pt x="104489" y="769031"/>
                      <a:pt x="86561" y="759253"/>
                      <a:pt x="70751" y="746930"/>
                    </a:cubicBezTo>
                    <a:cubicBezTo>
                      <a:pt x="54833" y="734500"/>
                      <a:pt x="41086" y="719471"/>
                      <a:pt x="31493" y="703050"/>
                    </a:cubicBezTo>
                    <a:cubicBezTo>
                      <a:pt x="28706" y="698362"/>
                      <a:pt x="26160" y="693486"/>
                      <a:pt x="23963" y="688450"/>
                    </a:cubicBezTo>
                    <a:cubicBezTo>
                      <a:pt x="21792" y="683467"/>
                      <a:pt x="19916" y="678350"/>
                      <a:pt x="18496" y="673153"/>
                    </a:cubicBezTo>
                    <a:cubicBezTo>
                      <a:pt x="17504" y="669564"/>
                      <a:pt x="16700" y="665893"/>
                      <a:pt x="16138" y="662197"/>
                    </a:cubicBezTo>
                    <a:cubicBezTo>
                      <a:pt x="15575" y="658500"/>
                      <a:pt x="15200" y="654803"/>
                      <a:pt x="15066" y="651079"/>
                    </a:cubicBezTo>
                    <a:cubicBezTo>
                      <a:pt x="14985" y="648775"/>
                      <a:pt x="14959" y="646445"/>
                      <a:pt x="15146" y="644114"/>
                    </a:cubicBezTo>
                    <a:cubicBezTo>
                      <a:pt x="15307" y="642132"/>
                      <a:pt x="15602" y="640149"/>
                      <a:pt x="16272" y="638274"/>
                    </a:cubicBezTo>
                    <a:cubicBezTo>
                      <a:pt x="17504" y="634684"/>
                      <a:pt x="19139" y="632193"/>
                      <a:pt x="21363" y="630934"/>
                    </a:cubicBezTo>
                    <a:cubicBezTo>
                      <a:pt x="23641" y="629621"/>
                      <a:pt x="26321" y="629621"/>
                      <a:pt x="29027" y="630318"/>
                    </a:cubicBezTo>
                    <a:cubicBezTo>
                      <a:pt x="33851" y="631523"/>
                      <a:pt x="38701" y="634738"/>
                      <a:pt x="42506" y="638783"/>
                    </a:cubicBezTo>
                    <a:cubicBezTo>
                      <a:pt x="47785" y="644409"/>
                      <a:pt x="51671" y="651642"/>
                      <a:pt x="49045" y="657830"/>
                    </a:cubicBezTo>
                    <a:cubicBezTo>
                      <a:pt x="47571" y="661312"/>
                      <a:pt x="44087" y="664152"/>
                      <a:pt x="38299" y="666215"/>
                    </a:cubicBezTo>
                    <a:cubicBezTo>
                      <a:pt x="35217" y="667260"/>
                      <a:pt x="33529" y="670608"/>
                      <a:pt x="34574" y="673716"/>
                    </a:cubicBezTo>
                    <a:cubicBezTo>
                      <a:pt x="35619" y="676797"/>
                      <a:pt x="38996" y="678484"/>
                      <a:pt x="42078" y="677439"/>
                    </a:cubicBezTo>
                    <a:cubicBezTo>
                      <a:pt x="52153" y="674225"/>
                      <a:pt x="57727" y="668813"/>
                      <a:pt x="60488" y="662893"/>
                    </a:cubicBezTo>
                    <a:cubicBezTo>
                      <a:pt x="65257" y="652579"/>
                      <a:pt x="61050" y="639560"/>
                      <a:pt x="52395" y="629782"/>
                    </a:cubicBezTo>
                    <a:cubicBezTo>
                      <a:pt x="43927" y="620191"/>
                      <a:pt x="31412" y="614298"/>
                      <a:pt x="21068" y="616093"/>
                    </a:cubicBezTo>
                    <a:cubicBezTo>
                      <a:pt x="13485" y="617379"/>
                      <a:pt x="6544" y="622361"/>
                      <a:pt x="2444" y="633265"/>
                    </a:cubicBezTo>
                    <a:cubicBezTo>
                      <a:pt x="1506" y="635702"/>
                      <a:pt x="917" y="638274"/>
                      <a:pt x="542" y="640873"/>
                    </a:cubicBezTo>
                    <a:cubicBezTo>
                      <a:pt x="32" y="644355"/>
                      <a:pt x="-21" y="647945"/>
                      <a:pt x="6" y="651401"/>
                    </a:cubicBezTo>
                    <a:cubicBezTo>
                      <a:pt x="59" y="655740"/>
                      <a:pt x="381" y="660080"/>
                      <a:pt x="970" y="664393"/>
                    </a:cubicBezTo>
                    <a:cubicBezTo>
                      <a:pt x="1533" y="668679"/>
                      <a:pt x="2391" y="672939"/>
                      <a:pt x="3462" y="677118"/>
                    </a:cubicBezTo>
                    <a:cubicBezTo>
                      <a:pt x="4990" y="683092"/>
                      <a:pt x="7000" y="688985"/>
                      <a:pt x="9438" y="694718"/>
                    </a:cubicBezTo>
                    <a:cubicBezTo>
                      <a:pt x="11823" y="700371"/>
                      <a:pt x="14637" y="705889"/>
                      <a:pt x="17719" y="711167"/>
                    </a:cubicBezTo>
                    <a:cubicBezTo>
                      <a:pt x="28411" y="729196"/>
                      <a:pt x="43525" y="745858"/>
                      <a:pt x="61211" y="759280"/>
                    </a:cubicBezTo>
                    <a:cubicBezTo>
                      <a:pt x="78710" y="772540"/>
                      <a:pt x="98674" y="782666"/>
                      <a:pt x="119040" y="788292"/>
                    </a:cubicBezTo>
                    <a:cubicBezTo>
                      <a:pt x="137021" y="793168"/>
                      <a:pt x="158513" y="794105"/>
                      <a:pt x="176065" y="800106"/>
                    </a:cubicBezTo>
                    <a:cubicBezTo>
                      <a:pt x="187186" y="803910"/>
                      <a:pt x="196672" y="809777"/>
                      <a:pt x="201871" y="821109"/>
                    </a:cubicBezTo>
                    <a:cubicBezTo>
                      <a:pt x="202434" y="822394"/>
                      <a:pt x="203506" y="823252"/>
                      <a:pt x="204685" y="823814"/>
                    </a:cubicBezTo>
                    <a:cubicBezTo>
                      <a:pt x="204363" y="845835"/>
                      <a:pt x="204068" y="867882"/>
                      <a:pt x="203774" y="889956"/>
                    </a:cubicBezTo>
                    <a:cubicBezTo>
                      <a:pt x="203131" y="937801"/>
                      <a:pt x="202541" y="985485"/>
                      <a:pt x="201951" y="1032768"/>
                    </a:cubicBezTo>
                    <a:cubicBezTo>
                      <a:pt x="201603" y="1032045"/>
                      <a:pt x="201362" y="1031268"/>
                      <a:pt x="200987" y="1030544"/>
                    </a:cubicBezTo>
                    <a:cubicBezTo>
                      <a:pt x="193564" y="1016025"/>
                      <a:pt x="182363" y="1003622"/>
                      <a:pt x="163792" y="989825"/>
                    </a:cubicBezTo>
                    <a:cubicBezTo>
                      <a:pt x="147124" y="978145"/>
                      <a:pt x="129866" y="966947"/>
                      <a:pt x="113386" y="954839"/>
                    </a:cubicBezTo>
                    <a:cubicBezTo>
                      <a:pt x="106445" y="949749"/>
                      <a:pt x="99585" y="944552"/>
                      <a:pt x="93046" y="938953"/>
                    </a:cubicBezTo>
                    <a:cubicBezTo>
                      <a:pt x="89107" y="935604"/>
                      <a:pt x="83212" y="931425"/>
                      <a:pt x="78737" y="926576"/>
                    </a:cubicBezTo>
                    <a:cubicBezTo>
                      <a:pt x="76352" y="923978"/>
                      <a:pt x="74261" y="921299"/>
                      <a:pt x="73725" y="918299"/>
                    </a:cubicBezTo>
                    <a:cubicBezTo>
                      <a:pt x="73270" y="915191"/>
                      <a:pt x="70376" y="913048"/>
                      <a:pt x="67294" y="913504"/>
                    </a:cubicBezTo>
                    <a:cubicBezTo>
                      <a:pt x="64186" y="913959"/>
                      <a:pt x="62042" y="916852"/>
                      <a:pt x="62497" y="919933"/>
                    </a:cubicBezTo>
                    <a:cubicBezTo>
                      <a:pt x="62980" y="923924"/>
                      <a:pt x="64775" y="927809"/>
                      <a:pt x="67348" y="931506"/>
                    </a:cubicBezTo>
                    <a:cubicBezTo>
                      <a:pt x="71984" y="938203"/>
                      <a:pt x="79487" y="944204"/>
                      <a:pt x="84284" y="948731"/>
                    </a:cubicBezTo>
                    <a:cubicBezTo>
                      <a:pt x="92966" y="956875"/>
                      <a:pt x="102184" y="964510"/>
                      <a:pt x="111698" y="971769"/>
                    </a:cubicBezTo>
                    <a:cubicBezTo>
                      <a:pt x="125686" y="982458"/>
                      <a:pt x="140317" y="992424"/>
                      <a:pt x="154386" y="1002845"/>
                    </a:cubicBezTo>
                    <a:cubicBezTo>
                      <a:pt x="171000" y="1014471"/>
                      <a:pt x="181130" y="1024999"/>
                      <a:pt x="188124" y="1037456"/>
                    </a:cubicBezTo>
                    <a:cubicBezTo>
                      <a:pt x="194046" y="1047957"/>
                      <a:pt x="197851" y="1059878"/>
                      <a:pt x="201442" y="1074612"/>
                    </a:cubicBezTo>
                    <a:cubicBezTo>
                      <a:pt x="200746" y="1132396"/>
                      <a:pt x="200102" y="1189162"/>
                      <a:pt x="199513" y="1243704"/>
                    </a:cubicBezTo>
                    <a:cubicBezTo>
                      <a:pt x="199433" y="1251553"/>
                      <a:pt x="199352" y="1259188"/>
                      <a:pt x="199272" y="1266957"/>
                    </a:cubicBezTo>
                    <a:cubicBezTo>
                      <a:pt x="194368" y="1242445"/>
                      <a:pt x="189437" y="1217665"/>
                      <a:pt x="181371" y="1194359"/>
                    </a:cubicBezTo>
                    <a:cubicBezTo>
                      <a:pt x="172287" y="1168186"/>
                      <a:pt x="159209" y="1143969"/>
                      <a:pt x="138495" y="1123877"/>
                    </a:cubicBezTo>
                    <a:cubicBezTo>
                      <a:pt x="124641" y="1110670"/>
                      <a:pt x="105695" y="1097490"/>
                      <a:pt x="85945" y="1092802"/>
                    </a:cubicBezTo>
                    <a:cubicBezTo>
                      <a:pt x="71635" y="1089427"/>
                      <a:pt x="56897" y="1090337"/>
                      <a:pt x="43150" y="1098133"/>
                    </a:cubicBezTo>
                    <a:cubicBezTo>
                      <a:pt x="23453" y="1109384"/>
                      <a:pt x="14932" y="1130735"/>
                      <a:pt x="17076" y="1151255"/>
                    </a:cubicBezTo>
                    <a:cubicBezTo>
                      <a:pt x="19193" y="1171401"/>
                      <a:pt x="31439" y="1190528"/>
                      <a:pt x="52636" y="1197761"/>
                    </a:cubicBezTo>
                    <a:cubicBezTo>
                      <a:pt x="66035" y="1202288"/>
                      <a:pt x="78227" y="1197761"/>
                      <a:pt x="86320" y="1188760"/>
                    </a:cubicBezTo>
                    <a:cubicBezTo>
                      <a:pt x="93958" y="1180295"/>
                      <a:pt x="97897" y="1167891"/>
                      <a:pt x="95539" y="1156104"/>
                    </a:cubicBezTo>
                    <a:cubicBezTo>
                      <a:pt x="95351" y="1155193"/>
                      <a:pt x="94494" y="1153184"/>
                      <a:pt x="92671" y="1151041"/>
                    </a:cubicBezTo>
                    <a:cubicBezTo>
                      <a:pt x="89724" y="1147532"/>
                      <a:pt x="84069" y="1142067"/>
                      <a:pt x="84069" y="1142067"/>
                    </a:cubicBezTo>
                    <a:cubicBezTo>
                      <a:pt x="81845" y="1139870"/>
                      <a:pt x="78227" y="1139897"/>
                      <a:pt x="76030" y="1142120"/>
                    </a:cubicBezTo>
                    <a:cubicBezTo>
                      <a:pt x="73833" y="1144371"/>
                      <a:pt x="73859" y="1147960"/>
                      <a:pt x="76084" y="1150157"/>
                    </a:cubicBezTo>
                    <a:cubicBezTo>
                      <a:pt x="76084" y="1150157"/>
                      <a:pt x="81925" y="1156024"/>
                      <a:pt x="84123" y="1159051"/>
                    </a:cubicBezTo>
                    <a:cubicBezTo>
                      <a:pt x="85195" y="1166847"/>
                      <a:pt x="82274" y="1174830"/>
                      <a:pt x="77129" y="1180268"/>
                    </a:cubicBezTo>
                    <a:cubicBezTo>
                      <a:pt x="72171" y="1185492"/>
                      <a:pt x="64936" y="1188171"/>
                      <a:pt x="57057" y="1185277"/>
                    </a:cubicBezTo>
                    <a:cubicBezTo>
                      <a:pt x="41354" y="1179544"/>
                      <a:pt x="32725" y="1164945"/>
                      <a:pt x="31466" y="1149889"/>
                    </a:cubicBezTo>
                    <a:cubicBezTo>
                      <a:pt x="30206" y="1135021"/>
                      <a:pt x="36289" y="1119484"/>
                      <a:pt x="50680" y="1111608"/>
                    </a:cubicBezTo>
                    <a:cubicBezTo>
                      <a:pt x="60863" y="1106009"/>
                      <a:pt x="71716" y="1105714"/>
                      <a:pt x="82220" y="1108286"/>
                    </a:cubicBezTo>
                    <a:cubicBezTo>
                      <a:pt x="99263" y="1112438"/>
                      <a:pt x="115503" y="1123984"/>
                      <a:pt x="127454" y="1135396"/>
                    </a:cubicBezTo>
                    <a:cubicBezTo>
                      <a:pt x="146695" y="1153479"/>
                      <a:pt x="158674" y="1175580"/>
                      <a:pt x="167436" y="1199342"/>
                    </a:cubicBezTo>
                    <a:cubicBezTo>
                      <a:pt x="181049" y="1236257"/>
                      <a:pt x="186918" y="1277137"/>
                      <a:pt x="197557" y="1314320"/>
                    </a:cubicBezTo>
                    <a:cubicBezTo>
                      <a:pt x="197744" y="1314989"/>
                      <a:pt x="198361" y="1315284"/>
                      <a:pt x="198736" y="1315847"/>
                    </a:cubicBezTo>
                    <a:cubicBezTo>
                      <a:pt x="198495" y="1338456"/>
                      <a:pt x="198253" y="1360530"/>
                      <a:pt x="198039" y="1382069"/>
                    </a:cubicBezTo>
                    <a:cubicBezTo>
                      <a:pt x="197744" y="1383890"/>
                      <a:pt x="197316" y="1385659"/>
                      <a:pt x="197021" y="1387480"/>
                    </a:cubicBezTo>
                    <a:cubicBezTo>
                      <a:pt x="196780" y="1388927"/>
                      <a:pt x="197208" y="1390266"/>
                      <a:pt x="197932" y="1391391"/>
                    </a:cubicBezTo>
                    <a:cubicBezTo>
                      <a:pt x="195600" y="1614624"/>
                      <a:pt x="194207" y="1774366"/>
                      <a:pt x="194207" y="1774366"/>
                    </a:cubicBezTo>
                    <a:cubicBezTo>
                      <a:pt x="194153" y="1777634"/>
                      <a:pt x="196780" y="1780313"/>
                      <a:pt x="200049" y="1780367"/>
                    </a:cubicBezTo>
                    <a:cubicBezTo>
                      <a:pt x="203318" y="1780420"/>
                      <a:pt x="205998" y="1777795"/>
                      <a:pt x="206051" y="1774527"/>
                    </a:cubicBezTo>
                    <a:cubicBezTo>
                      <a:pt x="206051" y="1774527"/>
                      <a:pt x="209080" y="1603426"/>
                      <a:pt x="212804" y="1367924"/>
                    </a:cubicBezTo>
                    <a:cubicBezTo>
                      <a:pt x="213528" y="1364656"/>
                      <a:pt x="214118" y="1361361"/>
                      <a:pt x="214895" y="1358093"/>
                    </a:cubicBezTo>
                    <a:cubicBezTo>
                      <a:pt x="217387" y="1347672"/>
                      <a:pt x="220120" y="1337331"/>
                      <a:pt x="222988" y="1327018"/>
                    </a:cubicBezTo>
                    <a:cubicBezTo>
                      <a:pt x="229740" y="1302640"/>
                      <a:pt x="232822" y="1278181"/>
                      <a:pt x="240995" y="1256456"/>
                    </a:cubicBezTo>
                    <a:cubicBezTo>
                      <a:pt x="246221" y="1242579"/>
                      <a:pt x="253617" y="1229881"/>
                      <a:pt x="265917" y="1219246"/>
                    </a:cubicBezTo>
                    <a:cubicBezTo>
                      <a:pt x="288668" y="1199315"/>
                      <a:pt x="308204" y="1194252"/>
                      <a:pt x="323371" y="1197975"/>
                    </a:cubicBezTo>
                    <a:cubicBezTo>
                      <a:pt x="344782" y="1203279"/>
                      <a:pt x="356600" y="1226077"/>
                      <a:pt x="352634" y="1243115"/>
                    </a:cubicBezTo>
                    <a:cubicBezTo>
                      <a:pt x="351214" y="1249356"/>
                      <a:pt x="349097" y="1256429"/>
                      <a:pt x="345586" y="1262429"/>
                    </a:cubicBezTo>
                    <a:cubicBezTo>
                      <a:pt x="342585" y="1267546"/>
                      <a:pt x="338592" y="1271993"/>
                      <a:pt x="332777" y="1273761"/>
                    </a:cubicBezTo>
                    <a:cubicBezTo>
                      <a:pt x="316002" y="1278905"/>
                      <a:pt x="303836" y="1269314"/>
                      <a:pt x="301745" y="1258331"/>
                    </a:cubicBezTo>
                    <a:cubicBezTo>
                      <a:pt x="299709" y="1247615"/>
                      <a:pt x="307936" y="1237435"/>
                      <a:pt x="328838" y="1238239"/>
                    </a:cubicBezTo>
                    <a:cubicBezTo>
                      <a:pt x="332107" y="1238400"/>
                      <a:pt x="334894" y="1235908"/>
                      <a:pt x="335055" y="1232640"/>
                    </a:cubicBezTo>
                    <a:cubicBezTo>
                      <a:pt x="335242" y="1229372"/>
                      <a:pt x="332723" y="1226586"/>
                      <a:pt x="329454" y="1226398"/>
                    </a:cubicBezTo>
                    <a:cubicBezTo>
                      <a:pt x="313241" y="1225327"/>
                      <a:pt x="302522" y="1229881"/>
                      <a:pt x="296145" y="1236257"/>
                    </a:cubicBezTo>
                    <a:cubicBezTo>
                      <a:pt x="289526" y="1242900"/>
                      <a:pt x="287302" y="1251875"/>
                      <a:pt x="288749" y="1260635"/>
                    </a:cubicBezTo>
                    <a:cubicBezTo>
                      <a:pt x="291643" y="1278208"/>
                      <a:pt x="309972" y="1295112"/>
                      <a:pt x="336850" y="1287584"/>
                    </a:cubicBezTo>
                    <a:cubicBezTo>
                      <a:pt x="344541" y="1285388"/>
                      <a:pt x="350597" y="1280619"/>
                      <a:pt x="355314" y="1274511"/>
                    </a:cubicBezTo>
                    <a:cubicBezTo>
                      <a:pt x="361531" y="1266448"/>
                      <a:pt x="365255" y="1255866"/>
                      <a:pt x="367533" y="1246624"/>
                    </a:cubicBezTo>
                    <a:cubicBezTo>
                      <a:pt x="373348" y="1222675"/>
                      <a:pt x="357431" y="1189912"/>
                      <a:pt x="327230" y="1182411"/>
                    </a:cubicBezTo>
                    <a:cubicBezTo>
                      <a:pt x="308445" y="1177750"/>
                      <a:pt x="283657" y="1182706"/>
                      <a:pt x="255654" y="1207592"/>
                    </a:cubicBezTo>
                    <a:cubicBezTo>
                      <a:pt x="241531" y="1220264"/>
                      <a:pt x="233037" y="1235131"/>
                      <a:pt x="227248" y="1251446"/>
                    </a:cubicBezTo>
                    <a:cubicBezTo>
                      <a:pt x="220924" y="1269341"/>
                      <a:pt x="217923" y="1288977"/>
                      <a:pt x="213716" y="1308935"/>
                    </a:cubicBezTo>
                    <a:cubicBezTo>
                      <a:pt x="214037" y="1287611"/>
                      <a:pt x="214386" y="1266019"/>
                      <a:pt x="214734" y="1243918"/>
                    </a:cubicBezTo>
                    <a:cubicBezTo>
                      <a:pt x="215082" y="1220746"/>
                      <a:pt x="215431" y="1197011"/>
                      <a:pt x="215806" y="1173142"/>
                    </a:cubicBezTo>
                    <a:cubicBezTo>
                      <a:pt x="217869" y="1168159"/>
                      <a:pt x="221621" y="1159265"/>
                      <a:pt x="225721" y="1150746"/>
                    </a:cubicBezTo>
                    <a:cubicBezTo>
                      <a:pt x="228803" y="1144371"/>
                      <a:pt x="231965" y="1138397"/>
                      <a:pt x="234564" y="1135289"/>
                    </a:cubicBezTo>
                    <a:cubicBezTo>
                      <a:pt x="244211" y="1123502"/>
                      <a:pt x="253992" y="1112036"/>
                      <a:pt x="263479" y="1100356"/>
                    </a:cubicBezTo>
                    <a:cubicBezTo>
                      <a:pt x="269883" y="1092507"/>
                      <a:pt x="276154" y="1084578"/>
                      <a:pt x="282290" y="1076541"/>
                    </a:cubicBezTo>
                    <a:cubicBezTo>
                      <a:pt x="297592" y="1056476"/>
                      <a:pt x="312062" y="1035768"/>
                      <a:pt x="325890" y="1014123"/>
                    </a:cubicBezTo>
                    <a:cubicBezTo>
                      <a:pt x="327712" y="1011417"/>
                      <a:pt x="326989" y="1007720"/>
                      <a:pt x="324282" y="1005899"/>
                    </a:cubicBezTo>
                    <a:cubicBezTo>
                      <a:pt x="321575" y="1004077"/>
                      <a:pt x="317904" y="1004773"/>
                      <a:pt x="316055" y="1007479"/>
                    </a:cubicBezTo>
                    <a:cubicBezTo>
                      <a:pt x="310160" y="1015676"/>
                      <a:pt x="304104" y="1023606"/>
                      <a:pt x="298021" y="1031509"/>
                    </a:cubicBezTo>
                    <a:cubicBezTo>
                      <a:pt x="285720" y="1047502"/>
                      <a:pt x="272992" y="1062932"/>
                      <a:pt x="260424" y="1078577"/>
                    </a:cubicBezTo>
                    <a:cubicBezTo>
                      <a:pt x="254126" y="1086399"/>
                      <a:pt x="247936" y="1094356"/>
                      <a:pt x="241746" y="1102339"/>
                    </a:cubicBezTo>
                    <a:cubicBezTo>
                      <a:pt x="235556" y="1110295"/>
                      <a:pt x="229499" y="1118358"/>
                      <a:pt x="223389" y="1126476"/>
                    </a:cubicBezTo>
                    <a:cubicBezTo>
                      <a:pt x="221246" y="1129369"/>
                      <a:pt x="218754" y="1134298"/>
                      <a:pt x="216288" y="1139709"/>
                    </a:cubicBezTo>
                    <a:cubicBezTo>
                      <a:pt x="217494" y="1058512"/>
                      <a:pt x="218700" y="974448"/>
                      <a:pt x="219772" y="890170"/>
                    </a:cubicBezTo>
                    <a:cubicBezTo>
                      <a:pt x="220120" y="862953"/>
                      <a:pt x="220442" y="835735"/>
                      <a:pt x="220763" y="808625"/>
                    </a:cubicBezTo>
                    <a:cubicBezTo>
                      <a:pt x="222586" y="802142"/>
                      <a:pt x="225533" y="793837"/>
                      <a:pt x="228776" y="785613"/>
                    </a:cubicBezTo>
                    <a:cubicBezTo>
                      <a:pt x="233063" y="774656"/>
                      <a:pt x="237860" y="763861"/>
                      <a:pt x="241210" y="757779"/>
                    </a:cubicBezTo>
                    <a:cubicBezTo>
                      <a:pt x="251795" y="738277"/>
                      <a:pt x="271545" y="715935"/>
                      <a:pt x="294617" y="704309"/>
                    </a:cubicBezTo>
                    <a:cubicBezTo>
                      <a:pt x="309061" y="697049"/>
                      <a:pt x="324845" y="693968"/>
                      <a:pt x="340629" y="699648"/>
                    </a:cubicBezTo>
                    <a:cubicBezTo>
                      <a:pt x="348105" y="702246"/>
                      <a:pt x="353036" y="706023"/>
                      <a:pt x="355608" y="710685"/>
                    </a:cubicBezTo>
                    <a:cubicBezTo>
                      <a:pt x="358583" y="716042"/>
                      <a:pt x="358368" y="722311"/>
                      <a:pt x="356171" y="728258"/>
                    </a:cubicBezTo>
                    <a:cubicBezTo>
                      <a:pt x="351696" y="740286"/>
                      <a:pt x="339530" y="751163"/>
                      <a:pt x="324898" y="752823"/>
                    </a:cubicBezTo>
                    <a:cubicBezTo>
                      <a:pt x="320155" y="753386"/>
                      <a:pt x="315921" y="750948"/>
                      <a:pt x="314179" y="747707"/>
                    </a:cubicBezTo>
                    <a:cubicBezTo>
                      <a:pt x="313536" y="746501"/>
                      <a:pt x="313027" y="745215"/>
                      <a:pt x="313670" y="744117"/>
                    </a:cubicBezTo>
                    <a:cubicBezTo>
                      <a:pt x="314447" y="742831"/>
                      <a:pt x="316002" y="741920"/>
                      <a:pt x="318306" y="741251"/>
                    </a:cubicBezTo>
                    <a:cubicBezTo>
                      <a:pt x="321468" y="740420"/>
                      <a:pt x="323344" y="737152"/>
                      <a:pt x="322513" y="733991"/>
                    </a:cubicBezTo>
                    <a:cubicBezTo>
                      <a:pt x="321656" y="730857"/>
                      <a:pt x="318413" y="728955"/>
                      <a:pt x="315251" y="729812"/>
                    </a:cubicBezTo>
                    <a:cubicBezTo>
                      <a:pt x="303541" y="732678"/>
                      <a:pt x="300245" y="740420"/>
                      <a:pt x="301102" y="747626"/>
                    </a:cubicBezTo>
                    <a:cubicBezTo>
                      <a:pt x="302255" y="757137"/>
                      <a:pt x="312920" y="767209"/>
                      <a:pt x="326211" y="766138"/>
                    </a:cubicBezTo>
                    <a:cubicBezTo>
                      <a:pt x="346363" y="764450"/>
                      <a:pt x="363487" y="749984"/>
                      <a:pt x="370079" y="733643"/>
                    </a:cubicBezTo>
                    <a:cubicBezTo>
                      <a:pt x="374179" y="723490"/>
                      <a:pt x="374206" y="712667"/>
                      <a:pt x="369275" y="703291"/>
                    </a:cubicBezTo>
                    <a:cubicBezTo>
                      <a:pt x="365282" y="695736"/>
                      <a:pt x="357886" y="689012"/>
                      <a:pt x="346015" y="684646"/>
                    </a:cubicBezTo>
                    <a:cubicBezTo>
                      <a:pt x="325890" y="677493"/>
                      <a:pt x="305658" y="680815"/>
                      <a:pt x="287436" y="690325"/>
                    </a:cubicBezTo>
                    <a:cubicBezTo>
                      <a:pt x="261871" y="703719"/>
                      <a:pt x="240459" y="729356"/>
                      <a:pt x="229205" y="751457"/>
                    </a:cubicBezTo>
                    <a:cubicBezTo>
                      <a:pt x="226980" y="755851"/>
                      <a:pt x="224113" y="762548"/>
                      <a:pt x="221246" y="769995"/>
                    </a:cubicBezTo>
                    <a:cubicBezTo>
                      <a:pt x="221782" y="724293"/>
                      <a:pt x="222291" y="679154"/>
                      <a:pt x="222773" y="634845"/>
                    </a:cubicBezTo>
                    <a:cubicBezTo>
                      <a:pt x="227436" y="629085"/>
                      <a:pt x="231911" y="623245"/>
                      <a:pt x="235716" y="617030"/>
                    </a:cubicBezTo>
                    <a:cubicBezTo>
                      <a:pt x="246489" y="599457"/>
                      <a:pt x="254635" y="580410"/>
                      <a:pt x="265247" y="562595"/>
                    </a:cubicBezTo>
                    <a:cubicBezTo>
                      <a:pt x="274144" y="547111"/>
                      <a:pt x="284086" y="532672"/>
                      <a:pt x="294483" y="518554"/>
                    </a:cubicBezTo>
                    <a:cubicBezTo>
                      <a:pt x="304934" y="504356"/>
                      <a:pt x="315868" y="490453"/>
                      <a:pt x="327471" y="476683"/>
                    </a:cubicBezTo>
                    <a:lnTo>
                      <a:pt x="354670" y="443518"/>
                    </a:lnTo>
                    <a:cubicBezTo>
                      <a:pt x="356091" y="441777"/>
                      <a:pt x="358476" y="437866"/>
                      <a:pt x="361021" y="434625"/>
                    </a:cubicBezTo>
                    <a:cubicBezTo>
                      <a:pt x="362013" y="433365"/>
                      <a:pt x="362710" y="431999"/>
                      <a:pt x="363621" y="431678"/>
                    </a:cubicBezTo>
                    <a:cubicBezTo>
                      <a:pt x="366622" y="430713"/>
                      <a:pt x="368257" y="427525"/>
                      <a:pt x="367292" y="424525"/>
                    </a:cubicBezTo>
                    <a:cubicBezTo>
                      <a:pt x="366327" y="421552"/>
                      <a:pt x="363138" y="419917"/>
                      <a:pt x="360164" y="420855"/>
                    </a:cubicBezTo>
                    <a:cubicBezTo>
                      <a:pt x="358127" y="421471"/>
                      <a:pt x="355716" y="423212"/>
                      <a:pt x="353384" y="425650"/>
                    </a:cubicBezTo>
                    <a:cubicBezTo>
                      <a:pt x="350276" y="428892"/>
                      <a:pt x="347114" y="433633"/>
                      <a:pt x="345372" y="435535"/>
                    </a:cubicBezTo>
                    <a:lnTo>
                      <a:pt x="316779" y="467414"/>
                    </a:lnTo>
                    <a:cubicBezTo>
                      <a:pt x="304505" y="481103"/>
                      <a:pt x="292661" y="494739"/>
                      <a:pt x="281808" y="509098"/>
                    </a:cubicBezTo>
                    <a:cubicBezTo>
                      <a:pt x="270821" y="523591"/>
                      <a:pt x="260879" y="538807"/>
                      <a:pt x="251741" y="554907"/>
                    </a:cubicBezTo>
                    <a:cubicBezTo>
                      <a:pt x="241826" y="573097"/>
                      <a:pt x="234350" y="592385"/>
                      <a:pt x="224354" y="610387"/>
                    </a:cubicBezTo>
                    <a:cubicBezTo>
                      <a:pt x="223952" y="611083"/>
                      <a:pt x="223416" y="611726"/>
                      <a:pt x="223014" y="612423"/>
                    </a:cubicBezTo>
                    <a:cubicBezTo>
                      <a:pt x="223631" y="555550"/>
                      <a:pt x="224193" y="500365"/>
                      <a:pt x="224756" y="447992"/>
                    </a:cubicBezTo>
                    <a:cubicBezTo>
                      <a:pt x="225078" y="417078"/>
                      <a:pt x="225399" y="387155"/>
                      <a:pt x="225694" y="358410"/>
                    </a:cubicBezTo>
                    <a:cubicBezTo>
                      <a:pt x="234162" y="344480"/>
                      <a:pt x="246167" y="332264"/>
                      <a:pt x="259780" y="321227"/>
                    </a:cubicBezTo>
                    <a:cubicBezTo>
                      <a:pt x="268865" y="313860"/>
                      <a:pt x="278673" y="307082"/>
                      <a:pt x="288481" y="300546"/>
                    </a:cubicBezTo>
                    <a:cubicBezTo>
                      <a:pt x="304211" y="290071"/>
                      <a:pt x="320048" y="280374"/>
                      <a:pt x="334197" y="271748"/>
                    </a:cubicBezTo>
                    <a:cubicBezTo>
                      <a:pt x="341432" y="267194"/>
                      <a:pt x="348936" y="263015"/>
                      <a:pt x="356225" y="258514"/>
                    </a:cubicBezTo>
                    <a:cubicBezTo>
                      <a:pt x="359467" y="256505"/>
                      <a:pt x="362656" y="254415"/>
                      <a:pt x="365738" y="252219"/>
                    </a:cubicBezTo>
                    <a:cubicBezTo>
                      <a:pt x="367721" y="250826"/>
                      <a:pt x="375197" y="243325"/>
                      <a:pt x="375385" y="243137"/>
                    </a:cubicBezTo>
                    <a:cubicBezTo>
                      <a:pt x="375331" y="243218"/>
                      <a:pt x="375063" y="243191"/>
                      <a:pt x="374956" y="243191"/>
                    </a:cubicBezTo>
                    <a:cubicBezTo>
                      <a:pt x="375144" y="243164"/>
                      <a:pt x="375304" y="243110"/>
                      <a:pt x="375465" y="243057"/>
                    </a:cubicBezTo>
                    <a:cubicBezTo>
                      <a:pt x="378172" y="242146"/>
                      <a:pt x="379833" y="239253"/>
                      <a:pt x="379190" y="23638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8" name="Google Shape;638;p6"/>
              <p:cNvSpPr/>
              <p:nvPr/>
            </p:nvSpPr>
            <p:spPr>
              <a:xfrm rot="10800000" flipH="1">
                <a:off x="858657" y="239110"/>
                <a:ext cx="537879" cy="211235"/>
              </a:xfrm>
              <a:custGeom>
                <a:avLst/>
                <a:gdLst/>
                <a:ahLst/>
                <a:cxnLst/>
                <a:rect l="l" t="t" r="r" b="b"/>
                <a:pathLst>
                  <a:path w="1075758" h="422470" extrusionOk="0">
                    <a:moveTo>
                      <a:pt x="1073260" y="10824"/>
                    </a:moveTo>
                    <a:cubicBezTo>
                      <a:pt x="1070741" y="20254"/>
                      <a:pt x="1068517" y="29791"/>
                      <a:pt x="1065944" y="39194"/>
                    </a:cubicBezTo>
                    <a:cubicBezTo>
                      <a:pt x="1053751" y="84011"/>
                      <a:pt x="1032313" y="126311"/>
                      <a:pt x="999004" y="158083"/>
                    </a:cubicBezTo>
                    <a:cubicBezTo>
                      <a:pt x="980460" y="175764"/>
                      <a:pt x="958995" y="189051"/>
                      <a:pt x="934878" y="196418"/>
                    </a:cubicBezTo>
                    <a:cubicBezTo>
                      <a:pt x="928098" y="198481"/>
                      <a:pt x="914887" y="196900"/>
                      <a:pt x="909688" y="199016"/>
                    </a:cubicBezTo>
                    <a:lnTo>
                      <a:pt x="901595" y="203919"/>
                    </a:lnTo>
                    <a:cubicBezTo>
                      <a:pt x="909715" y="131803"/>
                      <a:pt x="952323" y="64241"/>
                      <a:pt x="1013153" y="29148"/>
                    </a:cubicBezTo>
                    <a:cubicBezTo>
                      <a:pt x="1028294" y="20414"/>
                      <a:pt x="1044104" y="13074"/>
                      <a:pt x="1060397" y="7020"/>
                    </a:cubicBezTo>
                    <a:cubicBezTo>
                      <a:pt x="1061737" y="6511"/>
                      <a:pt x="1074412" y="510"/>
                      <a:pt x="1075618" y="1743"/>
                    </a:cubicBezTo>
                    <a:cubicBezTo>
                      <a:pt x="1076422" y="2573"/>
                      <a:pt x="1073528" y="9860"/>
                      <a:pt x="1073260" y="10824"/>
                    </a:cubicBezTo>
                    <a:close/>
                    <a:moveTo>
                      <a:pt x="946427" y="346623"/>
                    </a:moveTo>
                    <a:cubicBezTo>
                      <a:pt x="921827" y="272552"/>
                      <a:pt x="868473" y="218706"/>
                      <a:pt x="808527" y="205794"/>
                    </a:cubicBezTo>
                    <a:lnTo>
                      <a:pt x="812011" y="215625"/>
                    </a:lnTo>
                    <a:cubicBezTo>
                      <a:pt x="813378" y="221948"/>
                      <a:pt x="810993" y="237592"/>
                      <a:pt x="812172" y="245763"/>
                    </a:cubicBezTo>
                    <a:cubicBezTo>
                      <a:pt x="816432" y="274856"/>
                      <a:pt x="825865" y="301055"/>
                      <a:pt x="839237" y="323933"/>
                    </a:cubicBezTo>
                    <a:cubicBezTo>
                      <a:pt x="863248" y="365108"/>
                      <a:pt x="897066" y="392540"/>
                      <a:pt x="933725" y="409122"/>
                    </a:cubicBezTo>
                    <a:cubicBezTo>
                      <a:pt x="941443" y="412604"/>
                      <a:pt x="949268" y="415685"/>
                      <a:pt x="956985" y="419114"/>
                    </a:cubicBezTo>
                    <a:cubicBezTo>
                      <a:pt x="957789" y="419463"/>
                      <a:pt x="963658" y="423240"/>
                      <a:pt x="964408" y="422329"/>
                    </a:cubicBezTo>
                    <a:cubicBezTo>
                      <a:pt x="965561" y="420963"/>
                      <a:pt x="961541" y="405559"/>
                      <a:pt x="961219" y="403925"/>
                    </a:cubicBezTo>
                    <a:cubicBezTo>
                      <a:pt x="957441" y="384235"/>
                      <a:pt x="952537" y="365081"/>
                      <a:pt x="946427" y="346623"/>
                    </a:cubicBezTo>
                    <a:close/>
                    <a:moveTo>
                      <a:pt x="757344" y="369260"/>
                    </a:moveTo>
                    <a:cubicBezTo>
                      <a:pt x="753351" y="349383"/>
                      <a:pt x="747241" y="331032"/>
                      <a:pt x="735129" y="314798"/>
                    </a:cubicBezTo>
                    <a:cubicBezTo>
                      <a:pt x="699113" y="266498"/>
                      <a:pt x="640561" y="235155"/>
                      <a:pt x="582169" y="229073"/>
                    </a:cubicBezTo>
                    <a:lnTo>
                      <a:pt x="570673" y="225216"/>
                    </a:lnTo>
                    <a:cubicBezTo>
                      <a:pt x="566385" y="225832"/>
                      <a:pt x="567859" y="241557"/>
                      <a:pt x="568207" y="243513"/>
                    </a:cubicBezTo>
                    <a:cubicBezTo>
                      <a:pt x="571530" y="261970"/>
                      <a:pt x="583026" y="278794"/>
                      <a:pt x="595782" y="291760"/>
                    </a:cubicBezTo>
                    <a:cubicBezTo>
                      <a:pt x="628770" y="325219"/>
                      <a:pt x="677354" y="344052"/>
                      <a:pt x="716558" y="368939"/>
                    </a:cubicBezTo>
                    <a:cubicBezTo>
                      <a:pt x="728590" y="376573"/>
                      <a:pt x="740890" y="383378"/>
                      <a:pt x="753324" y="390209"/>
                    </a:cubicBezTo>
                    <a:cubicBezTo>
                      <a:pt x="755817" y="391575"/>
                      <a:pt x="762328" y="397603"/>
                      <a:pt x="765008" y="397763"/>
                    </a:cubicBezTo>
                    <a:cubicBezTo>
                      <a:pt x="767902" y="397924"/>
                      <a:pt x="762596" y="392299"/>
                      <a:pt x="761766" y="389405"/>
                    </a:cubicBezTo>
                    <a:cubicBezTo>
                      <a:pt x="759863" y="382815"/>
                      <a:pt x="758711" y="375984"/>
                      <a:pt x="757344" y="369260"/>
                    </a:cubicBezTo>
                    <a:close/>
                    <a:moveTo>
                      <a:pt x="189666" y="344105"/>
                    </a:moveTo>
                    <a:cubicBezTo>
                      <a:pt x="185673" y="324228"/>
                      <a:pt x="179563" y="305877"/>
                      <a:pt x="167424" y="289643"/>
                    </a:cubicBezTo>
                    <a:cubicBezTo>
                      <a:pt x="131408" y="241343"/>
                      <a:pt x="72856" y="210000"/>
                      <a:pt x="14491" y="203946"/>
                    </a:cubicBezTo>
                    <a:lnTo>
                      <a:pt x="2968" y="200088"/>
                    </a:lnTo>
                    <a:cubicBezTo>
                      <a:pt x="-1293" y="200677"/>
                      <a:pt x="181" y="216402"/>
                      <a:pt x="529" y="218358"/>
                    </a:cubicBezTo>
                    <a:cubicBezTo>
                      <a:pt x="3825" y="236816"/>
                      <a:pt x="15321" y="253666"/>
                      <a:pt x="28104" y="266605"/>
                    </a:cubicBezTo>
                    <a:cubicBezTo>
                      <a:pt x="61092" y="300064"/>
                      <a:pt x="109649" y="318924"/>
                      <a:pt x="148880" y="343784"/>
                    </a:cubicBezTo>
                    <a:cubicBezTo>
                      <a:pt x="160885" y="351419"/>
                      <a:pt x="173185" y="358223"/>
                      <a:pt x="185646" y="365054"/>
                    </a:cubicBezTo>
                    <a:cubicBezTo>
                      <a:pt x="188112" y="366420"/>
                      <a:pt x="194623" y="372448"/>
                      <a:pt x="197303" y="372609"/>
                    </a:cubicBezTo>
                    <a:cubicBezTo>
                      <a:pt x="200224" y="372796"/>
                      <a:pt x="194891" y="367144"/>
                      <a:pt x="194061" y="364250"/>
                    </a:cubicBezTo>
                    <a:cubicBezTo>
                      <a:pt x="192185" y="357660"/>
                      <a:pt x="191006" y="350856"/>
                      <a:pt x="189666" y="344105"/>
                    </a:cubicBezTo>
                    <a:close/>
                    <a:moveTo>
                      <a:pt x="634719" y="63973"/>
                    </a:moveTo>
                    <a:cubicBezTo>
                      <a:pt x="640453" y="48971"/>
                      <a:pt x="646027" y="33836"/>
                      <a:pt x="652378" y="19102"/>
                    </a:cubicBezTo>
                    <a:cubicBezTo>
                      <a:pt x="652754" y="18218"/>
                      <a:pt x="658863" y="7127"/>
                      <a:pt x="658274" y="6458"/>
                    </a:cubicBezTo>
                    <a:cubicBezTo>
                      <a:pt x="658166" y="6323"/>
                      <a:pt x="640427" y="17066"/>
                      <a:pt x="639515" y="17548"/>
                    </a:cubicBezTo>
                    <a:cubicBezTo>
                      <a:pt x="616925" y="29282"/>
                      <a:pt x="593102" y="38952"/>
                      <a:pt x="571101" y="51811"/>
                    </a:cubicBezTo>
                    <a:cubicBezTo>
                      <a:pt x="550387" y="63893"/>
                      <a:pt x="530530" y="78252"/>
                      <a:pt x="516274" y="98209"/>
                    </a:cubicBezTo>
                    <a:cubicBezTo>
                      <a:pt x="495881" y="126767"/>
                      <a:pt x="493469" y="162476"/>
                      <a:pt x="475970" y="192132"/>
                    </a:cubicBezTo>
                    <a:lnTo>
                      <a:pt x="484251" y="193150"/>
                    </a:lnTo>
                    <a:cubicBezTo>
                      <a:pt x="496283" y="198481"/>
                      <a:pt x="519731" y="188917"/>
                      <a:pt x="530637" y="184925"/>
                    </a:cubicBezTo>
                    <a:cubicBezTo>
                      <a:pt x="586724" y="164351"/>
                      <a:pt x="614004" y="118301"/>
                      <a:pt x="634719" y="63973"/>
                    </a:cubicBezTo>
                    <a:close/>
                    <a:moveTo>
                      <a:pt x="201082" y="45355"/>
                    </a:moveTo>
                    <a:cubicBezTo>
                      <a:pt x="180367" y="57437"/>
                      <a:pt x="160510" y="71796"/>
                      <a:pt x="146254" y="91753"/>
                    </a:cubicBezTo>
                    <a:cubicBezTo>
                      <a:pt x="125861" y="120310"/>
                      <a:pt x="123449" y="156020"/>
                      <a:pt x="105951" y="185675"/>
                    </a:cubicBezTo>
                    <a:lnTo>
                      <a:pt x="114231" y="186693"/>
                    </a:lnTo>
                    <a:cubicBezTo>
                      <a:pt x="126263" y="192025"/>
                      <a:pt x="149711" y="182461"/>
                      <a:pt x="160617" y="178469"/>
                    </a:cubicBezTo>
                    <a:cubicBezTo>
                      <a:pt x="216705" y="157895"/>
                      <a:pt x="243984" y="111872"/>
                      <a:pt x="264699" y="57517"/>
                    </a:cubicBezTo>
                    <a:cubicBezTo>
                      <a:pt x="270434" y="42515"/>
                      <a:pt x="276007" y="27406"/>
                      <a:pt x="282358" y="12646"/>
                    </a:cubicBezTo>
                    <a:cubicBezTo>
                      <a:pt x="282734" y="11762"/>
                      <a:pt x="288817" y="698"/>
                      <a:pt x="288254" y="1"/>
                    </a:cubicBezTo>
                    <a:cubicBezTo>
                      <a:pt x="288147" y="-133"/>
                      <a:pt x="270407" y="10637"/>
                      <a:pt x="269496" y="11092"/>
                    </a:cubicBezTo>
                    <a:cubicBezTo>
                      <a:pt x="246905" y="22826"/>
                      <a:pt x="223082" y="32523"/>
                      <a:pt x="201082" y="45355"/>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9" name="Google Shape;639;p6"/>
              <p:cNvSpPr/>
              <p:nvPr/>
            </p:nvSpPr>
            <p:spPr>
              <a:xfrm rot="10800000" flipH="1">
                <a:off x="314718" y="300661"/>
                <a:ext cx="312271" cy="333027"/>
              </a:xfrm>
              <a:custGeom>
                <a:avLst/>
                <a:gdLst/>
                <a:ahLst/>
                <a:cxnLst/>
                <a:rect l="l" t="t" r="r" b="b"/>
                <a:pathLst>
                  <a:path w="624542" h="666053" extrusionOk="0">
                    <a:moveTo>
                      <a:pt x="5092" y="0"/>
                    </a:moveTo>
                    <a:cubicBezTo>
                      <a:pt x="5092" y="0"/>
                      <a:pt x="279069" y="290633"/>
                      <a:pt x="145001" y="417693"/>
                    </a:cubicBezTo>
                    <a:cubicBezTo>
                      <a:pt x="145001" y="417693"/>
                      <a:pt x="3430" y="470735"/>
                      <a:pt x="0" y="180343"/>
                    </a:cubicBezTo>
                    <a:lnTo>
                      <a:pt x="5092" y="0"/>
                    </a:lnTo>
                    <a:close/>
                    <a:moveTo>
                      <a:pt x="212719" y="509338"/>
                    </a:moveTo>
                    <a:cubicBezTo>
                      <a:pt x="212719" y="509338"/>
                      <a:pt x="153898" y="649069"/>
                      <a:pt x="444061" y="664017"/>
                    </a:cubicBezTo>
                    <a:lnTo>
                      <a:pt x="624542" y="666053"/>
                    </a:lnTo>
                    <a:cubicBezTo>
                      <a:pt x="624542" y="666053"/>
                      <a:pt x="345232" y="380055"/>
                      <a:pt x="212719" y="50933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0" name="Google Shape;640;p6"/>
              <p:cNvSpPr/>
              <p:nvPr/>
            </p:nvSpPr>
            <p:spPr>
              <a:xfrm rot="10800000" flipH="1">
                <a:off x="1429834" y="217039"/>
                <a:ext cx="95867" cy="243616"/>
              </a:xfrm>
              <a:custGeom>
                <a:avLst/>
                <a:gdLst/>
                <a:ahLst/>
                <a:cxnLst/>
                <a:rect l="l" t="t" r="r" b="b"/>
                <a:pathLst>
                  <a:path w="191733" h="487231" extrusionOk="0">
                    <a:moveTo>
                      <a:pt x="130895" y="360545"/>
                    </a:moveTo>
                    <a:cubicBezTo>
                      <a:pt x="137782" y="380450"/>
                      <a:pt x="142713" y="400380"/>
                      <a:pt x="145473" y="418650"/>
                    </a:cubicBezTo>
                    <a:cubicBezTo>
                      <a:pt x="146840" y="427491"/>
                      <a:pt x="147269" y="436572"/>
                      <a:pt x="147242" y="445546"/>
                    </a:cubicBezTo>
                    <a:cubicBezTo>
                      <a:pt x="147215" y="452673"/>
                      <a:pt x="146706" y="459879"/>
                      <a:pt x="144910" y="466790"/>
                    </a:cubicBezTo>
                    <a:cubicBezTo>
                      <a:pt x="131967" y="516591"/>
                      <a:pt x="86974" y="462075"/>
                      <a:pt x="72343" y="443457"/>
                    </a:cubicBezTo>
                    <a:cubicBezTo>
                      <a:pt x="62455" y="430866"/>
                      <a:pt x="51173" y="402363"/>
                      <a:pt x="43107" y="386718"/>
                    </a:cubicBezTo>
                    <a:cubicBezTo>
                      <a:pt x="17783" y="337507"/>
                      <a:pt x="-3146" y="282134"/>
                      <a:pt x="391" y="227002"/>
                    </a:cubicBezTo>
                    <a:cubicBezTo>
                      <a:pt x="4465" y="163218"/>
                      <a:pt x="52191" y="12932"/>
                      <a:pt x="67546" y="4065"/>
                    </a:cubicBezTo>
                    <a:cubicBezTo>
                      <a:pt x="85902" y="-6517"/>
                      <a:pt x="102115" y="4681"/>
                      <a:pt x="104929" y="24719"/>
                    </a:cubicBezTo>
                    <a:cubicBezTo>
                      <a:pt x="105732" y="30399"/>
                      <a:pt x="105786" y="36185"/>
                      <a:pt x="105545" y="41918"/>
                    </a:cubicBezTo>
                    <a:cubicBezTo>
                      <a:pt x="105277" y="48776"/>
                      <a:pt x="104634" y="55634"/>
                      <a:pt x="103669" y="62465"/>
                    </a:cubicBezTo>
                    <a:cubicBezTo>
                      <a:pt x="107394" y="56464"/>
                      <a:pt x="111494" y="50704"/>
                      <a:pt x="116130" y="45240"/>
                    </a:cubicBezTo>
                    <a:cubicBezTo>
                      <a:pt x="128001" y="31122"/>
                      <a:pt x="164526" y="716"/>
                      <a:pt x="183392" y="19951"/>
                    </a:cubicBezTo>
                    <a:cubicBezTo>
                      <a:pt x="196790" y="33586"/>
                      <a:pt x="191002" y="62009"/>
                      <a:pt x="186875" y="78297"/>
                    </a:cubicBezTo>
                    <a:cubicBezTo>
                      <a:pt x="179613" y="106854"/>
                      <a:pt x="165330" y="134902"/>
                      <a:pt x="147215" y="159950"/>
                    </a:cubicBezTo>
                    <a:cubicBezTo>
                      <a:pt x="160775" y="165950"/>
                      <a:pt x="166536" y="175862"/>
                      <a:pt x="168626" y="187489"/>
                    </a:cubicBezTo>
                    <a:cubicBezTo>
                      <a:pt x="188885" y="195472"/>
                      <a:pt x="199711" y="230271"/>
                      <a:pt x="175888" y="241174"/>
                    </a:cubicBezTo>
                    <a:cubicBezTo>
                      <a:pt x="173343" y="242326"/>
                      <a:pt x="170663" y="243317"/>
                      <a:pt x="167929" y="244147"/>
                    </a:cubicBezTo>
                    <a:cubicBezTo>
                      <a:pt x="168707" y="256470"/>
                      <a:pt x="170609" y="269516"/>
                      <a:pt x="162463" y="279589"/>
                    </a:cubicBezTo>
                    <a:cubicBezTo>
                      <a:pt x="162034" y="280125"/>
                      <a:pt x="161578" y="280634"/>
                      <a:pt x="161123" y="281116"/>
                    </a:cubicBezTo>
                    <a:cubicBezTo>
                      <a:pt x="163695" y="283581"/>
                      <a:pt x="166161" y="286206"/>
                      <a:pt x="168492" y="288965"/>
                    </a:cubicBezTo>
                    <a:cubicBezTo>
                      <a:pt x="184062" y="307584"/>
                      <a:pt x="195611" y="345169"/>
                      <a:pt x="178809" y="367055"/>
                    </a:cubicBezTo>
                    <a:cubicBezTo>
                      <a:pt x="168760" y="380128"/>
                      <a:pt x="148608" y="369654"/>
                      <a:pt x="137300" y="364001"/>
                    </a:cubicBezTo>
                    <a:cubicBezTo>
                      <a:pt x="135129" y="362876"/>
                      <a:pt x="132985" y="361751"/>
                      <a:pt x="130895" y="360545"/>
                    </a:cubicBezTo>
                    <a:lnTo>
                      <a:pt x="130895" y="360545"/>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1" name="Google Shape;641;p6"/>
              <p:cNvSpPr/>
              <p:nvPr/>
            </p:nvSpPr>
            <p:spPr>
              <a:xfrm rot="10800000" flipH="1">
                <a:off x="1436274" y="281671"/>
                <a:ext cx="81066" cy="142207"/>
              </a:xfrm>
              <a:custGeom>
                <a:avLst/>
                <a:gdLst/>
                <a:ahLst/>
                <a:cxnLst/>
                <a:rect l="l" t="t" r="r" b="b"/>
                <a:pathLst>
                  <a:path w="162132" h="284413" extrusionOk="0">
                    <a:moveTo>
                      <a:pt x="97221" y="279677"/>
                    </a:moveTo>
                    <a:lnTo>
                      <a:pt x="97248" y="279918"/>
                    </a:lnTo>
                    <a:cubicBezTo>
                      <a:pt x="96926" y="279998"/>
                      <a:pt x="96980" y="279650"/>
                      <a:pt x="97060" y="279302"/>
                    </a:cubicBezTo>
                    <a:cubicBezTo>
                      <a:pt x="97007" y="279248"/>
                      <a:pt x="96900" y="279114"/>
                      <a:pt x="96980" y="279061"/>
                    </a:cubicBezTo>
                    <a:lnTo>
                      <a:pt x="97060" y="279275"/>
                    </a:lnTo>
                    <a:lnTo>
                      <a:pt x="97114" y="279087"/>
                    </a:lnTo>
                    <a:lnTo>
                      <a:pt x="97168" y="279141"/>
                    </a:lnTo>
                    <a:lnTo>
                      <a:pt x="97194" y="279221"/>
                    </a:lnTo>
                    <a:lnTo>
                      <a:pt x="97194" y="279409"/>
                    </a:lnTo>
                    <a:cubicBezTo>
                      <a:pt x="97221" y="279489"/>
                      <a:pt x="97221" y="279596"/>
                      <a:pt x="97221" y="279677"/>
                    </a:cubicBezTo>
                    <a:close/>
                    <a:moveTo>
                      <a:pt x="120589" y="86582"/>
                    </a:moveTo>
                    <a:cubicBezTo>
                      <a:pt x="120428" y="85939"/>
                      <a:pt x="119972" y="86314"/>
                      <a:pt x="119517" y="86984"/>
                    </a:cubicBezTo>
                    <a:cubicBezTo>
                      <a:pt x="119651" y="87011"/>
                      <a:pt x="119785" y="87037"/>
                      <a:pt x="119892" y="87037"/>
                    </a:cubicBezTo>
                    <a:cubicBezTo>
                      <a:pt x="120133" y="86877"/>
                      <a:pt x="120347" y="86716"/>
                      <a:pt x="120589" y="86582"/>
                    </a:cubicBezTo>
                    <a:close/>
                    <a:moveTo>
                      <a:pt x="151513" y="206034"/>
                    </a:moveTo>
                    <a:cubicBezTo>
                      <a:pt x="151272" y="208525"/>
                      <a:pt x="149771" y="209757"/>
                      <a:pt x="148377" y="210642"/>
                    </a:cubicBezTo>
                    <a:cubicBezTo>
                      <a:pt x="148002" y="210883"/>
                      <a:pt x="147359" y="210695"/>
                      <a:pt x="146904" y="210802"/>
                    </a:cubicBezTo>
                    <a:cubicBezTo>
                      <a:pt x="145912" y="211660"/>
                      <a:pt x="144760" y="212302"/>
                      <a:pt x="143500" y="212356"/>
                    </a:cubicBezTo>
                    <a:lnTo>
                      <a:pt x="143500" y="212383"/>
                    </a:lnTo>
                    <a:cubicBezTo>
                      <a:pt x="143822" y="213749"/>
                      <a:pt x="142589" y="213187"/>
                      <a:pt x="141384" y="212356"/>
                    </a:cubicBezTo>
                    <a:lnTo>
                      <a:pt x="141866" y="212195"/>
                    </a:lnTo>
                    <a:cubicBezTo>
                      <a:pt x="141223" y="212035"/>
                      <a:pt x="140633" y="211767"/>
                      <a:pt x="140070" y="211365"/>
                    </a:cubicBezTo>
                    <a:cubicBezTo>
                      <a:pt x="140445" y="211660"/>
                      <a:pt x="140901" y="212035"/>
                      <a:pt x="141384" y="212356"/>
                    </a:cubicBezTo>
                    <a:cubicBezTo>
                      <a:pt x="140044" y="212892"/>
                      <a:pt x="138516" y="213776"/>
                      <a:pt x="138302" y="213829"/>
                    </a:cubicBezTo>
                    <a:cubicBezTo>
                      <a:pt x="135515" y="214258"/>
                      <a:pt x="132701" y="214446"/>
                      <a:pt x="129861" y="214526"/>
                    </a:cubicBezTo>
                    <a:cubicBezTo>
                      <a:pt x="127100" y="214606"/>
                      <a:pt x="124394" y="214499"/>
                      <a:pt x="121687" y="214365"/>
                    </a:cubicBezTo>
                    <a:cubicBezTo>
                      <a:pt x="117185" y="214071"/>
                      <a:pt x="112603" y="213749"/>
                      <a:pt x="108047" y="212999"/>
                    </a:cubicBezTo>
                    <a:cubicBezTo>
                      <a:pt x="103545" y="212276"/>
                      <a:pt x="99043" y="211258"/>
                      <a:pt x="94649" y="209918"/>
                    </a:cubicBezTo>
                    <a:cubicBezTo>
                      <a:pt x="87279" y="207695"/>
                      <a:pt x="80312" y="204587"/>
                      <a:pt x="73612" y="201131"/>
                    </a:cubicBezTo>
                    <a:cubicBezTo>
                      <a:pt x="74979" y="203435"/>
                      <a:pt x="76533" y="205605"/>
                      <a:pt x="77793" y="207936"/>
                    </a:cubicBezTo>
                    <a:cubicBezTo>
                      <a:pt x="81116" y="214044"/>
                      <a:pt x="84117" y="220312"/>
                      <a:pt x="87092" y="226393"/>
                    </a:cubicBezTo>
                    <a:cubicBezTo>
                      <a:pt x="89825" y="232046"/>
                      <a:pt x="92532" y="237725"/>
                      <a:pt x="95131" y="243458"/>
                    </a:cubicBezTo>
                    <a:cubicBezTo>
                      <a:pt x="97730" y="249218"/>
                      <a:pt x="100222" y="255058"/>
                      <a:pt x="102527" y="260978"/>
                    </a:cubicBezTo>
                    <a:lnTo>
                      <a:pt x="106386" y="271185"/>
                    </a:lnTo>
                    <a:lnTo>
                      <a:pt x="107994" y="275712"/>
                    </a:lnTo>
                    <a:cubicBezTo>
                      <a:pt x="108021" y="275819"/>
                      <a:pt x="108396" y="277426"/>
                      <a:pt x="108476" y="278069"/>
                    </a:cubicBezTo>
                    <a:cubicBezTo>
                      <a:pt x="109307" y="284686"/>
                      <a:pt x="101187" y="284686"/>
                      <a:pt x="100410" y="284258"/>
                    </a:cubicBezTo>
                    <a:cubicBezTo>
                      <a:pt x="98641" y="283400"/>
                      <a:pt x="97516" y="281739"/>
                      <a:pt x="97248" y="279918"/>
                    </a:cubicBezTo>
                    <a:cubicBezTo>
                      <a:pt x="97409" y="279891"/>
                      <a:pt x="97328" y="279462"/>
                      <a:pt x="97194" y="279221"/>
                    </a:cubicBezTo>
                    <a:cubicBezTo>
                      <a:pt x="97194" y="279087"/>
                      <a:pt x="97194" y="278926"/>
                      <a:pt x="97221" y="278793"/>
                    </a:cubicBezTo>
                    <a:cubicBezTo>
                      <a:pt x="97194" y="278846"/>
                      <a:pt x="97168" y="278980"/>
                      <a:pt x="97114" y="279087"/>
                    </a:cubicBezTo>
                    <a:cubicBezTo>
                      <a:pt x="97087" y="279061"/>
                      <a:pt x="97060" y="279034"/>
                      <a:pt x="97007" y="279034"/>
                    </a:cubicBezTo>
                    <a:lnTo>
                      <a:pt x="96980" y="279061"/>
                    </a:lnTo>
                    <a:lnTo>
                      <a:pt x="95506" y="275765"/>
                    </a:lnTo>
                    <a:lnTo>
                      <a:pt x="90924" y="265961"/>
                    </a:lnTo>
                    <a:cubicBezTo>
                      <a:pt x="88833" y="261541"/>
                      <a:pt x="86609" y="257174"/>
                      <a:pt x="84358" y="252834"/>
                    </a:cubicBezTo>
                    <a:cubicBezTo>
                      <a:pt x="80928" y="246244"/>
                      <a:pt x="77364" y="239734"/>
                      <a:pt x="73773" y="233251"/>
                    </a:cubicBezTo>
                    <a:cubicBezTo>
                      <a:pt x="67717" y="221813"/>
                      <a:pt x="61152" y="209945"/>
                      <a:pt x="53595" y="199015"/>
                    </a:cubicBezTo>
                    <a:cubicBezTo>
                      <a:pt x="48745" y="191996"/>
                      <a:pt x="43599" y="185299"/>
                      <a:pt x="37382" y="179727"/>
                    </a:cubicBezTo>
                    <a:cubicBezTo>
                      <a:pt x="34488" y="177075"/>
                      <a:pt x="31380" y="174744"/>
                      <a:pt x="28191" y="172575"/>
                    </a:cubicBezTo>
                    <a:cubicBezTo>
                      <a:pt x="19937" y="167056"/>
                      <a:pt x="11040" y="162582"/>
                      <a:pt x="2787" y="157010"/>
                    </a:cubicBezTo>
                    <a:cubicBezTo>
                      <a:pt x="27" y="155269"/>
                      <a:pt x="-831" y="151625"/>
                      <a:pt x="884" y="148840"/>
                    </a:cubicBezTo>
                    <a:cubicBezTo>
                      <a:pt x="2626" y="146080"/>
                      <a:pt x="6297" y="145223"/>
                      <a:pt x="9057" y="146964"/>
                    </a:cubicBezTo>
                    <a:cubicBezTo>
                      <a:pt x="12889" y="149161"/>
                      <a:pt x="16882" y="151090"/>
                      <a:pt x="20875" y="153045"/>
                    </a:cubicBezTo>
                    <a:cubicBezTo>
                      <a:pt x="21304" y="152215"/>
                      <a:pt x="21438" y="151170"/>
                      <a:pt x="22188" y="150634"/>
                    </a:cubicBezTo>
                    <a:cubicBezTo>
                      <a:pt x="22269" y="150554"/>
                      <a:pt x="22322" y="150500"/>
                      <a:pt x="22403" y="150447"/>
                    </a:cubicBezTo>
                    <a:cubicBezTo>
                      <a:pt x="23314" y="149697"/>
                      <a:pt x="25538" y="147821"/>
                      <a:pt x="25699" y="147661"/>
                    </a:cubicBezTo>
                    <a:lnTo>
                      <a:pt x="32103" y="139356"/>
                    </a:lnTo>
                    <a:cubicBezTo>
                      <a:pt x="35453" y="134507"/>
                      <a:pt x="38508" y="129418"/>
                      <a:pt x="41322" y="124194"/>
                    </a:cubicBezTo>
                    <a:cubicBezTo>
                      <a:pt x="44135" y="118970"/>
                      <a:pt x="46681" y="113612"/>
                      <a:pt x="48986" y="108147"/>
                    </a:cubicBezTo>
                    <a:cubicBezTo>
                      <a:pt x="50808" y="103834"/>
                      <a:pt x="52416" y="99441"/>
                      <a:pt x="54050" y="95020"/>
                    </a:cubicBezTo>
                    <a:cubicBezTo>
                      <a:pt x="57909" y="84546"/>
                      <a:pt x="61473" y="73911"/>
                      <a:pt x="65091" y="63356"/>
                    </a:cubicBezTo>
                    <a:cubicBezTo>
                      <a:pt x="69379" y="51863"/>
                      <a:pt x="73505" y="40639"/>
                      <a:pt x="76292" y="29013"/>
                    </a:cubicBezTo>
                    <a:cubicBezTo>
                      <a:pt x="78115" y="21539"/>
                      <a:pt x="79454" y="13930"/>
                      <a:pt x="79749" y="5921"/>
                    </a:cubicBezTo>
                    <a:cubicBezTo>
                      <a:pt x="79749" y="2652"/>
                      <a:pt x="82402" y="-27"/>
                      <a:pt x="85671" y="0"/>
                    </a:cubicBezTo>
                    <a:cubicBezTo>
                      <a:pt x="88941" y="0"/>
                      <a:pt x="91594" y="2652"/>
                      <a:pt x="91594" y="5921"/>
                    </a:cubicBezTo>
                    <a:cubicBezTo>
                      <a:pt x="91942" y="14815"/>
                      <a:pt x="91192" y="23360"/>
                      <a:pt x="89745" y="31799"/>
                    </a:cubicBezTo>
                    <a:cubicBezTo>
                      <a:pt x="87601" y="44175"/>
                      <a:pt x="83822" y="56150"/>
                      <a:pt x="79990" y="68446"/>
                    </a:cubicBezTo>
                    <a:cubicBezTo>
                      <a:pt x="76855" y="77634"/>
                      <a:pt x="73934" y="86957"/>
                      <a:pt x="70477" y="96039"/>
                    </a:cubicBezTo>
                    <a:cubicBezTo>
                      <a:pt x="68977" y="100003"/>
                      <a:pt x="67181" y="103807"/>
                      <a:pt x="65466" y="107665"/>
                    </a:cubicBezTo>
                    <a:cubicBezTo>
                      <a:pt x="70317" y="103352"/>
                      <a:pt x="75461" y="99387"/>
                      <a:pt x="81169" y="96279"/>
                    </a:cubicBezTo>
                    <a:cubicBezTo>
                      <a:pt x="84680" y="94351"/>
                      <a:pt x="88351" y="92743"/>
                      <a:pt x="92130" y="91458"/>
                    </a:cubicBezTo>
                    <a:cubicBezTo>
                      <a:pt x="95908" y="90172"/>
                      <a:pt x="99821" y="89314"/>
                      <a:pt x="103706" y="88564"/>
                    </a:cubicBezTo>
                    <a:lnTo>
                      <a:pt x="118150" y="86743"/>
                    </a:lnTo>
                    <a:cubicBezTo>
                      <a:pt x="118338" y="86716"/>
                      <a:pt x="118954" y="86903"/>
                      <a:pt x="119517" y="86984"/>
                    </a:cubicBezTo>
                    <a:lnTo>
                      <a:pt x="119410" y="87145"/>
                    </a:lnTo>
                    <a:cubicBezTo>
                      <a:pt x="119195" y="87493"/>
                      <a:pt x="119222" y="87466"/>
                      <a:pt x="119007" y="87788"/>
                    </a:cubicBezTo>
                    <a:lnTo>
                      <a:pt x="118686" y="88377"/>
                    </a:lnTo>
                    <a:cubicBezTo>
                      <a:pt x="119034" y="87868"/>
                      <a:pt x="119436" y="87413"/>
                      <a:pt x="119892" y="87037"/>
                    </a:cubicBezTo>
                    <a:cubicBezTo>
                      <a:pt x="120347" y="87091"/>
                      <a:pt x="120696" y="87011"/>
                      <a:pt x="120615" y="86662"/>
                    </a:cubicBezTo>
                    <a:lnTo>
                      <a:pt x="120589" y="86582"/>
                    </a:lnTo>
                    <a:cubicBezTo>
                      <a:pt x="122009" y="85751"/>
                      <a:pt x="123777" y="85537"/>
                      <a:pt x="125412" y="86153"/>
                    </a:cubicBezTo>
                    <a:cubicBezTo>
                      <a:pt x="125519" y="86180"/>
                      <a:pt x="125546" y="86314"/>
                      <a:pt x="125626" y="86368"/>
                    </a:cubicBezTo>
                    <a:cubicBezTo>
                      <a:pt x="126940" y="86100"/>
                      <a:pt x="128333" y="86100"/>
                      <a:pt x="129593" y="86770"/>
                    </a:cubicBezTo>
                    <a:cubicBezTo>
                      <a:pt x="132460" y="88323"/>
                      <a:pt x="133559" y="91913"/>
                      <a:pt x="132004" y="94806"/>
                    </a:cubicBezTo>
                    <a:cubicBezTo>
                      <a:pt x="130209" y="98583"/>
                      <a:pt x="129325" y="102629"/>
                      <a:pt x="128762" y="106754"/>
                    </a:cubicBezTo>
                    <a:cubicBezTo>
                      <a:pt x="128172" y="111147"/>
                      <a:pt x="128119" y="115621"/>
                      <a:pt x="128172" y="120068"/>
                    </a:cubicBezTo>
                    <a:cubicBezTo>
                      <a:pt x="128119" y="128560"/>
                      <a:pt x="129083" y="136999"/>
                      <a:pt x="130289" y="145411"/>
                    </a:cubicBezTo>
                    <a:cubicBezTo>
                      <a:pt x="131495" y="153876"/>
                      <a:pt x="132915" y="162341"/>
                      <a:pt x="135086" y="170592"/>
                    </a:cubicBezTo>
                    <a:cubicBezTo>
                      <a:pt x="136345" y="175736"/>
                      <a:pt x="137739" y="180959"/>
                      <a:pt x="139642" y="185969"/>
                    </a:cubicBezTo>
                    <a:cubicBezTo>
                      <a:pt x="140847" y="189210"/>
                      <a:pt x="142187" y="192345"/>
                      <a:pt x="143876" y="195265"/>
                    </a:cubicBezTo>
                    <a:lnTo>
                      <a:pt x="146877" y="199631"/>
                    </a:lnTo>
                    <a:cubicBezTo>
                      <a:pt x="149878" y="200167"/>
                      <a:pt x="151942" y="203007"/>
                      <a:pt x="151513" y="206034"/>
                    </a:cubicBezTo>
                    <a:close/>
                    <a:moveTo>
                      <a:pt x="97248" y="278525"/>
                    </a:moveTo>
                    <a:cubicBezTo>
                      <a:pt x="97355" y="276623"/>
                      <a:pt x="98347" y="275551"/>
                      <a:pt x="99097" y="274935"/>
                    </a:cubicBezTo>
                    <a:cubicBezTo>
                      <a:pt x="98561" y="275390"/>
                      <a:pt x="98105" y="276007"/>
                      <a:pt x="97757" y="276676"/>
                    </a:cubicBezTo>
                    <a:cubicBezTo>
                      <a:pt x="97489" y="277292"/>
                      <a:pt x="97302" y="277882"/>
                      <a:pt x="97248" y="278525"/>
                    </a:cubicBezTo>
                    <a:close/>
                    <a:moveTo>
                      <a:pt x="130477" y="201024"/>
                    </a:moveTo>
                    <a:cubicBezTo>
                      <a:pt x="131307" y="201131"/>
                      <a:pt x="132138" y="201131"/>
                      <a:pt x="132942" y="201212"/>
                    </a:cubicBezTo>
                    <a:cubicBezTo>
                      <a:pt x="130772" y="198078"/>
                      <a:pt x="128869" y="194782"/>
                      <a:pt x="127207" y="191300"/>
                    </a:cubicBezTo>
                    <a:cubicBezTo>
                      <a:pt x="124608" y="185942"/>
                      <a:pt x="122598" y="180263"/>
                      <a:pt x="120749" y="174691"/>
                    </a:cubicBezTo>
                    <a:cubicBezTo>
                      <a:pt x="118016" y="165850"/>
                      <a:pt x="115658" y="156823"/>
                      <a:pt x="114398" y="147607"/>
                    </a:cubicBezTo>
                    <a:cubicBezTo>
                      <a:pt x="113112" y="138338"/>
                      <a:pt x="112978" y="128935"/>
                      <a:pt x="113514" y="119586"/>
                    </a:cubicBezTo>
                    <a:cubicBezTo>
                      <a:pt x="114023" y="113425"/>
                      <a:pt x="114720" y="107183"/>
                      <a:pt x="116435" y="101236"/>
                    </a:cubicBezTo>
                    <a:cubicBezTo>
                      <a:pt x="116569" y="100726"/>
                      <a:pt x="116891" y="100298"/>
                      <a:pt x="117051" y="99789"/>
                    </a:cubicBezTo>
                    <a:lnTo>
                      <a:pt x="107297" y="102763"/>
                    </a:lnTo>
                    <a:cubicBezTo>
                      <a:pt x="103358" y="103995"/>
                      <a:pt x="99526" y="105656"/>
                      <a:pt x="95640" y="107183"/>
                    </a:cubicBezTo>
                    <a:cubicBezTo>
                      <a:pt x="91808" y="108710"/>
                      <a:pt x="87976" y="110210"/>
                      <a:pt x="84224" y="111951"/>
                    </a:cubicBezTo>
                    <a:cubicBezTo>
                      <a:pt x="79160" y="114282"/>
                      <a:pt x="74175" y="116666"/>
                      <a:pt x="69539" y="119800"/>
                    </a:cubicBezTo>
                    <a:cubicBezTo>
                      <a:pt x="67020" y="121863"/>
                      <a:pt x="63269" y="121488"/>
                      <a:pt x="61205" y="118943"/>
                    </a:cubicBezTo>
                    <a:cubicBezTo>
                      <a:pt x="60884" y="118568"/>
                      <a:pt x="61018" y="118059"/>
                      <a:pt x="60803" y="117630"/>
                    </a:cubicBezTo>
                    <a:cubicBezTo>
                      <a:pt x="58472" y="122211"/>
                      <a:pt x="56087" y="126792"/>
                      <a:pt x="53380" y="131185"/>
                    </a:cubicBezTo>
                    <a:cubicBezTo>
                      <a:pt x="49950" y="136651"/>
                      <a:pt x="46252" y="141901"/>
                      <a:pt x="42259" y="146911"/>
                    </a:cubicBezTo>
                    <a:cubicBezTo>
                      <a:pt x="40732" y="148786"/>
                      <a:pt x="39205" y="150661"/>
                      <a:pt x="37543" y="152429"/>
                    </a:cubicBezTo>
                    <a:cubicBezTo>
                      <a:pt x="36418" y="153662"/>
                      <a:pt x="35265" y="154867"/>
                      <a:pt x="34033" y="155992"/>
                    </a:cubicBezTo>
                    <a:cubicBezTo>
                      <a:pt x="33899" y="156126"/>
                      <a:pt x="32425" y="157224"/>
                      <a:pt x="31005" y="158269"/>
                    </a:cubicBezTo>
                    <a:cubicBezTo>
                      <a:pt x="32532" y="159073"/>
                      <a:pt x="34113" y="159769"/>
                      <a:pt x="35614" y="160627"/>
                    </a:cubicBezTo>
                    <a:cubicBezTo>
                      <a:pt x="39606" y="162931"/>
                      <a:pt x="43438" y="165529"/>
                      <a:pt x="47083" y="168476"/>
                    </a:cubicBezTo>
                    <a:cubicBezTo>
                      <a:pt x="54506" y="174610"/>
                      <a:pt x="61018" y="181897"/>
                      <a:pt x="66699" y="189907"/>
                    </a:cubicBezTo>
                    <a:cubicBezTo>
                      <a:pt x="66833" y="190095"/>
                      <a:pt x="66913" y="190282"/>
                      <a:pt x="67047" y="190470"/>
                    </a:cubicBezTo>
                    <a:cubicBezTo>
                      <a:pt x="68655" y="188112"/>
                      <a:pt x="71603" y="186960"/>
                      <a:pt x="74256" y="188219"/>
                    </a:cubicBezTo>
                    <a:cubicBezTo>
                      <a:pt x="80500" y="190577"/>
                      <a:pt x="87011" y="192157"/>
                      <a:pt x="93630" y="193711"/>
                    </a:cubicBezTo>
                    <a:cubicBezTo>
                      <a:pt x="98534" y="194863"/>
                      <a:pt x="103492" y="195827"/>
                      <a:pt x="108422" y="196845"/>
                    </a:cubicBezTo>
                    <a:cubicBezTo>
                      <a:pt x="113461" y="197863"/>
                      <a:pt x="118418" y="199069"/>
                      <a:pt x="123375" y="199872"/>
                    </a:cubicBezTo>
                    <a:cubicBezTo>
                      <a:pt x="125707" y="200301"/>
                      <a:pt x="128092" y="200730"/>
                      <a:pt x="130477" y="201024"/>
                    </a:cubicBezTo>
                    <a:close/>
                    <a:moveTo>
                      <a:pt x="161428" y="131748"/>
                    </a:moveTo>
                    <a:cubicBezTo>
                      <a:pt x="160570" y="124837"/>
                      <a:pt x="158989" y="118139"/>
                      <a:pt x="157114" y="111549"/>
                    </a:cubicBezTo>
                    <a:cubicBezTo>
                      <a:pt x="156551" y="108335"/>
                      <a:pt x="153442" y="106218"/>
                      <a:pt x="150227" y="106808"/>
                    </a:cubicBezTo>
                    <a:cubicBezTo>
                      <a:pt x="147011" y="107370"/>
                      <a:pt x="144867" y="110478"/>
                      <a:pt x="145457" y="113692"/>
                    </a:cubicBezTo>
                    <a:cubicBezTo>
                      <a:pt x="145885" y="118997"/>
                      <a:pt x="145751" y="124328"/>
                      <a:pt x="145832" y="129766"/>
                    </a:cubicBezTo>
                    <a:cubicBezTo>
                      <a:pt x="145885" y="133355"/>
                      <a:pt x="145885" y="136972"/>
                      <a:pt x="146073" y="140562"/>
                    </a:cubicBezTo>
                    <a:cubicBezTo>
                      <a:pt x="146287" y="144526"/>
                      <a:pt x="146823" y="148411"/>
                      <a:pt x="147145" y="152268"/>
                    </a:cubicBezTo>
                    <a:lnTo>
                      <a:pt x="148056" y="163145"/>
                    </a:lnTo>
                    <a:cubicBezTo>
                      <a:pt x="148136" y="164243"/>
                      <a:pt x="147842" y="166279"/>
                      <a:pt x="148056" y="167779"/>
                    </a:cubicBezTo>
                    <a:cubicBezTo>
                      <a:pt x="148217" y="168931"/>
                      <a:pt x="148351" y="170003"/>
                      <a:pt x="148779" y="170780"/>
                    </a:cubicBezTo>
                    <a:cubicBezTo>
                      <a:pt x="149985" y="173673"/>
                      <a:pt x="153308" y="175066"/>
                      <a:pt x="156202" y="173860"/>
                    </a:cubicBezTo>
                    <a:cubicBezTo>
                      <a:pt x="158775" y="172789"/>
                      <a:pt x="160168" y="170056"/>
                      <a:pt x="159579" y="167404"/>
                    </a:cubicBezTo>
                    <a:lnTo>
                      <a:pt x="159659" y="167431"/>
                    </a:lnTo>
                    <a:cubicBezTo>
                      <a:pt x="160008" y="167458"/>
                      <a:pt x="159498" y="166895"/>
                      <a:pt x="159338" y="166547"/>
                    </a:cubicBezTo>
                    <a:lnTo>
                      <a:pt x="159338" y="166574"/>
                    </a:lnTo>
                    <a:lnTo>
                      <a:pt x="159284" y="166440"/>
                    </a:lnTo>
                    <a:lnTo>
                      <a:pt x="159338" y="166547"/>
                    </a:lnTo>
                    <a:cubicBezTo>
                      <a:pt x="159606" y="165663"/>
                      <a:pt x="160490" y="164323"/>
                      <a:pt x="160570" y="163761"/>
                    </a:cubicBezTo>
                    <a:lnTo>
                      <a:pt x="161803" y="151920"/>
                    </a:lnTo>
                    <a:cubicBezTo>
                      <a:pt x="161937" y="148598"/>
                      <a:pt x="162178" y="145277"/>
                      <a:pt x="162125" y="141874"/>
                    </a:cubicBezTo>
                    <a:cubicBezTo>
                      <a:pt x="162071" y="138499"/>
                      <a:pt x="161857" y="135124"/>
                      <a:pt x="161428" y="1317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2" name="Google Shape;642;p6"/>
              <p:cNvSpPr/>
              <p:nvPr/>
            </p:nvSpPr>
            <p:spPr>
              <a:xfrm rot="10800000" flipH="1">
                <a:off x="545846" y="269493"/>
                <a:ext cx="890455" cy="188409"/>
              </a:xfrm>
              <a:custGeom>
                <a:avLst/>
                <a:gdLst/>
                <a:ahLst/>
                <a:cxnLst/>
                <a:rect l="l" t="t" r="r" b="b"/>
                <a:pathLst>
                  <a:path w="1780909" h="376817" extrusionOk="0">
                    <a:moveTo>
                      <a:pt x="1780909" y="223479"/>
                    </a:moveTo>
                    <a:cubicBezTo>
                      <a:pt x="1780882" y="226613"/>
                      <a:pt x="1778309" y="229105"/>
                      <a:pt x="1775174" y="229078"/>
                    </a:cubicBezTo>
                    <a:cubicBezTo>
                      <a:pt x="1775174" y="229078"/>
                      <a:pt x="1715791" y="228542"/>
                      <a:pt x="1618811" y="227604"/>
                    </a:cubicBezTo>
                    <a:cubicBezTo>
                      <a:pt x="1640570" y="234569"/>
                      <a:pt x="1672513" y="251500"/>
                      <a:pt x="1690306" y="274378"/>
                    </a:cubicBezTo>
                    <a:cubicBezTo>
                      <a:pt x="1704402" y="292514"/>
                      <a:pt x="1709654" y="313945"/>
                      <a:pt x="1697113" y="336421"/>
                    </a:cubicBezTo>
                    <a:cubicBezTo>
                      <a:pt x="1687466" y="353164"/>
                      <a:pt x="1666349" y="357959"/>
                      <a:pt x="1648047" y="352441"/>
                    </a:cubicBezTo>
                    <a:cubicBezTo>
                      <a:pt x="1629905" y="346949"/>
                      <a:pt x="1615247" y="331894"/>
                      <a:pt x="1617953" y="311561"/>
                    </a:cubicBezTo>
                    <a:cubicBezTo>
                      <a:pt x="1618650" y="306471"/>
                      <a:pt x="1620553" y="301033"/>
                      <a:pt x="1623500" y="296318"/>
                    </a:cubicBezTo>
                    <a:cubicBezTo>
                      <a:pt x="1626662" y="291308"/>
                      <a:pt x="1630923" y="287076"/>
                      <a:pt x="1635907" y="284745"/>
                    </a:cubicBezTo>
                    <a:cubicBezTo>
                      <a:pt x="1643411" y="281209"/>
                      <a:pt x="1650646" y="282816"/>
                      <a:pt x="1655872" y="287397"/>
                    </a:cubicBezTo>
                    <a:cubicBezTo>
                      <a:pt x="1660561" y="291469"/>
                      <a:pt x="1663616" y="297898"/>
                      <a:pt x="1663402" y="304649"/>
                    </a:cubicBezTo>
                    <a:cubicBezTo>
                      <a:pt x="1663348" y="307917"/>
                      <a:pt x="1660668" y="310543"/>
                      <a:pt x="1657399" y="310489"/>
                    </a:cubicBezTo>
                    <a:cubicBezTo>
                      <a:pt x="1654130" y="310436"/>
                      <a:pt x="1651504" y="307757"/>
                      <a:pt x="1651557" y="304489"/>
                    </a:cubicBezTo>
                    <a:cubicBezTo>
                      <a:pt x="1651530" y="301461"/>
                      <a:pt x="1650057" y="298648"/>
                      <a:pt x="1647886" y="296907"/>
                    </a:cubicBezTo>
                    <a:cubicBezTo>
                      <a:pt x="1646198" y="295541"/>
                      <a:pt x="1643920" y="295166"/>
                      <a:pt x="1641615" y="296345"/>
                    </a:cubicBezTo>
                    <a:cubicBezTo>
                      <a:pt x="1638855" y="297765"/>
                      <a:pt x="1636685" y="300363"/>
                      <a:pt x="1635023" y="303256"/>
                    </a:cubicBezTo>
                    <a:cubicBezTo>
                      <a:pt x="1633228" y="306364"/>
                      <a:pt x="1632102" y="309900"/>
                      <a:pt x="1631781" y="313195"/>
                    </a:cubicBezTo>
                    <a:cubicBezTo>
                      <a:pt x="1630468" y="326054"/>
                      <a:pt x="1640785" y="334573"/>
                      <a:pt x="1652308" y="337787"/>
                    </a:cubicBezTo>
                    <a:cubicBezTo>
                      <a:pt x="1663804" y="340975"/>
                      <a:pt x="1677337" y="339100"/>
                      <a:pt x="1683178" y="328572"/>
                    </a:cubicBezTo>
                    <a:cubicBezTo>
                      <a:pt x="1692397" y="312391"/>
                      <a:pt x="1687948" y="297014"/>
                      <a:pt x="1678033" y="283700"/>
                    </a:cubicBezTo>
                    <a:cubicBezTo>
                      <a:pt x="1661579" y="261626"/>
                      <a:pt x="1630736" y="244669"/>
                      <a:pt x="1611388" y="238507"/>
                    </a:cubicBezTo>
                    <a:cubicBezTo>
                      <a:pt x="1604447" y="236284"/>
                      <a:pt x="1593728" y="235319"/>
                      <a:pt x="1584912" y="232721"/>
                    </a:cubicBezTo>
                    <a:cubicBezTo>
                      <a:pt x="1580303" y="231355"/>
                      <a:pt x="1576203" y="229533"/>
                      <a:pt x="1573041" y="227149"/>
                    </a:cubicBezTo>
                    <a:cubicBezTo>
                      <a:pt x="1534613" y="226774"/>
                      <a:pt x="1491817" y="226345"/>
                      <a:pt x="1445619" y="225863"/>
                    </a:cubicBezTo>
                    <a:cubicBezTo>
                      <a:pt x="1454757" y="232801"/>
                      <a:pt x="1463332" y="240892"/>
                      <a:pt x="1471237" y="249893"/>
                    </a:cubicBezTo>
                    <a:cubicBezTo>
                      <a:pt x="1479357" y="259135"/>
                      <a:pt x="1486860" y="269181"/>
                      <a:pt x="1493693" y="279521"/>
                    </a:cubicBezTo>
                    <a:cubicBezTo>
                      <a:pt x="1504252" y="295514"/>
                      <a:pt x="1513148" y="312204"/>
                      <a:pt x="1521455" y="326804"/>
                    </a:cubicBezTo>
                    <a:cubicBezTo>
                      <a:pt x="1525609" y="334305"/>
                      <a:pt x="1529414" y="342047"/>
                      <a:pt x="1533514" y="349601"/>
                    </a:cubicBezTo>
                    <a:cubicBezTo>
                      <a:pt x="1535229" y="352735"/>
                      <a:pt x="1536971" y="355816"/>
                      <a:pt x="1538847" y="358843"/>
                    </a:cubicBezTo>
                    <a:cubicBezTo>
                      <a:pt x="1539946" y="360585"/>
                      <a:pt x="1543992" y="364549"/>
                      <a:pt x="1546189" y="367469"/>
                    </a:cubicBezTo>
                    <a:cubicBezTo>
                      <a:pt x="1547610" y="369371"/>
                      <a:pt x="1549030" y="371139"/>
                      <a:pt x="1548735" y="372318"/>
                    </a:cubicBezTo>
                    <a:cubicBezTo>
                      <a:pt x="1545573" y="384775"/>
                      <a:pt x="1530057" y="367630"/>
                      <a:pt x="1528637" y="365621"/>
                    </a:cubicBezTo>
                    <a:cubicBezTo>
                      <a:pt x="1526440" y="362540"/>
                      <a:pt x="1524350" y="359352"/>
                      <a:pt x="1522340" y="356111"/>
                    </a:cubicBezTo>
                    <a:cubicBezTo>
                      <a:pt x="1517838" y="348824"/>
                      <a:pt x="1513657" y="341323"/>
                      <a:pt x="1509102" y="334090"/>
                    </a:cubicBezTo>
                    <a:cubicBezTo>
                      <a:pt x="1500473" y="319946"/>
                      <a:pt x="1490772" y="304113"/>
                      <a:pt x="1480294" y="288388"/>
                    </a:cubicBezTo>
                    <a:cubicBezTo>
                      <a:pt x="1473756" y="278584"/>
                      <a:pt x="1466976" y="268779"/>
                      <a:pt x="1459607" y="259697"/>
                    </a:cubicBezTo>
                    <a:cubicBezTo>
                      <a:pt x="1448566" y="246089"/>
                      <a:pt x="1436347" y="234087"/>
                      <a:pt x="1422412" y="225622"/>
                    </a:cubicBezTo>
                    <a:cubicBezTo>
                      <a:pt x="1393658" y="225327"/>
                      <a:pt x="1363725" y="225006"/>
                      <a:pt x="1332801" y="224684"/>
                    </a:cubicBezTo>
                    <a:cubicBezTo>
                      <a:pt x="1280412" y="224122"/>
                      <a:pt x="1225182" y="223559"/>
                      <a:pt x="1168318" y="222943"/>
                    </a:cubicBezTo>
                    <a:cubicBezTo>
                      <a:pt x="1169015" y="223345"/>
                      <a:pt x="1169658" y="223881"/>
                      <a:pt x="1170355" y="224283"/>
                    </a:cubicBezTo>
                    <a:cubicBezTo>
                      <a:pt x="1188363" y="234275"/>
                      <a:pt x="1207657" y="241749"/>
                      <a:pt x="1225852" y="251661"/>
                    </a:cubicBezTo>
                    <a:cubicBezTo>
                      <a:pt x="1241958" y="260796"/>
                      <a:pt x="1257179" y="270734"/>
                      <a:pt x="1271676" y="281718"/>
                    </a:cubicBezTo>
                    <a:cubicBezTo>
                      <a:pt x="1286039" y="292567"/>
                      <a:pt x="1299679" y="304408"/>
                      <a:pt x="1313373" y="316678"/>
                    </a:cubicBezTo>
                    <a:lnTo>
                      <a:pt x="1345262" y="345261"/>
                    </a:lnTo>
                    <a:cubicBezTo>
                      <a:pt x="1347164" y="347002"/>
                      <a:pt x="1351908" y="350164"/>
                      <a:pt x="1355150" y="353271"/>
                    </a:cubicBezTo>
                    <a:cubicBezTo>
                      <a:pt x="1357589" y="355602"/>
                      <a:pt x="1359331" y="358013"/>
                      <a:pt x="1359947" y="360049"/>
                    </a:cubicBezTo>
                    <a:cubicBezTo>
                      <a:pt x="1360885" y="363022"/>
                      <a:pt x="1359250" y="366210"/>
                      <a:pt x="1356276" y="367175"/>
                    </a:cubicBezTo>
                    <a:cubicBezTo>
                      <a:pt x="1353274" y="368139"/>
                      <a:pt x="1350085" y="366505"/>
                      <a:pt x="1349121" y="363505"/>
                    </a:cubicBezTo>
                    <a:cubicBezTo>
                      <a:pt x="1348799" y="362594"/>
                      <a:pt x="1347432" y="361897"/>
                      <a:pt x="1346173" y="360906"/>
                    </a:cubicBezTo>
                    <a:cubicBezTo>
                      <a:pt x="1342931" y="358361"/>
                      <a:pt x="1339018" y="355977"/>
                      <a:pt x="1337276" y="354557"/>
                    </a:cubicBezTo>
                    <a:lnTo>
                      <a:pt x="1304101" y="327366"/>
                    </a:lnTo>
                    <a:cubicBezTo>
                      <a:pt x="1290327" y="315767"/>
                      <a:pt x="1276419" y="304837"/>
                      <a:pt x="1262216" y="294389"/>
                    </a:cubicBezTo>
                    <a:cubicBezTo>
                      <a:pt x="1248094" y="283995"/>
                      <a:pt x="1233650" y="274056"/>
                      <a:pt x="1218161" y="265162"/>
                    </a:cubicBezTo>
                    <a:cubicBezTo>
                      <a:pt x="1200341" y="254554"/>
                      <a:pt x="1181288" y="246410"/>
                      <a:pt x="1163709" y="235641"/>
                    </a:cubicBezTo>
                    <a:cubicBezTo>
                      <a:pt x="1157492" y="231837"/>
                      <a:pt x="1151650" y="227363"/>
                      <a:pt x="1145889" y="222702"/>
                    </a:cubicBezTo>
                    <a:cubicBezTo>
                      <a:pt x="1101565" y="222220"/>
                      <a:pt x="1056385" y="221711"/>
                      <a:pt x="1010695" y="221175"/>
                    </a:cubicBezTo>
                    <a:cubicBezTo>
                      <a:pt x="1018118" y="224068"/>
                      <a:pt x="1024844" y="226908"/>
                      <a:pt x="1029239" y="229131"/>
                    </a:cubicBezTo>
                    <a:cubicBezTo>
                      <a:pt x="1051347" y="240383"/>
                      <a:pt x="1076992" y="261787"/>
                      <a:pt x="1090391" y="287344"/>
                    </a:cubicBezTo>
                    <a:cubicBezTo>
                      <a:pt x="1099904" y="305560"/>
                      <a:pt x="1103227" y="325786"/>
                      <a:pt x="1096072" y="345904"/>
                    </a:cubicBezTo>
                    <a:cubicBezTo>
                      <a:pt x="1091704" y="357772"/>
                      <a:pt x="1084978" y="365165"/>
                      <a:pt x="1077421" y="369157"/>
                    </a:cubicBezTo>
                    <a:cubicBezTo>
                      <a:pt x="1068042" y="374086"/>
                      <a:pt x="1057216" y="374059"/>
                      <a:pt x="1047059" y="369961"/>
                    </a:cubicBezTo>
                    <a:cubicBezTo>
                      <a:pt x="1030713" y="363371"/>
                      <a:pt x="1016242" y="346252"/>
                      <a:pt x="1014554" y="326107"/>
                    </a:cubicBezTo>
                    <a:cubicBezTo>
                      <a:pt x="1013482" y="312820"/>
                      <a:pt x="1023558" y="302158"/>
                      <a:pt x="1033071" y="301006"/>
                    </a:cubicBezTo>
                    <a:cubicBezTo>
                      <a:pt x="1040280" y="300149"/>
                      <a:pt x="1048024" y="303444"/>
                      <a:pt x="1050891" y="315151"/>
                    </a:cubicBezTo>
                    <a:cubicBezTo>
                      <a:pt x="1051749" y="318312"/>
                      <a:pt x="1049846" y="321553"/>
                      <a:pt x="1046711" y="322410"/>
                    </a:cubicBezTo>
                    <a:cubicBezTo>
                      <a:pt x="1043549" y="323241"/>
                      <a:pt x="1040280" y="321366"/>
                      <a:pt x="1039449" y="318204"/>
                    </a:cubicBezTo>
                    <a:cubicBezTo>
                      <a:pt x="1038779" y="315901"/>
                      <a:pt x="1037868" y="314347"/>
                      <a:pt x="1036582" y="313570"/>
                    </a:cubicBezTo>
                    <a:cubicBezTo>
                      <a:pt x="1035483" y="312927"/>
                      <a:pt x="1034197" y="313436"/>
                      <a:pt x="1032991" y="314079"/>
                    </a:cubicBezTo>
                    <a:cubicBezTo>
                      <a:pt x="1029748" y="315820"/>
                      <a:pt x="1027310" y="320053"/>
                      <a:pt x="1027872" y="324795"/>
                    </a:cubicBezTo>
                    <a:cubicBezTo>
                      <a:pt x="1029534" y="339421"/>
                      <a:pt x="1040414" y="351584"/>
                      <a:pt x="1052446" y="356057"/>
                    </a:cubicBezTo>
                    <a:cubicBezTo>
                      <a:pt x="1058395" y="358254"/>
                      <a:pt x="1064665" y="358468"/>
                      <a:pt x="1070025" y="355495"/>
                    </a:cubicBezTo>
                    <a:cubicBezTo>
                      <a:pt x="1074688" y="352923"/>
                      <a:pt x="1078466" y="347994"/>
                      <a:pt x="1081065" y="340520"/>
                    </a:cubicBezTo>
                    <a:cubicBezTo>
                      <a:pt x="1086747" y="324741"/>
                      <a:pt x="1083665" y="308962"/>
                      <a:pt x="1076403" y="294523"/>
                    </a:cubicBezTo>
                    <a:cubicBezTo>
                      <a:pt x="1064772" y="271458"/>
                      <a:pt x="1042423" y="251714"/>
                      <a:pt x="1022915" y="241133"/>
                    </a:cubicBezTo>
                    <a:cubicBezTo>
                      <a:pt x="1016832" y="237784"/>
                      <a:pt x="1006032" y="232989"/>
                      <a:pt x="995072" y="228703"/>
                    </a:cubicBezTo>
                    <a:cubicBezTo>
                      <a:pt x="986845" y="225488"/>
                      <a:pt x="978538" y="222514"/>
                      <a:pt x="972053" y="220693"/>
                    </a:cubicBezTo>
                    <a:cubicBezTo>
                      <a:pt x="944907" y="220371"/>
                      <a:pt x="917708" y="220050"/>
                      <a:pt x="890482" y="219702"/>
                    </a:cubicBezTo>
                    <a:cubicBezTo>
                      <a:pt x="806203" y="218630"/>
                      <a:pt x="722113" y="217424"/>
                      <a:pt x="640863" y="216219"/>
                    </a:cubicBezTo>
                    <a:cubicBezTo>
                      <a:pt x="646249" y="218684"/>
                      <a:pt x="651180" y="221175"/>
                      <a:pt x="654101" y="223318"/>
                    </a:cubicBezTo>
                    <a:cubicBezTo>
                      <a:pt x="662221" y="229426"/>
                      <a:pt x="670287" y="235480"/>
                      <a:pt x="678245" y="241668"/>
                    </a:cubicBezTo>
                    <a:cubicBezTo>
                      <a:pt x="686231" y="247857"/>
                      <a:pt x="694190" y="254045"/>
                      <a:pt x="702015" y="260340"/>
                    </a:cubicBezTo>
                    <a:cubicBezTo>
                      <a:pt x="717665" y="272904"/>
                      <a:pt x="733100" y="285629"/>
                      <a:pt x="749098" y="297925"/>
                    </a:cubicBezTo>
                    <a:cubicBezTo>
                      <a:pt x="757003" y="304006"/>
                      <a:pt x="764935" y="310061"/>
                      <a:pt x="773135" y="315954"/>
                    </a:cubicBezTo>
                    <a:cubicBezTo>
                      <a:pt x="775842" y="317803"/>
                      <a:pt x="776539" y="321473"/>
                      <a:pt x="774716" y="324178"/>
                    </a:cubicBezTo>
                    <a:cubicBezTo>
                      <a:pt x="772894" y="326884"/>
                      <a:pt x="769196" y="327607"/>
                      <a:pt x="766490" y="325786"/>
                    </a:cubicBezTo>
                    <a:cubicBezTo>
                      <a:pt x="744837" y="311963"/>
                      <a:pt x="724123" y="297497"/>
                      <a:pt x="704051" y="282200"/>
                    </a:cubicBezTo>
                    <a:cubicBezTo>
                      <a:pt x="696012" y="276066"/>
                      <a:pt x="688080" y="269797"/>
                      <a:pt x="680228" y="263394"/>
                    </a:cubicBezTo>
                    <a:cubicBezTo>
                      <a:pt x="668545" y="253911"/>
                      <a:pt x="657075" y="244133"/>
                      <a:pt x="645285" y="234489"/>
                    </a:cubicBezTo>
                    <a:cubicBezTo>
                      <a:pt x="642176" y="231891"/>
                      <a:pt x="636200" y="228730"/>
                      <a:pt x="629822" y="225649"/>
                    </a:cubicBezTo>
                    <a:cubicBezTo>
                      <a:pt x="621301" y="221523"/>
                      <a:pt x="612404" y="217773"/>
                      <a:pt x="607420" y="215737"/>
                    </a:cubicBezTo>
                    <a:cubicBezTo>
                      <a:pt x="583570" y="215389"/>
                      <a:pt x="559801" y="215014"/>
                      <a:pt x="536621" y="214665"/>
                    </a:cubicBezTo>
                    <a:cubicBezTo>
                      <a:pt x="514513" y="214317"/>
                      <a:pt x="492914" y="213996"/>
                      <a:pt x="471583" y="213647"/>
                    </a:cubicBezTo>
                    <a:cubicBezTo>
                      <a:pt x="491547" y="217826"/>
                      <a:pt x="511190" y="220853"/>
                      <a:pt x="529091" y="227176"/>
                    </a:cubicBezTo>
                    <a:cubicBezTo>
                      <a:pt x="545410" y="232962"/>
                      <a:pt x="560283" y="241454"/>
                      <a:pt x="572958" y="255572"/>
                    </a:cubicBezTo>
                    <a:cubicBezTo>
                      <a:pt x="597853" y="283566"/>
                      <a:pt x="602811" y="308346"/>
                      <a:pt x="598148" y="327125"/>
                    </a:cubicBezTo>
                    <a:cubicBezTo>
                      <a:pt x="590644" y="357316"/>
                      <a:pt x="557871" y="373229"/>
                      <a:pt x="533914" y="367416"/>
                    </a:cubicBezTo>
                    <a:cubicBezTo>
                      <a:pt x="524669" y="365139"/>
                      <a:pt x="514084" y="361415"/>
                      <a:pt x="506018" y="355200"/>
                    </a:cubicBezTo>
                    <a:cubicBezTo>
                      <a:pt x="499908" y="350485"/>
                      <a:pt x="495138" y="344431"/>
                      <a:pt x="492941" y="336742"/>
                    </a:cubicBezTo>
                    <a:cubicBezTo>
                      <a:pt x="485411" y="309873"/>
                      <a:pt x="502320" y="291549"/>
                      <a:pt x="519899" y="288656"/>
                    </a:cubicBezTo>
                    <a:cubicBezTo>
                      <a:pt x="528662" y="287210"/>
                      <a:pt x="537639" y="289433"/>
                      <a:pt x="544285" y="296050"/>
                    </a:cubicBezTo>
                    <a:cubicBezTo>
                      <a:pt x="550663" y="302426"/>
                      <a:pt x="555218" y="313141"/>
                      <a:pt x="554146" y="329349"/>
                    </a:cubicBezTo>
                    <a:cubicBezTo>
                      <a:pt x="553959" y="332617"/>
                      <a:pt x="551172" y="335135"/>
                      <a:pt x="547902" y="334948"/>
                    </a:cubicBezTo>
                    <a:cubicBezTo>
                      <a:pt x="544633" y="334787"/>
                      <a:pt x="542141" y="332001"/>
                      <a:pt x="542302" y="328732"/>
                    </a:cubicBezTo>
                    <a:cubicBezTo>
                      <a:pt x="543106" y="307837"/>
                      <a:pt x="532923" y="299613"/>
                      <a:pt x="522204" y="301649"/>
                    </a:cubicBezTo>
                    <a:cubicBezTo>
                      <a:pt x="511217" y="303738"/>
                      <a:pt x="501623" y="315901"/>
                      <a:pt x="506768" y="332671"/>
                    </a:cubicBezTo>
                    <a:cubicBezTo>
                      <a:pt x="508537" y="338484"/>
                      <a:pt x="512985" y="342475"/>
                      <a:pt x="518104" y="345476"/>
                    </a:cubicBezTo>
                    <a:cubicBezTo>
                      <a:pt x="524106" y="348985"/>
                      <a:pt x="531181" y="351101"/>
                      <a:pt x="537425" y="352521"/>
                    </a:cubicBezTo>
                    <a:cubicBezTo>
                      <a:pt x="554468" y="356486"/>
                      <a:pt x="577273" y="344672"/>
                      <a:pt x="582578" y="323268"/>
                    </a:cubicBezTo>
                    <a:cubicBezTo>
                      <a:pt x="586303" y="308105"/>
                      <a:pt x="581239" y="288576"/>
                      <a:pt x="561301" y="265832"/>
                    </a:cubicBezTo>
                    <a:cubicBezTo>
                      <a:pt x="550663" y="253536"/>
                      <a:pt x="537961" y="246142"/>
                      <a:pt x="524079" y="240918"/>
                    </a:cubicBezTo>
                    <a:cubicBezTo>
                      <a:pt x="502347" y="232748"/>
                      <a:pt x="477881" y="229667"/>
                      <a:pt x="453495" y="222916"/>
                    </a:cubicBezTo>
                    <a:cubicBezTo>
                      <a:pt x="443178" y="220050"/>
                      <a:pt x="432834" y="217317"/>
                      <a:pt x="422410" y="214826"/>
                    </a:cubicBezTo>
                    <a:cubicBezTo>
                      <a:pt x="419167" y="214049"/>
                      <a:pt x="415844" y="213460"/>
                      <a:pt x="412575" y="212737"/>
                    </a:cubicBezTo>
                    <a:cubicBezTo>
                      <a:pt x="176971" y="209013"/>
                      <a:pt x="5843" y="205986"/>
                      <a:pt x="5843" y="205986"/>
                    </a:cubicBezTo>
                    <a:cubicBezTo>
                      <a:pt x="2573" y="205932"/>
                      <a:pt x="-53" y="203253"/>
                      <a:pt x="1" y="199985"/>
                    </a:cubicBezTo>
                    <a:cubicBezTo>
                      <a:pt x="54" y="196717"/>
                      <a:pt x="2734" y="194091"/>
                      <a:pt x="6003" y="194145"/>
                    </a:cubicBezTo>
                    <a:cubicBezTo>
                      <a:pt x="6003" y="194145"/>
                      <a:pt x="165770" y="195538"/>
                      <a:pt x="389074" y="197869"/>
                    </a:cubicBezTo>
                    <a:cubicBezTo>
                      <a:pt x="390226" y="197145"/>
                      <a:pt x="391566" y="196717"/>
                      <a:pt x="393013" y="196958"/>
                    </a:cubicBezTo>
                    <a:cubicBezTo>
                      <a:pt x="394835" y="197252"/>
                      <a:pt x="396604" y="197654"/>
                      <a:pt x="398426" y="197976"/>
                    </a:cubicBezTo>
                    <a:cubicBezTo>
                      <a:pt x="419998" y="198190"/>
                      <a:pt x="442052" y="198431"/>
                      <a:pt x="464669" y="198672"/>
                    </a:cubicBezTo>
                    <a:cubicBezTo>
                      <a:pt x="465205" y="198297"/>
                      <a:pt x="465527" y="197681"/>
                      <a:pt x="466197" y="197494"/>
                    </a:cubicBezTo>
                    <a:cubicBezTo>
                      <a:pt x="503392" y="186858"/>
                      <a:pt x="544285" y="180992"/>
                      <a:pt x="581212" y="167383"/>
                    </a:cubicBezTo>
                    <a:cubicBezTo>
                      <a:pt x="604981" y="158623"/>
                      <a:pt x="627089" y="146648"/>
                      <a:pt x="645177" y="127414"/>
                    </a:cubicBezTo>
                    <a:cubicBezTo>
                      <a:pt x="656593" y="115466"/>
                      <a:pt x="668143" y="99232"/>
                      <a:pt x="672296" y="82194"/>
                    </a:cubicBezTo>
                    <a:cubicBezTo>
                      <a:pt x="674869" y="71693"/>
                      <a:pt x="674574" y="60843"/>
                      <a:pt x="668974" y="50663"/>
                    </a:cubicBezTo>
                    <a:cubicBezTo>
                      <a:pt x="661095" y="36278"/>
                      <a:pt x="645553" y="30197"/>
                      <a:pt x="630680" y="31456"/>
                    </a:cubicBezTo>
                    <a:cubicBezTo>
                      <a:pt x="615620" y="32715"/>
                      <a:pt x="601015" y="41341"/>
                      <a:pt x="595280" y="57039"/>
                    </a:cubicBezTo>
                    <a:cubicBezTo>
                      <a:pt x="592386" y="64915"/>
                      <a:pt x="595066" y="72148"/>
                      <a:pt x="600291" y="77104"/>
                    </a:cubicBezTo>
                    <a:cubicBezTo>
                      <a:pt x="605731" y="82248"/>
                      <a:pt x="613717" y="85168"/>
                      <a:pt x="621515" y="84096"/>
                    </a:cubicBezTo>
                    <a:cubicBezTo>
                      <a:pt x="624543" y="81899"/>
                      <a:pt x="630412" y="76059"/>
                      <a:pt x="630412" y="76059"/>
                    </a:cubicBezTo>
                    <a:cubicBezTo>
                      <a:pt x="632609" y="73836"/>
                      <a:pt x="636200" y="73809"/>
                      <a:pt x="638451" y="76006"/>
                    </a:cubicBezTo>
                    <a:cubicBezTo>
                      <a:pt x="640675" y="78202"/>
                      <a:pt x="640702" y="81819"/>
                      <a:pt x="638505" y="84042"/>
                    </a:cubicBezTo>
                    <a:cubicBezTo>
                      <a:pt x="638505" y="84042"/>
                      <a:pt x="633038" y="89695"/>
                      <a:pt x="629528" y="92642"/>
                    </a:cubicBezTo>
                    <a:cubicBezTo>
                      <a:pt x="627384" y="94463"/>
                      <a:pt x="625374" y="95321"/>
                      <a:pt x="624463" y="95508"/>
                    </a:cubicBezTo>
                    <a:cubicBezTo>
                      <a:pt x="612672" y="97866"/>
                      <a:pt x="600265" y="93927"/>
                      <a:pt x="591797" y="86293"/>
                    </a:cubicBezTo>
                    <a:cubicBezTo>
                      <a:pt x="582793" y="78202"/>
                      <a:pt x="578264" y="66013"/>
                      <a:pt x="582793" y="52619"/>
                    </a:cubicBezTo>
                    <a:cubicBezTo>
                      <a:pt x="590028" y="31429"/>
                      <a:pt x="609161" y="19186"/>
                      <a:pt x="629313" y="17070"/>
                    </a:cubicBezTo>
                    <a:cubicBezTo>
                      <a:pt x="649840" y="14927"/>
                      <a:pt x="671198" y="23446"/>
                      <a:pt x="682453" y="43136"/>
                    </a:cubicBezTo>
                    <a:cubicBezTo>
                      <a:pt x="690251" y="56878"/>
                      <a:pt x="691162" y="71612"/>
                      <a:pt x="687785" y="85918"/>
                    </a:cubicBezTo>
                    <a:cubicBezTo>
                      <a:pt x="683096" y="105661"/>
                      <a:pt x="669911" y="124601"/>
                      <a:pt x="656700" y="138451"/>
                    </a:cubicBezTo>
                    <a:cubicBezTo>
                      <a:pt x="636602" y="159159"/>
                      <a:pt x="612377" y="172232"/>
                      <a:pt x="586196" y="181313"/>
                    </a:cubicBezTo>
                    <a:cubicBezTo>
                      <a:pt x="562909" y="189377"/>
                      <a:pt x="538121" y="194279"/>
                      <a:pt x="513575" y="199208"/>
                    </a:cubicBezTo>
                    <a:cubicBezTo>
                      <a:pt x="521346" y="199288"/>
                      <a:pt x="528957" y="199369"/>
                      <a:pt x="536835" y="199449"/>
                    </a:cubicBezTo>
                    <a:cubicBezTo>
                      <a:pt x="591395" y="200038"/>
                      <a:pt x="648152" y="200681"/>
                      <a:pt x="705981" y="201378"/>
                    </a:cubicBezTo>
                    <a:cubicBezTo>
                      <a:pt x="720720" y="197788"/>
                      <a:pt x="732644" y="193984"/>
                      <a:pt x="743149" y="188064"/>
                    </a:cubicBezTo>
                    <a:cubicBezTo>
                      <a:pt x="755610" y="181072"/>
                      <a:pt x="766141" y="170946"/>
                      <a:pt x="777771" y="154337"/>
                    </a:cubicBezTo>
                    <a:cubicBezTo>
                      <a:pt x="788196" y="140272"/>
                      <a:pt x="798164" y="125646"/>
                      <a:pt x="808856" y="111662"/>
                    </a:cubicBezTo>
                    <a:cubicBezTo>
                      <a:pt x="816119" y="102152"/>
                      <a:pt x="823756" y="92936"/>
                      <a:pt x="831902" y="84257"/>
                    </a:cubicBezTo>
                    <a:cubicBezTo>
                      <a:pt x="836431" y="79461"/>
                      <a:pt x="842434" y="71961"/>
                      <a:pt x="849133" y="67326"/>
                    </a:cubicBezTo>
                    <a:cubicBezTo>
                      <a:pt x="852831" y="64754"/>
                      <a:pt x="856717" y="62960"/>
                      <a:pt x="860710" y="62477"/>
                    </a:cubicBezTo>
                    <a:cubicBezTo>
                      <a:pt x="863791" y="62022"/>
                      <a:pt x="866685" y="64165"/>
                      <a:pt x="867141" y="67273"/>
                    </a:cubicBezTo>
                    <a:cubicBezTo>
                      <a:pt x="867597" y="70353"/>
                      <a:pt x="865453" y="73247"/>
                      <a:pt x="862344" y="73702"/>
                    </a:cubicBezTo>
                    <a:cubicBezTo>
                      <a:pt x="859343" y="74238"/>
                      <a:pt x="856663" y="76327"/>
                      <a:pt x="854064" y="78711"/>
                    </a:cubicBezTo>
                    <a:cubicBezTo>
                      <a:pt x="849213" y="83185"/>
                      <a:pt x="845033" y="89079"/>
                      <a:pt x="841683" y="93017"/>
                    </a:cubicBezTo>
                    <a:cubicBezTo>
                      <a:pt x="836083" y="99553"/>
                      <a:pt x="830884" y="106411"/>
                      <a:pt x="825792" y="113349"/>
                    </a:cubicBezTo>
                    <a:cubicBezTo>
                      <a:pt x="813680" y="129825"/>
                      <a:pt x="802479" y="147077"/>
                      <a:pt x="790795" y="163740"/>
                    </a:cubicBezTo>
                    <a:cubicBezTo>
                      <a:pt x="776994" y="182304"/>
                      <a:pt x="764587" y="193502"/>
                      <a:pt x="750063" y="200923"/>
                    </a:cubicBezTo>
                    <a:cubicBezTo>
                      <a:pt x="749366" y="201298"/>
                      <a:pt x="748562" y="201539"/>
                      <a:pt x="747839" y="201887"/>
                    </a:cubicBezTo>
                    <a:cubicBezTo>
                      <a:pt x="795136" y="202450"/>
                      <a:pt x="842836" y="203066"/>
                      <a:pt x="890696" y="203709"/>
                    </a:cubicBezTo>
                    <a:cubicBezTo>
                      <a:pt x="912777" y="204003"/>
                      <a:pt x="934831" y="204325"/>
                      <a:pt x="956859" y="204619"/>
                    </a:cubicBezTo>
                    <a:cubicBezTo>
                      <a:pt x="957422" y="203441"/>
                      <a:pt x="958279" y="202342"/>
                      <a:pt x="959566" y="201807"/>
                    </a:cubicBezTo>
                    <a:cubicBezTo>
                      <a:pt x="970901" y="196609"/>
                      <a:pt x="976770" y="187126"/>
                      <a:pt x="980575" y="176009"/>
                    </a:cubicBezTo>
                    <a:cubicBezTo>
                      <a:pt x="986577" y="158462"/>
                      <a:pt x="987515" y="136977"/>
                      <a:pt x="992392" y="119002"/>
                    </a:cubicBezTo>
                    <a:cubicBezTo>
                      <a:pt x="998020" y="98642"/>
                      <a:pt x="1008149" y="78685"/>
                      <a:pt x="1021414" y="61191"/>
                    </a:cubicBezTo>
                    <a:cubicBezTo>
                      <a:pt x="1034840" y="43511"/>
                      <a:pt x="1051508" y="28402"/>
                      <a:pt x="1069542" y="17713"/>
                    </a:cubicBezTo>
                    <a:cubicBezTo>
                      <a:pt x="1074822" y="14632"/>
                      <a:pt x="1080342" y="11820"/>
                      <a:pt x="1085996" y="9435"/>
                    </a:cubicBezTo>
                    <a:cubicBezTo>
                      <a:pt x="1091731" y="6998"/>
                      <a:pt x="1097626" y="4988"/>
                      <a:pt x="1103602" y="3461"/>
                    </a:cubicBezTo>
                    <a:cubicBezTo>
                      <a:pt x="1107783" y="2390"/>
                      <a:pt x="1112043" y="1532"/>
                      <a:pt x="1116331" y="970"/>
                    </a:cubicBezTo>
                    <a:cubicBezTo>
                      <a:pt x="1120645" y="381"/>
                      <a:pt x="1124987" y="59"/>
                      <a:pt x="1129328" y="6"/>
                    </a:cubicBezTo>
                    <a:cubicBezTo>
                      <a:pt x="1132785" y="-21"/>
                      <a:pt x="1136375" y="32"/>
                      <a:pt x="1139859" y="541"/>
                    </a:cubicBezTo>
                    <a:cubicBezTo>
                      <a:pt x="1142458" y="916"/>
                      <a:pt x="1145031" y="1506"/>
                      <a:pt x="1147470" y="2443"/>
                    </a:cubicBezTo>
                    <a:cubicBezTo>
                      <a:pt x="1158376" y="6542"/>
                      <a:pt x="1163361" y="13480"/>
                      <a:pt x="1164647" y="21062"/>
                    </a:cubicBezTo>
                    <a:cubicBezTo>
                      <a:pt x="1166442" y="31402"/>
                      <a:pt x="1160547" y="43913"/>
                      <a:pt x="1150953" y="52378"/>
                    </a:cubicBezTo>
                    <a:cubicBezTo>
                      <a:pt x="1141172" y="61031"/>
                      <a:pt x="1128149" y="65237"/>
                      <a:pt x="1117832" y="60468"/>
                    </a:cubicBezTo>
                    <a:cubicBezTo>
                      <a:pt x="1111909" y="57709"/>
                      <a:pt x="1106496" y="52137"/>
                      <a:pt x="1103281" y="42064"/>
                    </a:cubicBezTo>
                    <a:cubicBezTo>
                      <a:pt x="1102235" y="38983"/>
                      <a:pt x="1103924" y="35608"/>
                      <a:pt x="1107005" y="34563"/>
                    </a:cubicBezTo>
                    <a:cubicBezTo>
                      <a:pt x="1110114" y="33518"/>
                      <a:pt x="1113464" y="35206"/>
                      <a:pt x="1114509" y="38287"/>
                    </a:cubicBezTo>
                    <a:cubicBezTo>
                      <a:pt x="1116572" y="44073"/>
                      <a:pt x="1119413" y="47556"/>
                      <a:pt x="1122896" y="49029"/>
                    </a:cubicBezTo>
                    <a:cubicBezTo>
                      <a:pt x="1129087" y="51655"/>
                      <a:pt x="1136322" y="47770"/>
                      <a:pt x="1141949" y="42493"/>
                    </a:cubicBezTo>
                    <a:cubicBezTo>
                      <a:pt x="1145996" y="38689"/>
                      <a:pt x="1149211" y="33840"/>
                      <a:pt x="1150417" y="29018"/>
                    </a:cubicBezTo>
                    <a:cubicBezTo>
                      <a:pt x="1151114" y="26312"/>
                      <a:pt x="1151114" y="23633"/>
                      <a:pt x="1149801" y="21356"/>
                    </a:cubicBezTo>
                    <a:cubicBezTo>
                      <a:pt x="1148542" y="19133"/>
                      <a:pt x="1146049" y="17499"/>
                      <a:pt x="1142458" y="16266"/>
                    </a:cubicBezTo>
                    <a:cubicBezTo>
                      <a:pt x="1140583" y="15597"/>
                      <a:pt x="1138600" y="15302"/>
                      <a:pt x="1136617" y="15141"/>
                    </a:cubicBezTo>
                    <a:cubicBezTo>
                      <a:pt x="1134285" y="14954"/>
                      <a:pt x="1131954" y="14981"/>
                      <a:pt x="1129649" y="15061"/>
                    </a:cubicBezTo>
                    <a:cubicBezTo>
                      <a:pt x="1125924" y="15195"/>
                      <a:pt x="1122226" y="15570"/>
                      <a:pt x="1118528" y="16132"/>
                    </a:cubicBezTo>
                    <a:cubicBezTo>
                      <a:pt x="1114830" y="16695"/>
                      <a:pt x="1111159" y="17499"/>
                      <a:pt x="1107568" y="18490"/>
                    </a:cubicBezTo>
                    <a:cubicBezTo>
                      <a:pt x="1102369" y="19910"/>
                      <a:pt x="1097251" y="21785"/>
                      <a:pt x="1092267" y="23955"/>
                    </a:cubicBezTo>
                    <a:cubicBezTo>
                      <a:pt x="1087229" y="26151"/>
                      <a:pt x="1082352" y="28696"/>
                      <a:pt x="1077662" y="31482"/>
                    </a:cubicBezTo>
                    <a:cubicBezTo>
                      <a:pt x="1061235" y="41073"/>
                      <a:pt x="1046202" y="54816"/>
                      <a:pt x="1033768" y="70728"/>
                    </a:cubicBezTo>
                    <a:cubicBezTo>
                      <a:pt x="1021441" y="86534"/>
                      <a:pt x="1011660" y="104456"/>
                      <a:pt x="1006140" y="122940"/>
                    </a:cubicBezTo>
                    <a:cubicBezTo>
                      <a:pt x="999628" y="144451"/>
                      <a:pt x="998395" y="171026"/>
                      <a:pt x="988051" y="189966"/>
                    </a:cubicBezTo>
                    <a:cubicBezTo>
                      <a:pt x="984836" y="195806"/>
                      <a:pt x="980441" y="200655"/>
                      <a:pt x="975322" y="204887"/>
                    </a:cubicBezTo>
                    <a:cubicBezTo>
                      <a:pt x="1016430" y="205477"/>
                      <a:pt x="1057242" y="206093"/>
                      <a:pt x="1097492" y="206682"/>
                    </a:cubicBezTo>
                    <a:lnTo>
                      <a:pt x="1099556" y="205986"/>
                    </a:lnTo>
                    <a:cubicBezTo>
                      <a:pt x="1102021" y="205048"/>
                      <a:pt x="1104460" y="204030"/>
                      <a:pt x="1106845" y="202932"/>
                    </a:cubicBezTo>
                    <a:cubicBezTo>
                      <a:pt x="1109230" y="201833"/>
                      <a:pt x="1111561" y="200655"/>
                      <a:pt x="1113839" y="199369"/>
                    </a:cubicBezTo>
                    <a:cubicBezTo>
                      <a:pt x="1120726" y="195538"/>
                      <a:pt x="1127372" y="191037"/>
                      <a:pt x="1133749" y="186162"/>
                    </a:cubicBezTo>
                    <a:cubicBezTo>
                      <a:pt x="1140154" y="181259"/>
                      <a:pt x="1146290" y="175955"/>
                      <a:pt x="1152079" y="170490"/>
                    </a:cubicBezTo>
                    <a:cubicBezTo>
                      <a:pt x="1162181" y="161087"/>
                      <a:pt x="1170998" y="150479"/>
                      <a:pt x="1179519" y="139522"/>
                    </a:cubicBezTo>
                    <a:cubicBezTo>
                      <a:pt x="1187532" y="129182"/>
                      <a:pt x="1195223" y="118493"/>
                      <a:pt x="1202833" y="107724"/>
                    </a:cubicBezTo>
                    <a:cubicBezTo>
                      <a:pt x="1214517" y="91168"/>
                      <a:pt x="1226174" y="74613"/>
                      <a:pt x="1238930" y="59316"/>
                    </a:cubicBezTo>
                    <a:cubicBezTo>
                      <a:pt x="1240966" y="56744"/>
                      <a:pt x="1244691" y="56316"/>
                      <a:pt x="1247237" y="58325"/>
                    </a:cubicBezTo>
                    <a:cubicBezTo>
                      <a:pt x="1249809" y="60361"/>
                      <a:pt x="1250265" y="64085"/>
                      <a:pt x="1248228" y="66656"/>
                    </a:cubicBezTo>
                    <a:cubicBezTo>
                      <a:pt x="1236464" y="82355"/>
                      <a:pt x="1226093" y="99392"/>
                      <a:pt x="1215267" y="116109"/>
                    </a:cubicBezTo>
                    <a:cubicBezTo>
                      <a:pt x="1207898" y="127467"/>
                      <a:pt x="1200421" y="138719"/>
                      <a:pt x="1192221" y="149327"/>
                    </a:cubicBezTo>
                    <a:cubicBezTo>
                      <a:pt x="1183164" y="161034"/>
                      <a:pt x="1173222" y="171883"/>
                      <a:pt x="1162235" y="181661"/>
                    </a:cubicBezTo>
                    <a:cubicBezTo>
                      <a:pt x="1155857" y="187233"/>
                      <a:pt x="1149104" y="192645"/>
                      <a:pt x="1142030" y="197547"/>
                    </a:cubicBezTo>
                    <a:cubicBezTo>
                      <a:pt x="1136858" y="201137"/>
                      <a:pt x="1131364" y="204110"/>
                      <a:pt x="1125871" y="207111"/>
                    </a:cubicBezTo>
                    <a:cubicBezTo>
                      <a:pt x="1175259" y="207861"/>
                      <a:pt x="1223521" y="208611"/>
                      <a:pt x="1270095" y="209361"/>
                    </a:cubicBezTo>
                    <a:cubicBezTo>
                      <a:pt x="1280707" y="203762"/>
                      <a:pt x="1296839" y="194734"/>
                      <a:pt x="1311068" y="187475"/>
                    </a:cubicBezTo>
                    <a:cubicBezTo>
                      <a:pt x="1318947" y="183429"/>
                      <a:pt x="1326182" y="180000"/>
                      <a:pt x="1331434" y="177964"/>
                    </a:cubicBezTo>
                    <a:cubicBezTo>
                      <a:pt x="1355204" y="168883"/>
                      <a:pt x="1386771" y="158248"/>
                      <a:pt x="1411345" y="141023"/>
                    </a:cubicBezTo>
                    <a:cubicBezTo>
                      <a:pt x="1426726" y="130253"/>
                      <a:pt x="1439401" y="116886"/>
                      <a:pt x="1444627" y="98937"/>
                    </a:cubicBezTo>
                    <a:cubicBezTo>
                      <a:pt x="1447039" y="90981"/>
                      <a:pt x="1446369" y="84632"/>
                      <a:pt x="1443180" y="79944"/>
                    </a:cubicBezTo>
                    <a:cubicBezTo>
                      <a:pt x="1439482" y="74479"/>
                      <a:pt x="1432970" y="71318"/>
                      <a:pt x="1425681" y="69925"/>
                    </a:cubicBezTo>
                    <a:cubicBezTo>
                      <a:pt x="1411050" y="67165"/>
                      <a:pt x="1393042" y="71318"/>
                      <a:pt x="1384601" y="83239"/>
                    </a:cubicBezTo>
                    <a:cubicBezTo>
                      <a:pt x="1381278" y="87927"/>
                      <a:pt x="1381358" y="92159"/>
                      <a:pt x="1383502" y="95026"/>
                    </a:cubicBezTo>
                    <a:cubicBezTo>
                      <a:pt x="1384842" y="96847"/>
                      <a:pt x="1386771" y="98187"/>
                      <a:pt x="1388727" y="98482"/>
                    </a:cubicBezTo>
                    <a:cubicBezTo>
                      <a:pt x="1389531" y="98589"/>
                      <a:pt x="1390335" y="98669"/>
                      <a:pt x="1390925" y="98160"/>
                    </a:cubicBezTo>
                    <a:cubicBezTo>
                      <a:pt x="1392292" y="97008"/>
                      <a:pt x="1392667" y="94758"/>
                      <a:pt x="1392452" y="91463"/>
                    </a:cubicBezTo>
                    <a:cubicBezTo>
                      <a:pt x="1392211" y="88221"/>
                      <a:pt x="1394676" y="85355"/>
                      <a:pt x="1397946" y="85114"/>
                    </a:cubicBezTo>
                    <a:cubicBezTo>
                      <a:pt x="1401188" y="84873"/>
                      <a:pt x="1404029" y="87338"/>
                      <a:pt x="1404297" y="90579"/>
                    </a:cubicBezTo>
                    <a:cubicBezTo>
                      <a:pt x="1405127" y="99580"/>
                      <a:pt x="1402073" y="104991"/>
                      <a:pt x="1398348" y="107965"/>
                    </a:cubicBezTo>
                    <a:cubicBezTo>
                      <a:pt x="1393095" y="112171"/>
                      <a:pt x="1385244" y="111930"/>
                      <a:pt x="1378759" y="107885"/>
                    </a:cubicBezTo>
                    <a:cubicBezTo>
                      <a:pt x="1369996" y="102393"/>
                      <a:pt x="1363806" y="89990"/>
                      <a:pt x="1373426" y="75550"/>
                    </a:cubicBezTo>
                    <a:cubicBezTo>
                      <a:pt x="1386771" y="55619"/>
                      <a:pt x="1419169" y="49431"/>
                      <a:pt x="1440339" y="58673"/>
                    </a:cubicBezTo>
                    <a:cubicBezTo>
                      <a:pt x="1456284" y="65612"/>
                      <a:pt x="1466494" y="80399"/>
                      <a:pt x="1459928" y="103438"/>
                    </a:cubicBezTo>
                    <a:cubicBezTo>
                      <a:pt x="1453577" y="124895"/>
                      <a:pt x="1438866" y="141290"/>
                      <a:pt x="1420268" y="153935"/>
                    </a:cubicBezTo>
                    <a:cubicBezTo>
                      <a:pt x="1394408" y="171535"/>
                      <a:pt x="1361153" y="181849"/>
                      <a:pt x="1336151" y="190743"/>
                    </a:cubicBezTo>
                    <a:cubicBezTo>
                      <a:pt x="1331166" y="192511"/>
                      <a:pt x="1324306" y="195565"/>
                      <a:pt x="1316803" y="199128"/>
                    </a:cubicBezTo>
                    <a:cubicBezTo>
                      <a:pt x="1309782" y="202450"/>
                      <a:pt x="1302279" y="206173"/>
                      <a:pt x="1295124" y="209763"/>
                    </a:cubicBezTo>
                    <a:cubicBezTo>
                      <a:pt x="1307853" y="209977"/>
                      <a:pt x="1320581" y="210165"/>
                      <a:pt x="1333015" y="210352"/>
                    </a:cubicBezTo>
                    <a:cubicBezTo>
                      <a:pt x="1361742" y="210808"/>
                      <a:pt x="1485064" y="212790"/>
                      <a:pt x="1513845" y="213272"/>
                    </a:cubicBezTo>
                    <a:lnTo>
                      <a:pt x="1515105" y="212710"/>
                    </a:lnTo>
                    <a:lnTo>
                      <a:pt x="1530433" y="204780"/>
                    </a:lnTo>
                    <a:cubicBezTo>
                      <a:pt x="1536275" y="201512"/>
                      <a:pt x="1541875" y="197788"/>
                      <a:pt x="1547288" y="193824"/>
                    </a:cubicBezTo>
                    <a:cubicBezTo>
                      <a:pt x="1555542" y="187796"/>
                      <a:pt x="1563367" y="181152"/>
                      <a:pt x="1570950" y="174348"/>
                    </a:cubicBezTo>
                    <a:cubicBezTo>
                      <a:pt x="1578588" y="167597"/>
                      <a:pt x="1585528" y="160203"/>
                      <a:pt x="1592147" y="152488"/>
                    </a:cubicBezTo>
                    <a:cubicBezTo>
                      <a:pt x="1598793" y="144746"/>
                      <a:pt x="1605037" y="136629"/>
                      <a:pt x="1611013" y="128271"/>
                    </a:cubicBezTo>
                    <a:cubicBezTo>
                      <a:pt x="1618248" y="118198"/>
                      <a:pt x="1625108" y="107804"/>
                      <a:pt x="1631781" y="97249"/>
                    </a:cubicBezTo>
                    <a:cubicBezTo>
                      <a:pt x="1641937" y="81149"/>
                      <a:pt x="1651691" y="64808"/>
                      <a:pt x="1661660" y="48976"/>
                    </a:cubicBezTo>
                    <a:cubicBezTo>
                      <a:pt x="1663321" y="46163"/>
                      <a:pt x="1666966" y="45252"/>
                      <a:pt x="1669780" y="46913"/>
                    </a:cubicBezTo>
                    <a:cubicBezTo>
                      <a:pt x="1672593" y="48574"/>
                      <a:pt x="1673504" y="52217"/>
                      <a:pt x="1671843" y="55030"/>
                    </a:cubicBezTo>
                    <a:cubicBezTo>
                      <a:pt x="1662678" y="71371"/>
                      <a:pt x="1653862" y="88302"/>
                      <a:pt x="1644349" y="104831"/>
                    </a:cubicBezTo>
                    <a:cubicBezTo>
                      <a:pt x="1637971" y="115948"/>
                      <a:pt x="1631298" y="126931"/>
                      <a:pt x="1624036" y="137406"/>
                    </a:cubicBezTo>
                    <a:cubicBezTo>
                      <a:pt x="1617873" y="146327"/>
                      <a:pt x="1611281" y="154899"/>
                      <a:pt x="1604153" y="162963"/>
                    </a:cubicBezTo>
                    <a:cubicBezTo>
                      <a:pt x="1596944" y="171107"/>
                      <a:pt x="1589119" y="178688"/>
                      <a:pt x="1580732" y="185706"/>
                    </a:cubicBezTo>
                    <a:cubicBezTo>
                      <a:pt x="1573871" y="191359"/>
                      <a:pt x="1566877" y="196931"/>
                      <a:pt x="1559588" y="202021"/>
                    </a:cubicBezTo>
                    <a:cubicBezTo>
                      <a:pt x="1553398" y="206361"/>
                      <a:pt x="1546859" y="210138"/>
                      <a:pt x="1540214" y="213701"/>
                    </a:cubicBezTo>
                    <a:cubicBezTo>
                      <a:pt x="1682776" y="216031"/>
                      <a:pt x="1775335" y="217639"/>
                      <a:pt x="1775335" y="217639"/>
                    </a:cubicBezTo>
                    <a:cubicBezTo>
                      <a:pt x="1778443" y="217773"/>
                      <a:pt x="1780962" y="220344"/>
                      <a:pt x="1780909" y="223479"/>
                    </a:cubicBezTo>
                    <a:close/>
                    <a:moveTo>
                      <a:pt x="1537748" y="375399"/>
                    </a:moveTo>
                    <a:lnTo>
                      <a:pt x="1537802" y="375372"/>
                    </a:lnTo>
                    <a:cubicBezTo>
                      <a:pt x="1537748" y="375211"/>
                      <a:pt x="1537695" y="375051"/>
                      <a:pt x="1537668" y="374863"/>
                    </a:cubicBezTo>
                    <a:cubicBezTo>
                      <a:pt x="1537695" y="374997"/>
                      <a:pt x="1537561" y="375533"/>
                      <a:pt x="1537748" y="37539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3" name="Google Shape;643;p6"/>
              <p:cNvSpPr/>
              <p:nvPr/>
            </p:nvSpPr>
            <p:spPr>
              <a:xfrm rot="10800000" flipH="1">
                <a:off x="332351" y="318154"/>
                <a:ext cx="238412" cy="258544"/>
              </a:xfrm>
              <a:custGeom>
                <a:avLst/>
                <a:gdLst/>
                <a:ahLst/>
                <a:cxnLst/>
                <a:rect l="l" t="t" r="r" b="b"/>
                <a:pathLst>
                  <a:path w="476824" h="517087" extrusionOk="0">
                    <a:moveTo>
                      <a:pt x="82617" y="271914"/>
                    </a:moveTo>
                    <a:cubicBezTo>
                      <a:pt x="77498" y="248688"/>
                      <a:pt x="70638" y="225810"/>
                      <a:pt x="63081" y="203040"/>
                    </a:cubicBezTo>
                    <a:cubicBezTo>
                      <a:pt x="51692" y="168777"/>
                      <a:pt x="38669" y="134808"/>
                      <a:pt x="26020" y="101108"/>
                    </a:cubicBezTo>
                    <a:cubicBezTo>
                      <a:pt x="22001" y="90205"/>
                      <a:pt x="18142" y="79195"/>
                      <a:pt x="14605" y="68077"/>
                    </a:cubicBezTo>
                    <a:cubicBezTo>
                      <a:pt x="11041" y="56933"/>
                      <a:pt x="7825" y="45655"/>
                      <a:pt x="5092" y="34296"/>
                    </a:cubicBezTo>
                    <a:cubicBezTo>
                      <a:pt x="3993" y="29635"/>
                      <a:pt x="3886" y="21330"/>
                      <a:pt x="2707" y="14580"/>
                    </a:cubicBezTo>
                    <a:cubicBezTo>
                      <a:pt x="2305" y="12329"/>
                      <a:pt x="1930" y="10267"/>
                      <a:pt x="1018" y="8900"/>
                    </a:cubicBezTo>
                    <a:cubicBezTo>
                      <a:pt x="-777" y="6329"/>
                      <a:pt x="-134" y="2792"/>
                      <a:pt x="2439" y="998"/>
                    </a:cubicBezTo>
                    <a:cubicBezTo>
                      <a:pt x="5011" y="-770"/>
                      <a:pt x="8549" y="-127"/>
                      <a:pt x="10344" y="2444"/>
                    </a:cubicBezTo>
                    <a:cubicBezTo>
                      <a:pt x="12059" y="4828"/>
                      <a:pt x="13292" y="8365"/>
                      <a:pt x="14122" y="12410"/>
                    </a:cubicBezTo>
                    <a:cubicBezTo>
                      <a:pt x="15462" y="18866"/>
                      <a:pt x="15757" y="26849"/>
                      <a:pt x="16963" y="31296"/>
                    </a:cubicBezTo>
                    <a:cubicBezTo>
                      <a:pt x="19911" y="42253"/>
                      <a:pt x="23394" y="53129"/>
                      <a:pt x="27173" y="63898"/>
                    </a:cubicBezTo>
                    <a:cubicBezTo>
                      <a:pt x="30951" y="74694"/>
                      <a:pt x="35051" y="85410"/>
                      <a:pt x="39312" y="95991"/>
                    </a:cubicBezTo>
                    <a:cubicBezTo>
                      <a:pt x="52577" y="129718"/>
                      <a:pt x="66726" y="163526"/>
                      <a:pt x="78302" y="197950"/>
                    </a:cubicBezTo>
                    <a:cubicBezTo>
                      <a:pt x="86127" y="221283"/>
                      <a:pt x="92746" y="244884"/>
                      <a:pt x="97543" y="268780"/>
                    </a:cubicBezTo>
                    <a:cubicBezTo>
                      <a:pt x="105529" y="308695"/>
                      <a:pt x="108182" y="349441"/>
                      <a:pt x="102045" y="391259"/>
                    </a:cubicBezTo>
                    <a:cubicBezTo>
                      <a:pt x="101616" y="394500"/>
                      <a:pt x="98642" y="396777"/>
                      <a:pt x="95399" y="396349"/>
                    </a:cubicBezTo>
                    <a:cubicBezTo>
                      <a:pt x="92157" y="395947"/>
                      <a:pt x="89879" y="392946"/>
                      <a:pt x="90308" y="389705"/>
                    </a:cubicBezTo>
                    <a:cubicBezTo>
                      <a:pt x="95078" y="349281"/>
                      <a:pt x="91085" y="310196"/>
                      <a:pt x="82617" y="271914"/>
                    </a:cubicBezTo>
                    <a:close/>
                    <a:moveTo>
                      <a:pt x="474584" y="506880"/>
                    </a:moveTo>
                    <a:cubicBezTo>
                      <a:pt x="472252" y="505085"/>
                      <a:pt x="468769" y="503692"/>
                      <a:pt x="464749" y="502701"/>
                    </a:cubicBezTo>
                    <a:cubicBezTo>
                      <a:pt x="458371" y="501120"/>
                      <a:pt x="450386" y="500504"/>
                      <a:pt x="445991" y="499111"/>
                    </a:cubicBezTo>
                    <a:cubicBezTo>
                      <a:pt x="435138" y="495709"/>
                      <a:pt x="424446" y="491798"/>
                      <a:pt x="413834" y="487592"/>
                    </a:cubicBezTo>
                    <a:cubicBezTo>
                      <a:pt x="403168" y="483359"/>
                      <a:pt x="392637" y="478832"/>
                      <a:pt x="382213" y="474171"/>
                    </a:cubicBezTo>
                    <a:cubicBezTo>
                      <a:pt x="349064" y="459517"/>
                      <a:pt x="315862" y="444006"/>
                      <a:pt x="281910" y="431067"/>
                    </a:cubicBezTo>
                    <a:cubicBezTo>
                      <a:pt x="258918" y="422307"/>
                      <a:pt x="235577" y="414726"/>
                      <a:pt x="211888" y="408993"/>
                    </a:cubicBezTo>
                    <a:cubicBezTo>
                      <a:pt x="172308" y="399403"/>
                      <a:pt x="131683" y="395143"/>
                      <a:pt x="89611" y="399617"/>
                    </a:cubicBezTo>
                    <a:cubicBezTo>
                      <a:pt x="86368" y="399912"/>
                      <a:pt x="83957" y="402805"/>
                      <a:pt x="84278" y="406046"/>
                    </a:cubicBezTo>
                    <a:cubicBezTo>
                      <a:pt x="84573" y="409315"/>
                      <a:pt x="87440" y="411699"/>
                      <a:pt x="90710" y="411404"/>
                    </a:cubicBezTo>
                    <a:cubicBezTo>
                      <a:pt x="131335" y="408243"/>
                      <a:pt x="170218" y="413788"/>
                      <a:pt x="208163" y="423754"/>
                    </a:cubicBezTo>
                    <a:cubicBezTo>
                      <a:pt x="231155" y="429808"/>
                      <a:pt x="253746" y="437577"/>
                      <a:pt x="276202" y="446069"/>
                    </a:cubicBezTo>
                    <a:cubicBezTo>
                      <a:pt x="309967" y="458847"/>
                      <a:pt x="343383" y="473233"/>
                      <a:pt x="376585" y="487217"/>
                    </a:cubicBezTo>
                    <a:cubicBezTo>
                      <a:pt x="387331" y="491664"/>
                      <a:pt x="398157" y="496003"/>
                      <a:pt x="409117" y="499968"/>
                    </a:cubicBezTo>
                    <a:cubicBezTo>
                      <a:pt x="420131" y="503987"/>
                      <a:pt x="431252" y="507657"/>
                      <a:pt x="442507" y="510845"/>
                    </a:cubicBezTo>
                    <a:cubicBezTo>
                      <a:pt x="447116" y="512131"/>
                      <a:pt x="455424" y="512586"/>
                      <a:pt x="462123" y="514006"/>
                    </a:cubicBezTo>
                    <a:cubicBezTo>
                      <a:pt x="464374" y="514488"/>
                      <a:pt x="466411" y="514970"/>
                      <a:pt x="467724" y="515935"/>
                    </a:cubicBezTo>
                    <a:cubicBezTo>
                      <a:pt x="470216" y="517837"/>
                      <a:pt x="473780" y="517328"/>
                      <a:pt x="475682" y="514836"/>
                    </a:cubicBezTo>
                    <a:cubicBezTo>
                      <a:pt x="477558" y="512345"/>
                      <a:pt x="477076" y="508782"/>
                      <a:pt x="474584" y="5068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4" name="Google Shape;644;p6"/>
              <p:cNvSpPr/>
              <p:nvPr/>
            </p:nvSpPr>
            <p:spPr>
              <a:xfrm rot="10800000" flipH="1">
                <a:off x="507106" y="440259"/>
                <a:ext cx="312719" cy="336885"/>
              </a:xfrm>
              <a:custGeom>
                <a:avLst/>
                <a:gdLst/>
                <a:ahLst/>
                <a:cxnLst/>
                <a:rect l="l" t="t" r="r" b="b"/>
                <a:pathLst>
                  <a:path w="625438" h="673769" extrusionOk="0">
                    <a:moveTo>
                      <a:pt x="54596" y="2"/>
                    </a:moveTo>
                    <a:cubicBezTo>
                      <a:pt x="56418" y="645"/>
                      <a:pt x="81473" y="117767"/>
                      <a:pt x="77695" y="213858"/>
                    </a:cubicBezTo>
                    <a:cubicBezTo>
                      <a:pt x="74988" y="283376"/>
                      <a:pt x="50013" y="337222"/>
                      <a:pt x="24556" y="350348"/>
                    </a:cubicBezTo>
                    <a:cubicBezTo>
                      <a:pt x="24663" y="352759"/>
                      <a:pt x="2608" y="283295"/>
                      <a:pt x="599" y="261007"/>
                    </a:cubicBezTo>
                    <a:cubicBezTo>
                      <a:pt x="-6530" y="182087"/>
                      <a:pt x="52318" y="-774"/>
                      <a:pt x="54596" y="2"/>
                    </a:cubicBezTo>
                    <a:close/>
                    <a:moveTo>
                      <a:pt x="470841" y="171211"/>
                    </a:moveTo>
                    <a:cubicBezTo>
                      <a:pt x="469394" y="168853"/>
                      <a:pt x="291351" y="272714"/>
                      <a:pt x="243277" y="342017"/>
                    </a:cubicBezTo>
                    <a:cubicBezTo>
                      <a:pt x="229717" y="361573"/>
                      <a:pt x="201365" y="434412"/>
                      <a:pt x="202920" y="432376"/>
                    </a:cubicBezTo>
                    <a:cubicBezTo>
                      <a:pt x="234487" y="440895"/>
                      <a:pt x="293656" y="416035"/>
                      <a:pt x="343955" y="361787"/>
                    </a:cubicBezTo>
                    <a:cubicBezTo>
                      <a:pt x="413494" y="286778"/>
                      <a:pt x="472020" y="173086"/>
                      <a:pt x="470841" y="171211"/>
                    </a:cubicBezTo>
                    <a:close/>
                    <a:moveTo>
                      <a:pt x="378818" y="587698"/>
                    </a:moveTo>
                    <a:cubicBezTo>
                      <a:pt x="357756" y="589868"/>
                      <a:pt x="292021" y="614139"/>
                      <a:pt x="294272" y="614032"/>
                    </a:cubicBezTo>
                    <a:cubicBezTo>
                      <a:pt x="306626" y="642294"/>
                      <a:pt x="357461" y="670101"/>
                      <a:pt x="423168" y="673289"/>
                    </a:cubicBezTo>
                    <a:cubicBezTo>
                      <a:pt x="514039" y="677709"/>
                      <a:pt x="624819" y="650250"/>
                      <a:pt x="625436" y="648241"/>
                    </a:cubicBezTo>
                    <a:cubicBezTo>
                      <a:pt x="626186" y="645723"/>
                      <a:pt x="453476" y="580010"/>
                      <a:pt x="378818" y="58769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5" name="Google Shape;645;p6"/>
              <p:cNvSpPr/>
              <p:nvPr/>
            </p:nvSpPr>
            <p:spPr>
              <a:xfrm rot="10800000" flipH="1">
                <a:off x="503625" y="489033"/>
                <a:ext cx="472208" cy="465996"/>
              </a:xfrm>
              <a:custGeom>
                <a:avLst/>
                <a:gdLst/>
                <a:ahLst/>
                <a:cxnLst/>
                <a:rect l="l" t="t" r="r" b="b"/>
                <a:pathLst>
                  <a:path w="944416" h="931992" extrusionOk="0">
                    <a:moveTo>
                      <a:pt x="197072" y="114404"/>
                    </a:moveTo>
                    <a:cubicBezTo>
                      <a:pt x="226549" y="100581"/>
                      <a:pt x="259590" y="77087"/>
                      <a:pt x="243217" y="45449"/>
                    </a:cubicBezTo>
                    <a:cubicBezTo>
                      <a:pt x="224834" y="9900"/>
                      <a:pt x="187478" y="43761"/>
                      <a:pt x="163226" y="78801"/>
                    </a:cubicBezTo>
                    <a:cubicBezTo>
                      <a:pt x="171293" y="46253"/>
                      <a:pt x="173222" y="4569"/>
                      <a:pt x="131820" y="310"/>
                    </a:cubicBezTo>
                    <a:cubicBezTo>
                      <a:pt x="86746" y="-4325"/>
                      <a:pt x="90980" y="43949"/>
                      <a:pt x="105853" y="83516"/>
                    </a:cubicBezTo>
                    <a:cubicBezTo>
                      <a:pt x="87390" y="55683"/>
                      <a:pt x="60136" y="27260"/>
                      <a:pt x="35108" y="50003"/>
                    </a:cubicBezTo>
                    <a:cubicBezTo>
                      <a:pt x="9275" y="73497"/>
                      <a:pt x="37466" y="102429"/>
                      <a:pt x="70132" y="121798"/>
                    </a:cubicBezTo>
                    <a:cubicBezTo>
                      <a:pt x="39744" y="115851"/>
                      <a:pt x="1718" y="116360"/>
                      <a:pt x="57" y="155498"/>
                    </a:cubicBezTo>
                    <a:cubicBezTo>
                      <a:pt x="-1846" y="199486"/>
                      <a:pt x="44674" y="191851"/>
                      <a:pt x="80851" y="175054"/>
                    </a:cubicBezTo>
                    <a:cubicBezTo>
                      <a:pt x="54723" y="193887"/>
                      <a:pt x="28381" y="221854"/>
                      <a:pt x="48587" y="249233"/>
                    </a:cubicBezTo>
                    <a:cubicBezTo>
                      <a:pt x="69328" y="277334"/>
                      <a:pt x="96420" y="249608"/>
                      <a:pt x="115313" y="216014"/>
                    </a:cubicBezTo>
                    <a:cubicBezTo>
                      <a:pt x="111052" y="255341"/>
                      <a:pt x="117510" y="296810"/>
                      <a:pt x="153445" y="285585"/>
                    </a:cubicBezTo>
                    <a:cubicBezTo>
                      <a:pt x="184316" y="275941"/>
                      <a:pt x="181342" y="243500"/>
                      <a:pt x="171587" y="214943"/>
                    </a:cubicBezTo>
                    <a:cubicBezTo>
                      <a:pt x="190640" y="240446"/>
                      <a:pt x="216875" y="263538"/>
                      <a:pt x="239814" y="241330"/>
                    </a:cubicBezTo>
                    <a:cubicBezTo>
                      <a:pt x="264012" y="217890"/>
                      <a:pt x="238018" y="191074"/>
                      <a:pt x="206451" y="172831"/>
                    </a:cubicBezTo>
                    <a:cubicBezTo>
                      <a:pt x="240269" y="182662"/>
                      <a:pt x="275454" y="181242"/>
                      <a:pt x="271462" y="143175"/>
                    </a:cubicBezTo>
                    <a:cubicBezTo>
                      <a:pt x="267308" y="103394"/>
                      <a:pt x="227514" y="106153"/>
                      <a:pt x="197072" y="114404"/>
                    </a:cubicBezTo>
                    <a:close/>
                    <a:moveTo>
                      <a:pt x="163843" y="154266"/>
                    </a:moveTo>
                    <a:cubicBezTo>
                      <a:pt x="150873" y="150515"/>
                      <a:pt x="148434" y="161579"/>
                      <a:pt x="146960" y="167580"/>
                    </a:cubicBezTo>
                    <a:cubicBezTo>
                      <a:pt x="144468" y="167205"/>
                      <a:pt x="139591" y="165276"/>
                      <a:pt x="134794" y="165651"/>
                    </a:cubicBezTo>
                    <a:cubicBezTo>
                      <a:pt x="133213" y="154453"/>
                      <a:pt x="117349" y="154962"/>
                      <a:pt x="119493" y="152123"/>
                    </a:cubicBezTo>
                    <a:cubicBezTo>
                      <a:pt x="119493" y="152123"/>
                      <a:pt x="115688" y="153891"/>
                      <a:pt x="109765" y="157079"/>
                    </a:cubicBezTo>
                    <a:cubicBezTo>
                      <a:pt x="113919" y="151292"/>
                      <a:pt x="111909" y="144756"/>
                      <a:pt x="109765" y="139907"/>
                    </a:cubicBezTo>
                    <a:cubicBezTo>
                      <a:pt x="126701" y="144354"/>
                      <a:pt x="124745" y="120860"/>
                      <a:pt x="127934" y="123459"/>
                    </a:cubicBezTo>
                    <a:cubicBezTo>
                      <a:pt x="127934" y="123459"/>
                      <a:pt x="127371" y="122173"/>
                      <a:pt x="126299" y="119922"/>
                    </a:cubicBezTo>
                    <a:cubicBezTo>
                      <a:pt x="133588" y="123994"/>
                      <a:pt x="142056" y="119574"/>
                      <a:pt x="146585" y="117779"/>
                    </a:cubicBezTo>
                    <a:cubicBezTo>
                      <a:pt x="150122" y="124852"/>
                      <a:pt x="160627" y="126780"/>
                      <a:pt x="158510" y="128790"/>
                    </a:cubicBezTo>
                    <a:cubicBezTo>
                      <a:pt x="158510" y="128790"/>
                      <a:pt x="159930" y="128414"/>
                      <a:pt x="162423" y="127638"/>
                    </a:cubicBezTo>
                    <a:cubicBezTo>
                      <a:pt x="163334" y="130397"/>
                      <a:pt x="151570" y="145238"/>
                      <a:pt x="164406" y="154427"/>
                    </a:cubicBezTo>
                    <a:cubicBezTo>
                      <a:pt x="164218" y="154373"/>
                      <a:pt x="164030" y="154319"/>
                      <a:pt x="163843" y="154266"/>
                    </a:cubicBezTo>
                    <a:close/>
                    <a:moveTo>
                      <a:pt x="944105" y="787717"/>
                    </a:moveTo>
                    <a:cubicBezTo>
                      <a:pt x="939952" y="747935"/>
                      <a:pt x="900158" y="750722"/>
                      <a:pt x="869716" y="758946"/>
                    </a:cubicBezTo>
                    <a:cubicBezTo>
                      <a:pt x="899193" y="745123"/>
                      <a:pt x="932234" y="721655"/>
                      <a:pt x="915861" y="689991"/>
                    </a:cubicBezTo>
                    <a:cubicBezTo>
                      <a:pt x="897478" y="654442"/>
                      <a:pt x="860122" y="688303"/>
                      <a:pt x="835870" y="723343"/>
                    </a:cubicBezTo>
                    <a:cubicBezTo>
                      <a:pt x="843936" y="690821"/>
                      <a:pt x="845866" y="649111"/>
                      <a:pt x="804464" y="644852"/>
                    </a:cubicBezTo>
                    <a:cubicBezTo>
                      <a:pt x="759390" y="640244"/>
                      <a:pt x="763624" y="688518"/>
                      <a:pt x="778497" y="728058"/>
                    </a:cubicBezTo>
                    <a:cubicBezTo>
                      <a:pt x="760060" y="700224"/>
                      <a:pt x="732780" y="671801"/>
                      <a:pt x="707752" y="694545"/>
                    </a:cubicBezTo>
                    <a:cubicBezTo>
                      <a:pt x="681919" y="718039"/>
                      <a:pt x="710110" y="746998"/>
                      <a:pt x="742776" y="766339"/>
                    </a:cubicBezTo>
                    <a:cubicBezTo>
                      <a:pt x="712388" y="760392"/>
                      <a:pt x="674389" y="760901"/>
                      <a:pt x="672700" y="800040"/>
                    </a:cubicBezTo>
                    <a:cubicBezTo>
                      <a:pt x="670798" y="844027"/>
                      <a:pt x="717318" y="836419"/>
                      <a:pt x="753495" y="819596"/>
                    </a:cubicBezTo>
                    <a:cubicBezTo>
                      <a:pt x="727367" y="838455"/>
                      <a:pt x="701025" y="866396"/>
                      <a:pt x="721258" y="893774"/>
                    </a:cubicBezTo>
                    <a:cubicBezTo>
                      <a:pt x="741972" y="921876"/>
                      <a:pt x="769064" y="894149"/>
                      <a:pt x="787956" y="860556"/>
                    </a:cubicBezTo>
                    <a:cubicBezTo>
                      <a:pt x="783696" y="899882"/>
                      <a:pt x="790154" y="941352"/>
                      <a:pt x="826089" y="930127"/>
                    </a:cubicBezTo>
                    <a:cubicBezTo>
                      <a:pt x="856960" y="920483"/>
                      <a:pt x="853985" y="888041"/>
                      <a:pt x="844231" y="859485"/>
                    </a:cubicBezTo>
                    <a:cubicBezTo>
                      <a:pt x="863284" y="884988"/>
                      <a:pt x="889519" y="908080"/>
                      <a:pt x="912458" y="885872"/>
                    </a:cubicBezTo>
                    <a:cubicBezTo>
                      <a:pt x="936656" y="862458"/>
                      <a:pt x="910689" y="835643"/>
                      <a:pt x="879095" y="817372"/>
                    </a:cubicBezTo>
                    <a:cubicBezTo>
                      <a:pt x="912940" y="827204"/>
                      <a:pt x="948098" y="825784"/>
                      <a:pt x="944105" y="787717"/>
                    </a:cubicBezTo>
                    <a:close/>
                    <a:moveTo>
                      <a:pt x="836487" y="798808"/>
                    </a:moveTo>
                    <a:cubicBezTo>
                      <a:pt x="823517" y="795057"/>
                      <a:pt x="821078" y="806121"/>
                      <a:pt x="819604" y="812148"/>
                    </a:cubicBezTo>
                    <a:cubicBezTo>
                      <a:pt x="817112" y="811747"/>
                      <a:pt x="812262" y="809818"/>
                      <a:pt x="807438" y="810193"/>
                    </a:cubicBezTo>
                    <a:cubicBezTo>
                      <a:pt x="805857" y="798995"/>
                      <a:pt x="789993" y="799504"/>
                      <a:pt x="792137" y="796665"/>
                    </a:cubicBezTo>
                    <a:cubicBezTo>
                      <a:pt x="792137" y="796665"/>
                      <a:pt x="788332" y="798432"/>
                      <a:pt x="782409" y="801620"/>
                    </a:cubicBezTo>
                    <a:cubicBezTo>
                      <a:pt x="786590" y="795861"/>
                      <a:pt x="784553" y="789298"/>
                      <a:pt x="782436" y="784476"/>
                    </a:cubicBezTo>
                    <a:cubicBezTo>
                      <a:pt x="799345" y="788923"/>
                      <a:pt x="797416" y="765402"/>
                      <a:pt x="800578" y="768000"/>
                    </a:cubicBezTo>
                    <a:cubicBezTo>
                      <a:pt x="800578" y="768000"/>
                      <a:pt x="800015" y="766714"/>
                      <a:pt x="798943" y="764464"/>
                    </a:cubicBezTo>
                    <a:cubicBezTo>
                      <a:pt x="806259" y="768536"/>
                      <a:pt x="814700" y="764116"/>
                      <a:pt x="819229" y="762321"/>
                    </a:cubicBezTo>
                    <a:cubicBezTo>
                      <a:pt x="822793" y="769420"/>
                      <a:pt x="833271" y="771322"/>
                      <a:pt x="831154" y="773331"/>
                    </a:cubicBezTo>
                    <a:cubicBezTo>
                      <a:pt x="831154" y="773331"/>
                      <a:pt x="832574" y="772956"/>
                      <a:pt x="835093" y="772206"/>
                    </a:cubicBezTo>
                    <a:cubicBezTo>
                      <a:pt x="835978" y="774939"/>
                      <a:pt x="824213" y="789780"/>
                      <a:pt x="837049" y="798968"/>
                    </a:cubicBezTo>
                    <a:cubicBezTo>
                      <a:pt x="836862" y="798915"/>
                      <a:pt x="836674" y="798861"/>
                      <a:pt x="836487" y="798808"/>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6" name="Google Shape;646;p6"/>
              <p:cNvSpPr/>
              <p:nvPr/>
            </p:nvSpPr>
            <p:spPr>
              <a:xfrm rot="10800000" flipH="1">
                <a:off x="553489" y="542785"/>
                <a:ext cx="371215" cy="357381"/>
              </a:xfrm>
              <a:custGeom>
                <a:avLst/>
                <a:gdLst/>
                <a:ahLst/>
                <a:cxnLst/>
                <a:rect l="l" t="t" r="r" b="b"/>
                <a:pathLst>
                  <a:path w="742430" h="714761" extrusionOk="0">
                    <a:moveTo>
                      <a:pt x="69744" y="34038"/>
                    </a:moveTo>
                    <a:cubicBezTo>
                      <a:pt x="70333" y="53407"/>
                      <a:pt x="55193" y="69614"/>
                      <a:pt x="35952" y="70204"/>
                    </a:cubicBezTo>
                    <a:cubicBezTo>
                      <a:pt x="16711" y="70793"/>
                      <a:pt x="606" y="55550"/>
                      <a:pt x="17" y="36182"/>
                    </a:cubicBezTo>
                    <a:cubicBezTo>
                      <a:pt x="-573" y="16813"/>
                      <a:pt x="14594" y="606"/>
                      <a:pt x="33835" y="17"/>
                    </a:cubicBezTo>
                    <a:cubicBezTo>
                      <a:pt x="53076" y="-573"/>
                      <a:pt x="69154" y="14670"/>
                      <a:pt x="69744" y="34038"/>
                    </a:cubicBezTo>
                    <a:close/>
                    <a:moveTo>
                      <a:pt x="706479" y="644558"/>
                    </a:moveTo>
                    <a:cubicBezTo>
                      <a:pt x="687238" y="645148"/>
                      <a:pt x="672098" y="661355"/>
                      <a:pt x="672687" y="680723"/>
                    </a:cubicBezTo>
                    <a:cubicBezTo>
                      <a:pt x="673277" y="700092"/>
                      <a:pt x="689355" y="715335"/>
                      <a:pt x="708596" y="714745"/>
                    </a:cubicBezTo>
                    <a:cubicBezTo>
                      <a:pt x="727837" y="714156"/>
                      <a:pt x="743004" y="697949"/>
                      <a:pt x="742414" y="678580"/>
                    </a:cubicBezTo>
                    <a:cubicBezTo>
                      <a:pt x="741825" y="659212"/>
                      <a:pt x="725720" y="643969"/>
                      <a:pt x="706479" y="64455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7" name="Google Shape;647;p6"/>
              <p:cNvSpPr/>
              <p:nvPr/>
            </p:nvSpPr>
            <p:spPr>
              <a:xfrm rot="10800000" flipH="1">
                <a:off x="605042" y="536404"/>
                <a:ext cx="168060" cy="198131"/>
              </a:xfrm>
              <a:custGeom>
                <a:avLst/>
                <a:gdLst/>
                <a:ahLst/>
                <a:cxnLst/>
                <a:rect l="l" t="t" r="r" b="b"/>
                <a:pathLst>
                  <a:path w="336120" h="396261" extrusionOk="0">
                    <a:moveTo>
                      <a:pt x="73666" y="38683"/>
                    </a:moveTo>
                    <a:cubicBezTo>
                      <a:pt x="73666" y="60061"/>
                      <a:pt x="57159" y="77393"/>
                      <a:pt x="36820" y="77393"/>
                    </a:cubicBezTo>
                    <a:cubicBezTo>
                      <a:pt x="16507" y="77393"/>
                      <a:pt x="0" y="60061"/>
                      <a:pt x="0" y="38683"/>
                    </a:cubicBezTo>
                    <a:cubicBezTo>
                      <a:pt x="0" y="17332"/>
                      <a:pt x="16507" y="0"/>
                      <a:pt x="36820" y="0"/>
                    </a:cubicBezTo>
                    <a:cubicBezTo>
                      <a:pt x="57159" y="0"/>
                      <a:pt x="73666" y="17332"/>
                      <a:pt x="73666" y="38683"/>
                    </a:cubicBezTo>
                    <a:close/>
                    <a:moveTo>
                      <a:pt x="299301" y="318869"/>
                    </a:moveTo>
                    <a:cubicBezTo>
                      <a:pt x="278962" y="318869"/>
                      <a:pt x="262455" y="336201"/>
                      <a:pt x="262455" y="357552"/>
                    </a:cubicBezTo>
                    <a:cubicBezTo>
                      <a:pt x="262455" y="378903"/>
                      <a:pt x="278962" y="396262"/>
                      <a:pt x="299301" y="396262"/>
                    </a:cubicBezTo>
                    <a:cubicBezTo>
                      <a:pt x="319614" y="396262"/>
                      <a:pt x="336121" y="378903"/>
                      <a:pt x="336121" y="357552"/>
                    </a:cubicBezTo>
                    <a:cubicBezTo>
                      <a:pt x="336121" y="336201"/>
                      <a:pt x="319614" y="318869"/>
                      <a:pt x="299301" y="318869"/>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8" name="Google Shape;648;p6"/>
              <p:cNvSpPr/>
              <p:nvPr/>
            </p:nvSpPr>
            <p:spPr>
              <a:xfrm rot="10800000" flipH="1">
                <a:off x="511607" y="451363"/>
                <a:ext cx="274640" cy="259729"/>
              </a:xfrm>
              <a:custGeom>
                <a:avLst/>
                <a:gdLst/>
                <a:ahLst/>
                <a:cxnLst/>
                <a:rect l="l" t="t" r="r" b="b"/>
                <a:pathLst>
                  <a:path w="549280" h="519458" extrusionOk="0">
                    <a:moveTo>
                      <a:pt x="41922" y="5191"/>
                    </a:moveTo>
                    <a:cubicBezTo>
                      <a:pt x="44039" y="25256"/>
                      <a:pt x="44629" y="46178"/>
                      <a:pt x="43825" y="67475"/>
                    </a:cubicBezTo>
                    <a:cubicBezTo>
                      <a:pt x="43075" y="87889"/>
                      <a:pt x="41226" y="108677"/>
                      <a:pt x="38251" y="129358"/>
                    </a:cubicBezTo>
                    <a:cubicBezTo>
                      <a:pt x="35920" y="145753"/>
                      <a:pt x="32865" y="162067"/>
                      <a:pt x="29435" y="178114"/>
                    </a:cubicBezTo>
                    <a:cubicBezTo>
                      <a:pt x="24156" y="202974"/>
                      <a:pt x="17831" y="227164"/>
                      <a:pt x="11668" y="250042"/>
                    </a:cubicBezTo>
                    <a:cubicBezTo>
                      <a:pt x="10891" y="253230"/>
                      <a:pt x="7675" y="255186"/>
                      <a:pt x="4513" y="254409"/>
                    </a:cubicBezTo>
                    <a:cubicBezTo>
                      <a:pt x="1324" y="253632"/>
                      <a:pt x="-605" y="250417"/>
                      <a:pt x="172" y="247229"/>
                    </a:cubicBezTo>
                    <a:cubicBezTo>
                      <a:pt x="6228" y="219851"/>
                      <a:pt x="12016" y="190571"/>
                      <a:pt x="17028" y="160755"/>
                    </a:cubicBezTo>
                    <a:cubicBezTo>
                      <a:pt x="18635" y="151164"/>
                      <a:pt x="20190" y="141520"/>
                      <a:pt x="21663" y="131849"/>
                    </a:cubicBezTo>
                    <a:cubicBezTo>
                      <a:pt x="23137" y="122205"/>
                      <a:pt x="24531" y="112561"/>
                      <a:pt x="25790" y="102944"/>
                    </a:cubicBezTo>
                    <a:cubicBezTo>
                      <a:pt x="30078" y="69860"/>
                      <a:pt x="32463" y="37043"/>
                      <a:pt x="30587" y="6129"/>
                    </a:cubicBezTo>
                    <a:cubicBezTo>
                      <a:pt x="30346" y="2995"/>
                      <a:pt x="32677" y="262"/>
                      <a:pt x="35786" y="21"/>
                    </a:cubicBezTo>
                    <a:cubicBezTo>
                      <a:pt x="38921" y="-247"/>
                      <a:pt x="41654" y="2084"/>
                      <a:pt x="41922" y="5191"/>
                    </a:cubicBezTo>
                    <a:close/>
                    <a:moveTo>
                      <a:pt x="282725" y="228986"/>
                    </a:moveTo>
                    <a:cubicBezTo>
                      <a:pt x="297276" y="215270"/>
                      <a:pt x="311559" y="201340"/>
                      <a:pt x="325762" y="187276"/>
                    </a:cubicBezTo>
                    <a:cubicBezTo>
                      <a:pt x="346985" y="166246"/>
                      <a:pt x="367887" y="144869"/>
                      <a:pt x="388977" y="123464"/>
                    </a:cubicBezTo>
                    <a:cubicBezTo>
                      <a:pt x="391308" y="121187"/>
                      <a:pt x="391335" y="117437"/>
                      <a:pt x="389057" y="115106"/>
                    </a:cubicBezTo>
                    <a:cubicBezTo>
                      <a:pt x="386753" y="112749"/>
                      <a:pt x="383001" y="112722"/>
                      <a:pt x="380670" y="115026"/>
                    </a:cubicBezTo>
                    <a:cubicBezTo>
                      <a:pt x="358910" y="135653"/>
                      <a:pt x="337150" y="156120"/>
                      <a:pt x="315418" y="176560"/>
                    </a:cubicBezTo>
                    <a:cubicBezTo>
                      <a:pt x="300920" y="190196"/>
                      <a:pt x="286369" y="203751"/>
                      <a:pt x="271791" y="217306"/>
                    </a:cubicBezTo>
                    <a:cubicBezTo>
                      <a:pt x="262091" y="226307"/>
                      <a:pt x="252390" y="235335"/>
                      <a:pt x="242609" y="244336"/>
                    </a:cubicBezTo>
                    <a:cubicBezTo>
                      <a:pt x="228031" y="257757"/>
                      <a:pt x="213373" y="271152"/>
                      <a:pt x="198393" y="284305"/>
                    </a:cubicBezTo>
                    <a:lnTo>
                      <a:pt x="148737" y="327891"/>
                    </a:lnTo>
                    <a:cubicBezTo>
                      <a:pt x="146057" y="330355"/>
                      <a:pt x="137241" y="336383"/>
                      <a:pt x="132686" y="341392"/>
                    </a:cubicBezTo>
                    <a:cubicBezTo>
                      <a:pt x="130327" y="343964"/>
                      <a:pt x="128907" y="346509"/>
                      <a:pt x="128559" y="348518"/>
                    </a:cubicBezTo>
                    <a:cubicBezTo>
                      <a:pt x="127969" y="351599"/>
                      <a:pt x="129979" y="354573"/>
                      <a:pt x="133061" y="355162"/>
                    </a:cubicBezTo>
                    <a:cubicBezTo>
                      <a:pt x="136035" y="355751"/>
                      <a:pt x="138903" y="353903"/>
                      <a:pt x="139653" y="351010"/>
                    </a:cubicBezTo>
                    <a:cubicBezTo>
                      <a:pt x="138233" y="350313"/>
                      <a:pt x="142306" y="348063"/>
                      <a:pt x="144423" y="346348"/>
                    </a:cubicBezTo>
                    <a:cubicBezTo>
                      <a:pt x="149059" y="342598"/>
                      <a:pt x="154767" y="338901"/>
                      <a:pt x="156857" y="337106"/>
                    </a:cubicBezTo>
                    <a:lnTo>
                      <a:pt x="207799" y="295262"/>
                    </a:lnTo>
                    <a:cubicBezTo>
                      <a:pt x="223181" y="282376"/>
                      <a:pt x="238375" y="269357"/>
                      <a:pt x="253247" y="256043"/>
                    </a:cubicBezTo>
                    <a:cubicBezTo>
                      <a:pt x="263189" y="247122"/>
                      <a:pt x="273024" y="238121"/>
                      <a:pt x="282725" y="228986"/>
                    </a:cubicBezTo>
                    <a:close/>
                    <a:moveTo>
                      <a:pt x="544322" y="507671"/>
                    </a:moveTo>
                    <a:cubicBezTo>
                      <a:pt x="519052" y="503037"/>
                      <a:pt x="493862" y="498188"/>
                      <a:pt x="468565" y="493768"/>
                    </a:cubicBezTo>
                    <a:cubicBezTo>
                      <a:pt x="451656" y="490821"/>
                      <a:pt x="434720" y="488008"/>
                      <a:pt x="417757" y="485570"/>
                    </a:cubicBezTo>
                    <a:cubicBezTo>
                      <a:pt x="403581" y="483534"/>
                      <a:pt x="389352" y="481740"/>
                      <a:pt x="375096" y="480266"/>
                    </a:cubicBezTo>
                    <a:cubicBezTo>
                      <a:pt x="360839" y="478766"/>
                      <a:pt x="346530" y="477668"/>
                      <a:pt x="332193" y="476810"/>
                    </a:cubicBezTo>
                    <a:lnTo>
                      <a:pt x="263431" y="472738"/>
                    </a:lnTo>
                    <a:cubicBezTo>
                      <a:pt x="259947" y="472605"/>
                      <a:pt x="238080" y="472176"/>
                      <a:pt x="229585" y="472926"/>
                    </a:cubicBezTo>
                    <a:cubicBezTo>
                      <a:pt x="225700" y="473274"/>
                      <a:pt x="223368" y="474560"/>
                      <a:pt x="222779" y="475176"/>
                    </a:cubicBezTo>
                    <a:cubicBezTo>
                      <a:pt x="221412" y="476543"/>
                      <a:pt x="220930" y="478070"/>
                      <a:pt x="221010" y="479543"/>
                    </a:cubicBezTo>
                    <a:cubicBezTo>
                      <a:pt x="221064" y="480829"/>
                      <a:pt x="221412" y="482490"/>
                      <a:pt x="223154" y="483883"/>
                    </a:cubicBezTo>
                    <a:cubicBezTo>
                      <a:pt x="224762" y="485249"/>
                      <a:pt x="226932" y="485544"/>
                      <a:pt x="228808" y="484847"/>
                    </a:cubicBezTo>
                    <a:cubicBezTo>
                      <a:pt x="228755" y="484767"/>
                      <a:pt x="228728" y="484659"/>
                      <a:pt x="228674" y="484526"/>
                    </a:cubicBezTo>
                    <a:cubicBezTo>
                      <a:pt x="228621" y="484231"/>
                      <a:pt x="229183" y="484338"/>
                      <a:pt x="229773" y="484365"/>
                    </a:cubicBezTo>
                    <a:cubicBezTo>
                      <a:pt x="229987" y="484231"/>
                      <a:pt x="230228" y="484070"/>
                      <a:pt x="230416" y="483909"/>
                    </a:cubicBezTo>
                    <a:cubicBezTo>
                      <a:pt x="230309" y="484070"/>
                      <a:pt x="230148" y="484231"/>
                      <a:pt x="230014" y="484392"/>
                    </a:cubicBezTo>
                    <a:cubicBezTo>
                      <a:pt x="230148" y="484392"/>
                      <a:pt x="230255" y="484392"/>
                      <a:pt x="230362" y="484392"/>
                    </a:cubicBezTo>
                    <a:cubicBezTo>
                      <a:pt x="238482" y="483990"/>
                      <a:pt x="259384" y="485249"/>
                      <a:pt x="262680" y="485490"/>
                    </a:cubicBezTo>
                    <a:lnTo>
                      <a:pt x="331121" y="491759"/>
                    </a:lnTo>
                    <a:cubicBezTo>
                      <a:pt x="345243" y="492911"/>
                      <a:pt x="359312" y="494464"/>
                      <a:pt x="373354" y="496072"/>
                    </a:cubicBezTo>
                    <a:cubicBezTo>
                      <a:pt x="387449" y="497706"/>
                      <a:pt x="401518" y="499474"/>
                      <a:pt x="415587" y="501322"/>
                    </a:cubicBezTo>
                    <a:cubicBezTo>
                      <a:pt x="432469" y="503546"/>
                      <a:pt x="449378" y="505850"/>
                      <a:pt x="466261" y="508287"/>
                    </a:cubicBezTo>
                    <a:cubicBezTo>
                      <a:pt x="491638" y="511931"/>
                      <a:pt x="517015" y="515681"/>
                      <a:pt x="542392" y="519378"/>
                    </a:cubicBezTo>
                    <a:cubicBezTo>
                      <a:pt x="545635" y="519914"/>
                      <a:pt x="548690" y="517717"/>
                      <a:pt x="549199" y="514503"/>
                    </a:cubicBezTo>
                    <a:cubicBezTo>
                      <a:pt x="549735" y="511261"/>
                      <a:pt x="547564" y="508207"/>
                      <a:pt x="544322" y="507671"/>
                    </a:cubicBezTo>
                    <a:close/>
                    <a:moveTo>
                      <a:pt x="228808" y="484847"/>
                    </a:moveTo>
                    <a:cubicBezTo>
                      <a:pt x="229049" y="485276"/>
                      <a:pt x="229532" y="484954"/>
                      <a:pt x="230014" y="484392"/>
                    </a:cubicBezTo>
                    <a:lnTo>
                      <a:pt x="229773" y="484365"/>
                    </a:lnTo>
                    <a:cubicBezTo>
                      <a:pt x="229451" y="484579"/>
                      <a:pt x="229130" y="484713"/>
                      <a:pt x="228808" y="4848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649"/>
        <p:cNvGrpSpPr/>
        <p:nvPr/>
      </p:nvGrpSpPr>
      <p:grpSpPr>
        <a:xfrm>
          <a:off x="0" y="0"/>
          <a:ext cx="0" cy="0"/>
          <a:chOff x="0" y="0"/>
          <a:chExt cx="0" cy="0"/>
        </a:xfrm>
      </p:grpSpPr>
      <p:sp>
        <p:nvSpPr>
          <p:cNvPr id="650" name="Google Shape;650;p7"/>
          <p:cNvSpPr txBox="1">
            <a:spLocks noGrp="1"/>
          </p:cNvSpPr>
          <p:nvPr>
            <p:ph type="title"/>
          </p:nvPr>
        </p:nvSpPr>
        <p:spPr>
          <a:xfrm>
            <a:off x="910000" y="785650"/>
            <a:ext cx="7323900" cy="531300"/>
          </a:xfrm>
          <a:prstGeom prst="rect">
            <a:avLst/>
          </a:prstGeom>
        </p:spPr>
        <p:txBody>
          <a:bodyPr spcFirstLastPara="1" wrap="square" lIns="0" tIns="0" rIns="0" bIns="0" anchor="t"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a:lvl2pPr>
            <a:lvl3pPr lvl="2" algn="ctr" rtl="0">
              <a:spcBef>
                <a:spcPts val="0"/>
              </a:spcBef>
              <a:spcAft>
                <a:spcPts val="0"/>
              </a:spcAft>
              <a:buSzPts val="4000"/>
              <a:buNone/>
              <a:defRPr/>
            </a:lvl3pPr>
            <a:lvl4pPr lvl="3" algn="ctr" rtl="0">
              <a:spcBef>
                <a:spcPts val="0"/>
              </a:spcBef>
              <a:spcAft>
                <a:spcPts val="0"/>
              </a:spcAft>
              <a:buSzPts val="4000"/>
              <a:buNone/>
              <a:defRPr/>
            </a:lvl4pPr>
            <a:lvl5pPr lvl="4" algn="ctr" rtl="0">
              <a:spcBef>
                <a:spcPts val="0"/>
              </a:spcBef>
              <a:spcAft>
                <a:spcPts val="0"/>
              </a:spcAft>
              <a:buSzPts val="4000"/>
              <a:buNone/>
              <a:defRPr/>
            </a:lvl5pPr>
            <a:lvl6pPr lvl="5" algn="ctr" rtl="0">
              <a:spcBef>
                <a:spcPts val="0"/>
              </a:spcBef>
              <a:spcAft>
                <a:spcPts val="0"/>
              </a:spcAft>
              <a:buSzPts val="4000"/>
              <a:buNone/>
              <a:defRPr/>
            </a:lvl6pPr>
            <a:lvl7pPr lvl="6" algn="ctr" rtl="0">
              <a:spcBef>
                <a:spcPts val="0"/>
              </a:spcBef>
              <a:spcAft>
                <a:spcPts val="0"/>
              </a:spcAft>
              <a:buSzPts val="4000"/>
              <a:buNone/>
              <a:defRPr/>
            </a:lvl7pPr>
            <a:lvl8pPr lvl="7" algn="ctr" rtl="0">
              <a:spcBef>
                <a:spcPts val="0"/>
              </a:spcBef>
              <a:spcAft>
                <a:spcPts val="0"/>
              </a:spcAft>
              <a:buSzPts val="4000"/>
              <a:buNone/>
              <a:defRPr/>
            </a:lvl8pPr>
            <a:lvl9pPr lvl="8" algn="ctr" rtl="0">
              <a:spcBef>
                <a:spcPts val="0"/>
              </a:spcBef>
              <a:spcAft>
                <a:spcPts val="0"/>
              </a:spcAft>
              <a:buSzPts val="4000"/>
              <a:buNone/>
              <a:defRPr/>
            </a:lvl9pPr>
          </a:lstStyle>
          <a:p>
            <a:endParaRPr/>
          </a:p>
        </p:txBody>
      </p:sp>
      <p:sp>
        <p:nvSpPr>
          <p:cNvPr id="651" name="Google Shape;651;p7"/>
          <p:cNvSpPr txBox="1">
            <a:spLocks noGrp="1"/>
          </p:cNvSpPr>
          <p:nvPr>
            <p:ph type="body" idx="1"/>
          </p:nvPr>
        </p:nvSpPr>
        <p:spPr>
          <a:xfrm>
            <a:off x="910000" y="1783650"/>
            <a:ext cx="2281800" cy="25587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a:lvl1pPr>
            <a:lvl2pPr marL="914400" lvl="1" indent="-317500" rtl="0">
              <a:spcBef>
                <a:spcPts val="800"/>
              </a:spcBef>
              <a:spcAft>
                <a:spcPts val="0"/>
              </a:spcAft>
              <a:buSzPts val="1400"/>
              <a:buChar char="○"/>
              <a:defRPr/>
            </a:lvl2pPr>
            <a:lvl3pPr marL="1371600" lvl="2" indent="-317500" rtl="0">
              <a:spcBef>
                <a:spcPts val="800"/>
              </a:spcBef>
              <a:spcAft>
                <a:spcPts val="0"/>
              </a:spcAft>
              <a:buSzPts val="1400"/>
              <a:buChar char="■"/>
              <a:defRPr/>
            </a:lvl3pPr>
            <a:lvl4pPr marL="1828800" lvl="3" indent="-317500" rtl="0">
              <a:spcBef>
                <a:spcPts val="800"/>
              </a:spcBef>
              <a:spcAft>
                <a:spcPts val="0"/>
              </a:spcAft>
              <a:buSzPts val="1400"/>
              <a:buChar char="●"/>
              <a:defRPr/>
            </a:lvl4pPr>
            <a:lvl5pPr marL="2286000" lvl="4" indent="-317500" rtl="0">
              <a:spcBef>
                <a:spcPts val="800"/>
              </a:spcBef>
              <a:spcAft>
                <a:spcPts val="0"/>
              </a:spcAft>
              <a:buSzPts val="1400"/>
              <a:buChar char="○"/>
              <a:defRPr/>
            </a:lvl5pPr>
            <a:lvl6pPr marL="2743200" lvl="5" indent="-317500" rtl="0">
              <a:spcBef>
                <a:spcPts val="800"/>
              </a:spcBef>
              <a:spcAft>
                <a:spcPts val="0"/>
              </a:spcAft>
              <a:buSzPts val="1400"/>
              <a:buChar char="■"/>
              <a:defRPr/>
            </a:lvl6pPr>
            <a:lvl7pPr marL="3200400" lvl="6" indent="-317500" rtl="0">
              <a:spcBef>
                <a:spcPts val="800"/>
              </a:spcBef>
              <a:spcAft>
                <a:spcPts val="0"/>
              </a:spcAft>
              <a:buSzPts val="1400"/>
              <a:buChar char="●"/>
              <a:defRPr/>
            </a:lvl7pPr>
            <a:lvl8pPr marL="3657600" lvl="7" indent="-317500" rtl="0">
              <a:spcBef>
                <a:spcPts val="800"/>
              </a:spcBef>
              <a:spcAft>
                <a:spcPts val="0"/>
              </a:spcAft>
              <a:buSzPts val="1400"/>
              <a:buChar char="○"/>
              <a:defRPr/>
            </a:lvl8pPr>
            <a:lvl9pPr marL="4114800" lvl="8" indent="-317500" rtl="0">
              <a:spcBef>
                <a:spcPts val="800"/>
              </a:spcBef>
              <a:spcAft>
                <a:spcPts val="800"/>
              </a:spcAft>
              <a:buSzPts val="1400"/>
              <a:buChar char="■"/>
              <a:defRPr/>
            </a:lvl9pPr>
          </a:lstStyle>
          <a:p>
            <a:endParaRPr/>
          </a:p>
        </p:txBody>
      </p:sp>
      <p:sp>
        <p:nvSpPr>
          <p:cNvPr id="652" name="Google Shape;652;p7"/>
          <p:cNvSpPr txBox="1">
            <a:spLocks noGrp="1"/>
          </p:cNvSpPr>
          <p:nvPr>
            <p:ph type="body" idx="2"/>
          </p:nvPr>
        </p:nvSpPr>
        <p:spPr>
          <a:xfrm>
            <a:off x="3431236" y="1783650"/>
            <a:ext cx="2281800" cy="25587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a:lvl1pPr>
            <a:lvl2pPr marL="914400" lvl="1" indent="-317500" rtl="0">
              <a:spcBef>
                <a:spcPts val="800"/>
              </a:spcBef>
              <a:spcAft>
                <a:spcPts val="0"/>
              </a:spcAft>
              <a:buSzPts val="1400"/>
              <a:buChar char="○"/>
              <a:defRPr/>
            </a:lvl2pPr>
            <a:lvl3pPr marL="1371600" lvl="2" indent="-317500" rtl="0">
              <a:spcBef>
                <a:spcPts val="800"/>
              </a:spcBef>
              <a:spcAft>
                <a:spcPts val="0"/>
              </a:spcAft>
              <a:buSzPts val="1400"/>
              <a:buChar char="■"/>
              <a:defRPr/>
            </a:lvl3pPr>
            <a:lvl4pPr marL="1828800" lvl="3" indent="-317500" rtl="0">
              <a:spcBef>
                <a:spcPts val="800"/>
              </a:spcBef>
              <a:spcAft>
                <a:spcPts val="0"/>
              </a:spcAft>
              <a:buSzPts val="1400"/>
              <a:buChar char="●"/>
              <a:defRPr/>
            </a:lvl4pPr>
            <a:lvl5pPr marL="2286000" lvl="4" indent="-317500" rtl="0">
              <a:spcBef>
                <a:spcPts val="800"/>
              </a:spcBef>
              <a:spcAft>
                <a:spcPts val="0"/>
              </a:spcAft>
              <a:buSzPts val="1400"/>
              <a:buChar char="○"/>
              <a:defRPr/>
            </a:lvl5pPr>
            <a:lvl6pPr marL="2743200" lvl="5" indent="-317500" rtl="0">
              <a:spcBef>
                <a:spcPts val="800"/>
              </a:spcBef>
              <a:spcAft>
                <a:spcPts val="0"/>
              </a:spcAft>
              <a:buSzPts val="1400"/>
              <a:buChar char="■"/>
              <a:defRPr/>
            </a:lvl6pPr>
            <a:lvl7pPr marL="3200400" lvl="6" indent="-317500" rtl="0">
              <a:spcBef>
                <a:spcPts val="800"/>
              </a:spcBef>
              <a:spcAft>
                <a:spcPts val="0"/>
              </a:spcAft>
              <a:buSzPts val="1400"/>
              <a:buChar char="●"/>
              <a:defRPr/>
            </a:lvl7pPr>
            <a:lvl8pPr marL="3657600" lvl="7" indent="-317500" rtl="0">
              <a:spcBef>
                <a:spcPts val="800"/>
              </a:spcBef>
              <a:spcAft>
                <a:spcPts val="0"/>
              </a:spcAft>
              <a:buSzPts val="1400"/>
              <a:buChar char="○"/>
              <a:defRPr/>
            </a:lvl8pPr>
            <a:lvl9pPr marL="4114800" lvl="8" indent="-317500" rtl="0">
              <a:spcBef>
                <a:spcPts val="800"/>
              </a:spcBef>
              <a:spcAft>
                <a:spcPts val="800"/>
              </a:spcAft>
              <a:buSzPts val="1400"/>
              <a:buChar char="■"/>
              <a:defRPr/>
            </a:lvl9pPr>
          </a:lstStyle>
          <a:p>
            <a:endParaRPr/>
          </a:p>
        </p:txBody>
      </p:sp>
      <p:sp>
        <p:nvSpPr>
          <p:cNvPr id="653" name="Google Shape;653;p7"/>
          <p:cNvSpPr txBox="1">
            <a:spLocks noGrp="1"/>
          </p:cNvSpPr>
          <p:nvPr>
            <p:ph type="body" idx="3"/>
          </p:nvPr>
        </p:nvSpPr>
        <p:spPr>
          <a:xfrm>
            <a:off x="5952472" y="1783650"/>
            <a:ext cx="2281800" cy="25587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a:lvl1pPr>
            <a:lvl2pPr marL="914400" lvl="1" indent="-317500" rtl="0">
              <a:spcBef>
                <a:spcPts val="800"/>
              </a:spcBef>
              <a:spcAft>
                <a:spcPts val="0"/>
              </a:spcAft>
              <a:buSzPts val="1400"/>
              <a:buChar char="○"/>
              <a:defRPr/>
            </a:lvl2pPr>
            <a:lvl3pPr marL="1371600" lvl="2" indent="-317500" rtl="0">
              <a:spcBef>
                <a:spcPts val="800"/>
              </a:spcBef>
              <a:spcAft>
                <a:spcPts val="0"/>
              </a:spcAft>
              <a:buSzPts val="1400"/>
              <a:buChar char="■"/>
              <a:defRPr/>
            </a:lvl3pPr>
            <a:lvl4pPr marL="1828800" lvl="3" indent="-317500" rtl="0">
              <a:spcBef>
                <a:spcPts val="800"/>
              </a:spcBef>
              <a:spcAft>
                <a:spcPts val="0"/>
              </a:spcAft>
              <a:buSzPts val="1400"/>
              <a:buChar char="●"/>
              <a:defRPr/>
            </a:lvl4pPr>
            <a:lvl5pPr marL="2286000" lvl="4" indent="-317500" rtl="0">
              <a:spcBef>
                <a:spcPts val="800"/>
              </a:spcBef>
              <a:spcAft>
                <a:spcPts val="0"/>
              </a:spcAft>
              <a:buSzPts val="1400"/>
              <a:buChar char="○"/>
              <a:defRPr/>
            </a:lvl5pPr>
            <a:lvl6pPr marL="2743200" lvl="5" indent="-317500" rtl="0">
              <a:spcBef>
                <a:spcPts val="800"/>
              </a:spcBef>
              <a:spcAft>
                <a:spcPts val="0"/>
              </a:spcAft>
              <a:buSzPts val="1400"/>
              <a:buChar char="■"/>
              <a:defRPr/>
            </a:lvl6pPr>
            <a:lvl7pPr marL="3200400" lvl="6" indent="-317500" rtl="0">
              <a:spcBef>
                <a:spcPts val="800"/>
              </a:spcBef>
              <a:spcAft>
                <a:spcPts val="0"/>
              </a:spcAft>
              <a:buSzPts val="1400"/>
              <a:buChar char="●"/>
              <a:defRPr/>
            </a:lvl7pPr>
            <a:lvl8pPr marL="3657600" lvl="7" indent="-317500" rtl="0">
              <a:spcBef>
                <a:spcPts val="800"/>
              </a:spcBef>
              <a:spcAft>
                <a:spcPts val="0"/>
              </a:spcAft>
              <a:buSzPts val="1400"/>
              <a:buChar char="○"/>
              <a:defRPr/>
            </a:lvl8pPr>
            <a:lvl9pPr marL="4114800" lvl="8" indent="-317500" rtl="0">
              <a:spcBef>
                <a:spcPts val="800"/>
              </a:spcBef>
              <a:spcAft>
                <a:spcPts val="800"/>
              </a:spcAft>
              <a:buSzPts val="1400"/>
              <a:buChar char="■"/>
              <a:defRPr/>
            </a:lvl9pPr>
          </a:lstStyle>
          <a:p>
            <a:endParaRPr/>
          </a:p>
        </p:txBody>
      </p:sp>
      <p:sp>
        <p:nvSpPr>
          <p:cNvPr id="654" name="Google Shape;654;p7"/>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655" name="Google Shape;655;p7"/>
          <p:cNvGrpSpPr/>
          <p:nvPr/>
        </p:nvGrpSpPr>
        <p:grpSpPr>
          <a:xfrm>
            <a:off x="-626765" y="-239581"/>
            <a:ext cx="10397531" cy="1573608"/>
            <a:chOff x="-626765" y="-239581"/>
            <a:chExt cx="10397531" cy="1573608"/>
          </a:xfrm>
        </p:grpSpPr>
        <p:sp>
          <p:nvSpPr>
            <p:cNvPr id="656" name="Google Shape;656;p7"/>
            <p:cNvSpPr/>
            <p:nvPr/>
          </p:nvSpPr>
          <p:spPr>
            <a:xfrm rot="5400000">
              <a:off x="556732" y="740254"/>
              <a:ext cx="582942" cy="604603"/>
            </a:xfrm>
            <a:custGeom>
              <a:avLst/>
              <a:gdLst/>
              <a:ahLst/>
              <a:cxnLst/>
              <a:rect l="l" t="t" r="r" b="b"/>
              <a:pathLst>
                <a:path w="1165884" h="1209206" extrusionOk="0">
                  <a:moveTo>
                    <a:pt x="35556" y="983827"/>
                  </a:moveTo>
                  <a:cubicBezTo>
                    <a:pt x="27595" y="927932"/>
                    <a:pt x="30770" y="866725"/>
                    <a:pt x="52506" y="814000"/>
                  </a:cubicBezTo>
                  <a:cubicBezTo>
                    <a:pt x="58947" y="798375"/>
                    <a:pt x="71335" y="770740"/>
                    <a:pt x="91506" y="769267"/>
                  </a:cubicBezTo>
                  <a:cubicBezTo>
                    <a:pt x="119682" y="767168"/>
                    <a:pt x="126078" y="818420"/>
                    <a:pt x="128582" y="836858"/>
                  </a:cubicBezTo>
                  <a:cubicBezTo>
                    <a:pt x="137796" y="905075"/>
                    <a:pt x="122142" y="976863"/>
                    <a:pt x="94234" y="1039275"/>
                  </a:cubicBezTo>
                  <a:lnTo>
                    <a:pt x="64358" y="1064499"/>
                  </a:lnTo>
                  <a:cubicBezTo>
                    <a:pt x="63777" y="1063205"/>
                    <a:pt x="60467" y="1059812"/>
                    <a:pt x="59439" y="1058160"/>
                  </a:cubicBezTo>
                  <a:cubicBezTo>
                    <a:pt x="56129" y="1052713"/>
                    <a:pt x="52864" y="1047356"/>
                    <a:pt x="50315" y="1041507"/>
                  </a:cubicBezTo>
                  <a:cubicBezTo>
                    <a:pt x="42309" y="1023248"/>
                    <a:pt x="38374" y="1003471"/>
                    <a:pt x="35556" y="983827"/>
                  </a:cubicBezTo>
                  <a:close/>
                  <a:moveTo>
                    <a:pt x="220491" y="1069499"/>
                  </a:moveTo>
                  <a:cubicBezTo>
                    <a:pt x="164228" y="1075616"/>
                    <a:pt x="109127" y="1101643"/>
                    <a:pt x="63911" y="1134814"/>
                  </a:cubicBezTo>
                  <a:cubicBezTo>
                    <a:pt x="47587" y="1146779"/>
                    <a:pt x="31754" y="1159993"/>
                    <a:pt x="18158" y="1175039"/>
                  </a:cubicBezTo>
                  <a:cubicBezTo>
                    <a:pt x="13238" y="1180440"/>
                    <a:pt x="8587" y="1186110"/>
                    <a:pt x="4473" y="1192137"/>
                  </a:cubicBezTo>
                  <a:cubicBezTo>
                    <a:pt x="2639" y="1194861"/>
                    <a:pt x="2549" y="1202852"/>
                    <a:pt x="0" y="1200843"/>
                  </a:cubicBezTo>
                  <a:lnTo>
                    <a:pt x="2549" y="1204950"/>
                  </a:lnTo>
                  <a:cubicBezTo>
                    <a:pt x="20350" y="1213701"/>
                    <a:pt x="47184" y="1206691"/>
                    <a:pt x="65566" y="1203923"/>
                  </a:cubicBezTo>
                  <a:cubicBezTo>
                    <a:pt x="121516" y="1195441"/>
                    <a:pt x="180150" y="1182048"/>
                    <a:pt x="228586" y="1151645"/>
                  </a:cubicBezTo>
                  <a:cubicBezTo>
                    <a:pt x="244955" y="1141377"/>
                    <a:pt x="293213" y="1109099"/>
                    <a:pt x="279438" y="1083473"/>
                  </a:cubicBezTo>
                  <a:cubicBezTo>
                    <a:pt x="269464" y="1065035"/>
                    <a:pt x="237352" y="1067624"/>
                    <a:pt x="220491" y="1069499"/>
                  </a:cubicBezTo>
                  <a:close/>
                  <a:moveTo>
                    <a:pt x="454712" y="600690"/>
                  </a:moveTo>
                  <a:lnTo>
                    <a:pt x="490134" y="584261"/>
                  </a:lnTo>
                  <a:cubicBezTo>
                    <a:pt x="539107" y="509124"/>
                    <a:pt x="589064" y="436667"/>
                    <a:pt x="596757" y="344476"/>
                  </a:cubicBezTo>
                  <a:cubicBezTo>
                    <a:pt x="597964" y="329521"/>
                    <a:pt x="603778" y="256706"/>
                    <a:pt x="581193" y="251348"/>
                  </a:cubicBezTo>
                  <a:cubicBezTo>
                    <a:pt x="562274" y="246884"/>
                    <a:pt x="537407" y="283760"/>
                    <a:pt x="528641" y="295055"/>
                  </a:cubicBezTo>
                  <a:cubicBezTo>
                    <a:pt x="483336" y="353137"/>
                    <a:pt x="453236" y="422291"/>
                    <a:pt x="442547" y="495195"/>
                  </a:cubicBezTo>
                  <a:cubicBezTo>
                    <a:pt x="438522" y="522607"/>
                    <a:pt x="435570" y="552340"/>
                    <a:pt x="440624" y="579841"/>
                  </a:cubicBezTo>
                  <a:cubicBezTo>
                    <a:pt x="440848" y="581091"/>
                    <a:pt x="448764" y="611271"/>
                    <a:pt x="454712" y="600690"/>
                  </a:cubicBezTo>
                  <a:close/>
                  <a:moveTo>
                    <a:pt x="691751" y="408005"/>
                  </a:moveTo>
                  <a:cubicBezTo>
                    <a:pt x="722834" y="374477"/>
                    <a:pt x="755796" y="341798"/>
                    <a:pt x="781960" y="304118"/>
                  </a:cubicBezTo>
                  <a:cubicBezTo>
                    <a:pt x="812954" y="259518"/>
                    <a:pt x="836658" y="206168"/>
                    <a:pt x="839923" y="151301"/>
                  </a:cubicBezTo>
                  <a:cubicBezTo>
                    <a:pt x="844216" y="79022"/>
                    <a:pt x="786969" y="94826"/>
                    <a:pt x="753113" y="137238"/>
                  </a:cubicBezTo>
                  <a:cubicBezTo>
                    <a:pt x="742245" y="150854"/>
                    <a:pt x="732629" y="165364"/>
                    <a:pt x="723863" y="180409"/>
                  </a:cubicBezTo>
                  <a:cubicBezTo>
                    <a:pt x="707315" y="208981"/>
                    <a:pt x="693943" y="238982"/>
                    <a:pt x="682940" y="270099"/>
                  </a:cubicBezTo>
                  <a:cubicBezTo>
                    <a:pt x="664156" y="323136"/>
                    <a:pt x="652617" y="379969"/>
                    <a:pt x="662457" y="429926"/>
                  </a:cubicBezTo>
                  <a:lnTo>
                    <a:pt x="691751" y="408005"/>
                  </a:lnTo>
                  <a:close/>
                  <a:moveTo>
                    <a:pt x="886167" y="288135"/>
                  </a:moveTo>
                  <a:lnTo>
                    <a:pt x="900122" y="284474"/>
                  </a:lnTo>
                  <a:cubicBezTo>
                    <a:pt x="957816" y="229026"/>
                    <a:pt x="1020520" y="168087"/>
                    <a:pt x="1046728" y="90584"/>
                  </a:cubicBezTo>
                  <a:cubicBezTo>
                    <a:pt x="1053928" y="69244"/>
                    <a:pt x="1070789" y="15627"/>
                    <a:pt x="1041540" y="2189"/>
                  </a:cubicBezTo>
                  <a:cubicBezTo>
                    <a:pt x="1021772" y="-6874"/>
                    <a:pt x="997755" y="14377"/>
                    <a:pt x="984651" y="26341"/>
                  </a:cubicBezTo>
                  <a:cubicBezTo>
                    <a:pt x="937690" y="69066"/>
                    <a:pt x="906875" y="128621"/>
                    <a:pt x="891669" y="189739"/>
                  </a:cubicBezTo>
                  <a:cubicBezTo>
                    <a:pt x="885631" y="214026"/>
                    <a:pt x="881650" y="239116"/>
                    <a:pt x="880935" y="264206"/>
                  </a:cubicBezTo>
                  <a:cubicBezTo>
                    <a:pt x="880845" y="266661"/>
                    <a:pt x="879325" y="292421"/>
                    <a:pt x="886167" y="288135"/>
                  </a:cubicBezTo>
                  <a:close/>
                  <a:moveTo>
                    <a:pt x="1144853" y="317913"/>
                  </a:moveTo>
                  <a:cubicBezTo>
                    <a:pt x="1136669" y="313850"/>
                    <a:pt x="1127992" y="310770"/>
                    <a:pt x="1119181" y="308270"/>
                  </a:cubicBezTo>
                  <a:cubicBezTo>
                    <a:pt x="1048919" y="288135"/>
                    <a:pt x="973335" y="296618"/>
                    <a:pt x="902939" y="311216"/>
                  </a:cubicBezTo>
                  <a:cubicBezTo>
                    <a:pt x="877446" y="316484"/>
                    <a:pt x="852132" y="322824"/>
                    <a:pt x="827758" y="332021"/>
                  </a:cubicBezTo>
                  <a:cubicBezTo>
                    <a:pt x="824761" y="333137"/>
                    <a:pt x="807050" y="338360"/>
                    <a:pt x="806871" y="343584"/>
                  </a:cubicBezTo>
                  <a:lnTo>
                    <a:pt x="799537" y="353628"/>
                  </a:lnTo>
                  <a:cubicBezTo>
                    <a:pt x="846855" y="369299"/>
                    <a:pt x="890953" y="389969"/>
                    <a:pt x="940552" y="398987"/>
                  </a:cubicBezTo>
                  <a:cubicBezTo>
                    <a:pt x="973559" y="404969"/>
                    <a:pt x="1007102" y="406085"/>
                    <a:pt x="1040511" y="402826"/>
                  </a:cubicBezTo>
                  <a:cubicBezTo>
                    <a:pt x="1075620" y="399389"/>
                    <a:pt x="1114664" y="391665"/>
                    <a:pt x="1144674" y="372111"/>
                  </a:cubicBezTo>
                  <a:cubicBezTo>
                    <a:pt x="1171151" y="354878"/>
                    <a:pt x="1174640" y="332780"/>
                    <a:pt x="1144853" y="317913"/>
                  </a:cubicBezTo>
                  <a:close/>
                  <a:moveTo>
                    <a:pt x="871722" y="450774"/>
                  </a:moveTo>
                  <a:cubicBezTo>
                    <a:pt x="807676" y="431443"/>
                    <a:pt x="738577" y="447069"/>
                    <a:pt x="676634" y="466802"/>
                  </a:cubicBezTo>
                  <a:cubicBezTo>
                    <a:pt x="654675" y="473766"/>
                    <a:pt x="632581" y="481400"/>
                    <a:pt x="611918" y="491624"/>
                  </a:cubicBezTo>
                  <a:cubicBezTo>
                    <a:pt x="611471" y="491847"/>
                    <a:pt x="589645" y="503276"/>
                    <a:pt x="593760" y="506223"/>
                  </a:cubicBezTo>
                  <a:lnTo>
                    <a:pt x="577883" y="535777"/>
                  </a:lnTo>
                  <a:cubicBezTo>
                    <a:pt x="667197" y="536625"/>
                    <a:pt x="757183" y="558769"/>
                    <a:pt x="846095" y="538322"/>
                  </a:cubicBezTo>
                  <a:cubicBezTo>
                    <a:pt x="865505" y="533857"/>
                    <a:pt x="927448" y="518723"/>
                    <a:pt x="926733" y="489883"/>
                  </a:cubicBezTo>
                  <a:cubicBezTo>
                    <a:pt x="926151" y="468141"/>
                    <a:pt x="887644" y="455551"/>
                    <a:pt x="871722" y="450774"/>
                  </a:cubicBezTo>
                  <a:close/>
                  <a:moveTo>
                    <a:pt x="272505" y="802928"/>
                  </a:moveTo>
                  <a:lnTo>
                    <a:pt x="318348" y="753909"/>
                  </a:lnTo>
                  <a:cubicBezTo>
                    <a:pt x="333778" y="720917"/>
                    <a:pt x="348894" y="687835"/>
                    <a:pt x="358108" y="652477"/>
                  </a:cubicBezTo>
                  <a:cubicBezTo>
                    <a:pt x="364101" y="629307"/>
                    <a:pt x="368484" y="605645"/>
                    <a:pt x="370317" y="581761"/>
                  </a:cubicBezTo>
                  <a:cubicBezTo>
                    <a:pt x="372911" y="548411"/>
                    <a:pt x="364548" y="438408"/>
                    <a:pt x="310342" y="498767"/>
                  </a:cubicBezTo>
                  <a:cubicBezTo>
                    <a:pt x="303768" y="506089"/>
                    <a:pt x="298043" y="514169"/>
                    <a:pt x="292900" y="522607"/>
                  </a:cubicBezTo>
                  <a:cubicBezTo>
                    <a:pt x="263337" y="571046"/>
                    <a:pt x="253721" y="630512"/>
                    <a:pt x="251395" y="686362"/>
                  </a:cubicBezTo>
                  <a:cubicBezTo>
                    <a:pt x="250143" y="716720"/>
                    <a:pt x="249204" y="748909"/>
                    <a:pt x="255913" y="778821"/>
                  </a:cubicBezTo>
                  <a:cubicBezTo>
                    <a:pt x="257031" y="783821"/>
                    <a:pt x="262442" y="806723"/>
                    <a:pt x="272505" y="802928"/>
                  </a:cubicBezTo>
                  <a:close/>
                  <a:moveTo>
                    <a:pt x="475464" y="777258"/>
                  </a:moveTo>
                  <a:cubicBezTo>
                    <a:pt x="405918" y="771990"/>
                    <a:pt x="335701" y="808018"/>
                    <a:pt x="280064" y="846055"/>
                  </a:cubicBezTo>
                  <a:cubicBezTo>
                    <a:pt x="260922" y="859180"/>
                    <a:pt x="243121" y="873913"/>
                    <a:pt x="226037" y="889583"/>
                  </a:cubicBezTo>
                  <a:cubicBezTo>
                    <a:pt x="224114" y="891369"/>
                    <a:pt x="205061" y="914003"/>
                    <a:pt x="205240" y="913959"/>
                  </a:cubicBezTo>
                  <a:lnTo>
                    <a:pt x="167850" y="961014"/>
                  </a:lnTo>
                  <a:cubicBezTo>
                    <a:pt x="186814" y="968425"/>
                    <a:pt x="226708" y="954853"/>
                    <a:pt x="245223" y="951326"/>
                  </a:cubicBezTo>
                  <a:cubicBezTo>
                    <a:pt x="319197" y="937218"/>
                    <a:pt x="396839" y="917173"/>
                    <a:pt x="464328" y="883422"/>
                  </a:cubicBezTo>
                  <a:cubicBezTo>
                    <a:pt x="487406" y="871859"/>
                    <a:pt x="545860" y="843064"/>
                    <a:pt x="539018" y="808777"/>
                  </a:cubicBezTo>
                  <a:cubicBezTo>
                    <a:pt x="534008" y="783597"/>
                    <a:pt x="495680" y="778776"/>
                    <a:pt x="475464" y="77725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7" name="Google Shape;657;p7"/>
            <p:cNvSpPr/>
            <p:nvPr/>
          </p:nvSpPr>
          <p:spPr>
            <a:xfrm rot="5400000">
              <a:off x="-484849" y="-326703"/>
              <a:ext cx="1449333" cy="1733165"/>
            </a:xfrm>
            <a:custGeom>
              <a:avLst/>
              <a:gdLst/>
              <a:ahLst/>
              <a:cxnLst/>
              <a:rect l="l" t="t" r="r" b="b"/>
              <a:pathLst>
                <a:path w="2898666" h="3466331" extrusionOk="0">
                  <a:moveTo>
                    <a:pt x="1521418" y="2297181"/>
                  </a:moveTo>
                  <a:cubicBezTo>
                    <a:pt x="1522849" y="2297583"/>
                    <a:pt x="1524280" y="2297717"/>
                    <a:pt x="1525666" y="2297628"/>
                  </a:cubicBezTo>
                  <a:cubicBezTo>
                    <a:pt x="1526069" y="2298967"/>
                    <a:pt x="1522625" y="2297583"/>
                    <a:pt x="1521373" y="2297181"/>
                  </a:cubicBezTo>
                  <a:cubicBezTo>
                    <a:pt x="1521373" y="2297181"/>
                    <a:pt x="1521373" y="2297181"/>
                    <a:pt x="1521418" y="2297181"/>
                  </a:cubicBezTo>
                  <a:close/>
                  <a:moveTo>
                    <a:pt x="65507" y="2177446"/>
                  </a:moveTo>
                  <a:cubicBezTo>
                    <a:pt x="64478" y="2178919"/>
                    <a:pt x="63271" y="2180124"/>
                    <a:pt x="61884" y="2181062"/>
                  </a:cubicBezTo>
                  <a:cubicBezTo>
                    <a:pt x="62645" y="2182535"/>
                    <a:pt x="64657" y="2178740"/>
                    <a:pt x="65507" y="2177446"/>
                  </a:cubicBezTo>
                  <a:close/>
                  <a:moveTo>
                    <a:pt x="2034584" y="891333"/>
                  </a:moveTo>
                  <a:lnTo>
                    <a:pt x="2034584" y="891333"/>
                  </a:lnTo>
                  <a:cubicBezTo>
                    <a:pt x="2034942" y="891512"/>
                    <a:pt x="2034763" y="890708"/>
                    <a:pt x="2034808" y="890396"/>
                  </a:cubicBezTo>
                  <a:lnTo>
                    <a:pt x="2034674" y="891021"/>
                  </a:lnTo>
                  <a:lnTo>
                    <a:pt x="2034584" y="891333"/>
                  </a:lnTo>
                  <a:close/>
                  <a:moveTo>
                    <a:pt x="2885107" y="232562"/>
                  </a:moveTo>
                  <a:cubicBezTo>
                    <a:pt x="2854157" y="229616"/>
                    <a:pt x="2823342" y="225419"/>
                    <a:pt x="2792348" y="225017"/>
                  </a:cubicBezTo>
                  <a:cubicBezTo>
                    <a:pt x="2783851" y="224883"/>
                    <a:pt x="2775353" y="225151"/>
                    <a:pt x="2766900" y="225821"/>
                  </a:cubicBezTo>
                  <a:cubicBezTo>
                    <a:pt x="2754064" y="226758"/>
                    <a:pt x="2741363" y="228767"/>
                    <a:pt x="2728616" y="231312"/>
                  </a:cubicBezTo>
                  <a:cubicBezTo>
                    <a:pt x="2728393" y="231357"/>
                    <a:pt x="2728214" y="231446"/>
                    <a:pt x="2727990" y="231491"/>
                  </a:cubicBezTo>
                  <a:cubicBezTo>
                    <a:pt x="2734699" y="227116"/>
                    <a:pt x="2741765" y="223142"/>
                    <a:pt x="2748518" y="218812"/>
                  </a:cubicBezTo>
                  <a:cubicBezTo>
                    <a:pt x="2749681" y="218053"/>
                    <a:pt x="2751202" y="218098"/>
                    <a:pt x="2752141" y="216981"/>
                  </a:cubicBezTo>
                  <a:cubicBezTo>
                    <a:pt x="2752410" y="216714"/>
                    <a:pt x="2752678" y="216356"/>
                    <a:pt x="2752946" y="216089"/>
                  </a:cubicBezTo>
                  <a:cubicBezTo>
                    <a:pt x="2783359" y="196758"/>
                    <a:pt x="2813727" y="177337"/>
                    <a:pt x="2845213" y="159212"/>
                  </a:cubicBezTo>
                  <a:cubicBezTo>
                    <a:pt x="2851966" y="155328"/>
                    <a:pt x="2854336" y="146756"/>
                    <a:pt x="2850490" y="140015"/>
                  </a:cubicBezTo>
                  <a:cubicBezTo>
                    <a:pt x="2846599" y="133273"/>
                    <a:pt x="2838012" y="130907"/>
                    <a:pt x="2831258" y="134747"/>
                  </a:cubicBezTo>
                  <a:cubicBezTo>
                    <a:pt x="2823745" y="138988"/>
                    <a:pt x="2816723" y="143765"/>
                    <a:pt x="2809254" y="148095"/>
                  </a:cubicBezTo>
                  <a:cubicBezTo>
                    <a:pt x="2814129" y="141086"/>
                    <a:pt x="2819183" y="134122"/>
                    <a:pt x="2823521" y="126845"/>
                  </a:cubicBezTo>
                  <a:cubicBezTo>
                    <a:pt x="2830230" y="115728"/>
                    <a:pt x="2836044" y="104210"/>
                    <a:pt x="2841635" y="92826"/>
                  </a:cubicBezTo>
                  <a:cubicBezTo>
                    <a:pt x="2844721" y="86308"/>
                    <a:pt x="2847583" y="79745"/>
                    <a:pt x="2850222" y="73048"/>
                  </a:cubicBezTo>
                  <a:cubicBezTo>
                    <a:pt x="2854068" y="63360"/>
                    <a:pt x="2857467" y="53583"/>
                    <a:pt x="2861045" y="43806"/>
                  </a:cubicBezTo>
                  <a:lnTo>
                    <a:pt x="2867843" y="23359"/>
                  </a:lnTo>
                  <a:cubicBezTo>
                    <a:pt x="2873344" y="18314"/>
                    <a:pt x="2873657" y="9787"/>
                    <a:pt x="2868603" y="4341"/>
                  </a:cubicBezTo>
                  <a:cubicBezTo>
                    <a:pt x="2863549" y="-1151"/>
                    <a:pt x="2854963" y="-1463"/>
                    <a:pt x="2849506" y="3582"/>
                  </a:cubicBezTo>
                  <a:cubicBezTo>
                    <a:pt x="2846420" y="6126"/>
                    <a:pt x="2843871" y="9743"/>
                    <a:pt x="2841500" y="13761"/>
                  </a:cubicBezTo>
                  <a:cubicBezTo>
                    <a:pt x="2838057" y="19564"/>
                    <a:pt x="2835597" y="26797"/>
                    <a:pt x="2833047" y="31708"/>
                  </a:cubicBezTo>
                  <a:lnTo>
                    <a:pt x="2809836" y="76084"/>
                  </a:lnTo>
                  <a:cubicBezTo>
                    <a:pt x="2802859" y="88584"/>
                    <a:pt x="2794853" y="100772"/>
                    <a:pt x="2787116" y="113273"/>
                  </a:cubicBezTo>
                  <a:cubicBezTo>
                    <a:pt x="2779468" y="125639"/>
                    <a:pt x="2771865" y="138140"/>
                    <a:pt x="2763904" y="150372"/>
                  </a:cubicBezTo>
                  <a:cubicBezTo>
                    <a:pt x="2754243" y="165239"/>
                    <a:pt x="2744404" y="179703"/>
                    <a:pt x="2734162" y="193632"/>
                  </a:cubicBezTo>
                  <a:cubicBezTo>
                    <a:pt x="2683221" y="225642"/>
                    <a:pt x="2633264" y="258768"/>
                    <a:pt x="2585185" y="294037"/>
                  </a:cubicBezTo>
                  <a:cubicBezTo>
                    <a:pt x="2587914" y="289484"/>
                    <a:pt x="2590910" y="284975"/>
                    <a:pt x="2593325" y="280332"/>
                  </a:cubicBezTo>
                  <a:cubicBezTo>
                    <a:pt x="2600750" y="266135"/>
                    <a:pt x="2606608" y="251670"/>
                    <a:pt x="2611752" y="238009"/>
                  </a:cubicBezTo>
                  <a:cubicBezTo>
                    <a:pt x="2616224" y="225241"/>
                    <a:pt x="2618505" y="205151"/>
                    <a:pt x="2623469" y="188632"/>
                  </a:cubicBezTo>
                  <a:cubicBezTo>
                    <a:pt x="2625124" y="183052"/>
                    <a:pt x="2626645" y="177828"/>
                    <a:pt x="2629597" y="174257"/>
                  </a:cubicBezTo>
                  <a:cubicBezTo>
                    <a:pt x="2634740" y="168855"/>
                    <a:pt x="2634516" y="160328"/>
                    <a:pt x="2629105" y="155194"/>
                  </a:cubicBezTo>
                  <a:cubicBezTo>
                    <a:pt x="2623738" y="150060"/>
                    <a:pt x="2615151" y="150283"/>
                    <a:pt x="2610052" y="155685"/>
                  </a:cubicBezTo>
                  <a:cubicBezTo>
                    <a:pt x="2604104" y="161087"/>
                    <a:pt x="2599452" y="169123"/>
                    <a:pt x="2595382" y="178319"/>
                  </a:cubicBezTo>
                  <a:cubicBezTo>
                    <a:pt x="2588674" y="193543"/>
                    <a:pt x="2584604" y="212740"/>
                    <a:pt x="2578924" y="224482"/>
                  </a:cubicBezTo>
                  <a:cubicBezTo>
                    <a:pt x="2573423" y="236803"/>
                    <a:pt x="2566401" y="249438"/>
                    <a:pt x="2559514" y="262519"/>
                  </a:cubicBezTo>
                  <a:cubicBezTo>
                    <a:pt x="2552894" y="275019"/>
                    <a:pt x="2546230" y="287787"/>
                    <a:pt x="2539030" y="300109"/>
                  </a:cubicBezTo>
                  <a:cubicBezTo>
                    <a:pt x="2529101" y="317119"/>
                    <a:pt x="2518949" y="333503"/>
                    <a:pt x="2507768" y="347477"/>
                  </a:cubicBezTo>
                  <a:cubicBezTo>
                    <a:pt x="2505397" y="350066"/>
                    <a:pt x="2504592" y="353370"/>
                    <a:pt x="2504503" y="356584"/>
                  </a:cubicBezTo>
                  <a:cubicBezTo>
                    <a:pt x="2463491" y="389174"/>
                    <a:pt x="2423462" y="422792"/>
                    <a:pt x="2384552" y="457659"/>
                  </a:cubicBezTo>
                  <a:cubicBezTo>
                    <a:pt x="2385312" y="455248"/>
                    <a:pt x="2386520" y="453060"/>
                    <a:pt x="2387236" y="450605"/>
                  </a:cubicBezTo>
                  <a:cubicBezTo>
                    <a:pt x="2392334" y="433595"/>
                    <a:pt x="2395867" y="416006"/>
                    <a:pt x="2399177" y="398505"/>
                  </a:cubicBezTo>
                  <a:cubicBezTo>
                    <a:pt x="2404052" y="372879"/>
                    <a:pt x="2407630" y="347253"/>
                    <a:pt x="2414562" y="322744"/>
                  </a:cubicBezTo>
                  <a:cubicBezTo>
                    <a:pt x="2416977" y="315735"/>
                    <a:pt x="2413265" y="308056"/>
                    <a:pt x="2406199" y="305600"/>
                  </a:cubicBezTo>
                  <a:cubicBezTo>
                    <a:pt x="2399177" y="303190"/>
                    <a:pt x="2391484" y="306895"/>
                    <a:pt x="2389025" y="313949"/>
                  </a:cubicBezTo>
                  <a:cubicBezTo>
                    <a:pt x="2382092" y="330423"/>
                    <a:pt x="2376233" y="347477"/>
                    <a:pt x="2371045" y="364977"/>
                  </a:cubicBezTo>
                  <a:cubicBezTo>
                    <a:pt x="2366081" y="381719"/>
                    <a:pt x="2361519" y="398684"/>
                    <a:pt x="2357091" y="415693"/>
                  </a:cubicBezTo>
                  <a:cubicBezTo>
                    <a:pt x="2354811" y="424533"/>
                    <a:pt x="2352664" y="433372"/>
                    <a:pt x="2350428" y="442167"/>
                  </a:cubicBezTo>
                  <a:cubicBezTo>
                    <a:pt x="2347073" y="455203"/>
                    <a:pt x="2343764" y="468150"/>
                    <a:pt x="2339470" y="480829"/>
                  </a:cubicBezTo>
                  <a:cubicBezTo>
                    <a:pt x="2336116" y="490606"/>
                    <a:pt x="2332269" y="500205"/>
                    <a:pt x="2327842" y="509625"/>
                  </a:cubicBezTo>
                  <a:cubicBezTo>
                    <a:pt x="2272876" y="561635"/>
                    <a:pt x="2220011" y="615744"/>
                    <a:pt x="2169205" y="671862"/>
                  </a:cubicBezTo>
                  <a:cubicBezTo>
                    <a:pt x="2170949" y="664763"/>
                    <a:pt x="2173364" y="657844"/>
                    <a:pt x="2174616" y="650656"/>
                  </a:cubicBezTo>
                  <a:cubicBezTo>
                    <a:pt x="2177792" y="632486"/>
                    <a:pt x="2179267" y="614048"/>
                    <a:pt x="2180654" y="595610"/>
                  </a:cubicBezTo>
                  <a:cubicBezTo>
                    <a:pt x="2182667" y="569135"/>
                    <a:pt x="2183606" y="542617"/>
                    <a:pt x="2188704" y="516187"/>
                  </a:cubicBezTo>
                  <a:cubicBezTo>
                    <a:pt x="2190493" y="508955"/>
                    <a:pt x="2186110" y="501633"/>
                    <a:pt x="2178865" y="499803"/>
                  </a:cubicBezTo>
                  <a:cubicBezTo>
                    <a:pt x="2171664" y="498017"/>
                    <a:pt x="2164330" y="502392"/>
                    <a:pt x="2162496" y="509625"/>
                  </a:cubicBezTo>
                  <a:cubicBezTo>
                    <a:pt x="2156726" y="527706"/>
                    <a:pt x="2152478" y="545920"/>
                    <a:pt x="2149123" y="564359"/>
                  </a:cubicBezTo>
                  <a:cubicBezTo>
                    <a:pt x="2145858" y="582350"/>
                    <a:pt x="2143220" y="600431"/>
                    <a:pt x="2140760" y="618467"/>
                  </a:cubicBezTo>
                  <a:cubicBezTo>
                    <a:pt x="2139463" y="627843"/>
                    <a:pt x="2138300" y="637218"/>
                    <a:pt x="2137048" y="646593"/>
                  </a:cubicBezTo>
                  <a:cubicBezTo>
                    <a:pt x="2135169" y="660344"/>
                    <a:pt x="2133246" y="674005"/>
                    <a:pt x="2130205" y="687621"/>
                  </a:cubicBezTo>
                  <a:cubicBezTo>
                    <a:pt x="2127119" y="701327"/>
                    <a:pt x="2123452" y="714988"/>
                    <a:pt x="2117861" y="728516"/>
                  </a:cubicBezTo>
                  <a:cubicBezTo>
                    <a:pt x="2117593" y="729096"/>
                    <a:pt x="2117950" y="729676"/>
                    <a:pt x="2117772" y="730257"/>
                  </a:cubicBezTo>
                  <a:cubicBezTo>
                    <a:pt x="2067725" y="788384"/>
                    <a:pt x="2019512" y="848207"/>
                    <a:pt x="1973446" y="909905"/>
                  </a:cubicBezTo>
                  <a:cubicBezTo>
                    <a:pt x="1973312" y="896155"/>
                    <a:pt x="1972149" y="882315"/>
                    <a:pt x="1970450" y="868609"/>
                  </a:cubicBezTo>
                  <a:cubicBezTo>
                    <a:pt x="1967319" y="844546"/>
                    <a:pt x="1962355" y="821152"/>
                    <a:pt x="1960700" y="799009"/>
                  </a:cubicBezTo>
                  <a:cubicBezTo>
                    <a:pt x="1960655" y="791598"/>
                    <a:pt x="1954528" y="785616"/>
                    <a:pt x="1947104" y="785660"/>
                  </a:cubicBezTo>
                  <a:cubicBezTo>
                    <a:pt x="1939635" y="785749"/>
                    <a:pt x="1933642" y="791821"/>
                    <a:pt x="1933731" y="799277"/>
                  </a:cubicBezTo>
                  <a:cubicBezTo>
                    <a:pt x="1932344" y="825661"/>
                    <a:pt x="1933776" y="854457"/>
                    <a:pt x="1934760" y="883387"/>
                  </a:cubicBezTo>
                  <a:cubicBezTo>
                    <a:pt x="1934983" y="890530"/>
                    <a:pt x="1935207" y="897673"/>
                    <a:pt x="1935475" y="904771"/>
                  </a:cubicBezTo>
                  <a:cubicBezTo>
                    <a:pt x="1935878" y="915262"/>
                    <a:pt x="1936280" y="925665"/>
                    <a:pt x="1935967" y="935933"/>
                  </a:cubicBezTo>
                  <a:cubicBezTo>
                    <a:pt x="1935654" y="946246"/>
                    <a:pt x="1934581" y="956335"/>
                    <a:pt x="1932792" y="966202"/>
                  </a:cubicBezTo>
                  <a:cubicBezTo>
                    <a:pt x="1852959" y="1077589"/>
                    <a:pt x="1779208" y="1193798"/>
                    <a:pt x="1710825" y="1313579"/>
                  </a:cubicBezTo>
                  <a:cubicBezTo>
                    <a:pt x="1720709" y="1270408"/>
                    <a:pt x="1730146" y="1226835"/>
                    <a:pt x="1738912" y="1190271"/>
                  </a:cubicBezTo>
                  <a:cubicBezTo>
                    <a:pt x="1769727" y="1060178"/>
                    <a:pt x="1793565" y="925174"/>
                    <a:pt x="1792760" y="791196"/>
                  </a:cubicBezTo>
                  <a:cubicBezTo>
                    <a:pt x="1792223" y="700836"/>
                    <a:pt x="1780416" y="610922"/>
                    <a:pt x="1752508" y="523330"/>
                  </a:cubicBezTo>
                  <a:cubicBezTo>
                    <a:pt x="1736094" y="472168"/>
                    <a:pt x="1710378" y="421184"/>
                    <a:pt x="1672049" y="384442"/>
                  </a:cubicBezTo>
                  <a:cubicBezTo>
                    <a:pt x="1645572" y="359039"/>
                    <a:pt x="1613103" y="340378"/>
                    <a:pt x="1573745" y="332521"/>
                  </a:cubicBezTo>
                  <a:cubicBezTo>
                    <a:pt x="1499279" y="317877"/>
                    <a:pt x="1434518" y="358325"/>
                    <a:pt x="1392522" y="419577"/>
                  </a:cubicBezTo>
                  <a:cubicBezTo>
                    <a:pt x="1352539" y="477883"/>
                    <a:pt x="1333754" y="554537"/>
                    <a:pt x="1345830" y="614717"/>
                  </a:cubicBezTo>
                  <a:cubicBezTo>
                    <a:pt x="1348692" y="629093"/>
                    <a:pt x="1354014" y="643781"/>
                    <a:pt x="1361752" y="656995"/>
                  </a:cubicBezTo>
                  <a:cubicBezTo>
                    <a:pt x="1369802" y="670835"/>
                    <a:pt x="1380447" y="683023"/>
                    <a:pt x="1393461" y="691729"/>
                  </a:cubicBezTo>
                  <a:cubicBezTo>
                    <a:pt x="1406253" y="700256"/>
                    <a:pt x="1419849" y="705926"/>
                    <a:pt x="1434026" y="708961"/>
                  </a:cubicBezTo>
                  <a:cubicBezTo>
                    <a:pt x="1447936" y="711908"/>
                    <a:pt x="1462426" y="712399"/>
                    <a:pt x="1477275" y="710524"/>
                  </a:cubicBezTo>
                  <a:cubicBezTo>
                    <a:pt x="1565561" y="699407"/>
                    <a:pt x="1602995" y="641013"/>
                    <a:pt x="1607154" y="588422"/>
                  </a:cubicBezTo>
                  <a:cubicBezTo>
                    <a:pt x="1610240" y="549358"/>
                    <a:pt x="1594452" y="513464"/>
                    <a:pt x="1568289" y="498687"/>
                  </a:cubicBezTo>
                  <a:cubicBezTo>
                    <a:pt x="1544808" y="485472"/>
                    <a:pt x="1511399" y="486767"/>
                    <a:pt x="1473652" y="521232"/>
                  </a:cubicBezTo>
                  <a:cubicBezTo>
                    <a:pt x="1467883" y="526411"/>
                    <a:pt x="1467435" y="535295"/>
                    <a:pt x="1472623" y="541099"/>
                  </a:cubicBezTo>
                  <a:cubicBezTo>
                    <a:pt x="1477811" y="546858"/>
                    <a:pt x="1486756" y="547304"/>
                    <a:pt x="1492526" y="542126"/>
                  </a:cubicBezTo>
                  <a:cubicBezTo>
                    <a:pt x="1517571" y="519982"/>
                    <a:pt x="1538368" y="515384"/>
                    <a:pt x="1553574" y="524268"/>
                  </a:cubicBezTo>
                  <a:cubicBezTo>
                    <a:pt x="1571017" y="534447"/>
                    <a:pt x="1578978" y="559582"/>
                    <a:pt x="1576518" y="585788"/>
                  </a:cubicBezTo>
                  <a:cubicBezTo>
                    <a:pt x="1572716" y="626503"/>
                    <a:pt x="1541857" y="669987"/>
                    <a:pt x="1473384" y="677710"/>
                  </a:cubicBezTo>
                  <a:cubicBezTo>
                    <a:pt x="1462337" y="678960"/>
                    <a:pt x="1451558" y="678514"/>
                    <a:pt x="1441227" y="676192"/>
                  </a:cubicBezTo>
                  <a:cubicBezTo>
                    <a:pt x="1431164" y="673916"/>
                    <a:pt x="1421593" y="669764"/>
                    <a:pt x="1412603" y="663603"/>
                  </a:cubicBezTo>
                  <a:cubicBezTo>
                    <a:pt x="1403882" y="657620"/>
                    <a:pt x="1396995" y="649183"/>
                    <a:pt x="1391672" y="639807"/>
                  </a:cubicBezTo>
                  <a:cubicBezTo>
                    <a:pt x="1386037" y="629852"/>
                    <a:pt x="1382235" y="618780"/>
                    <a:pt x="1380178" y="608021"/>
                  </a:cubicBezTo>
                  <a:cubicBezTo>
                    <a:pt x="1370294" y="556055"/>
                    <a:pt x="1388050" y="490472"/>
                    <a:pt x="1422890" y="440471"/>
                  </a:cubicBezTo>
                  <a:cubicBezTo>
                    <a:pt x="1456657" y="392032"/>
                    <a:pt x="1507106" y="357745"/>
                    <a:pt x="1566276" y="369754"/>
                  </a:cubicBezTo>
                  <a:cubicBezTo>
                    <a:pt x="1606394" y="377745"/>
                    <a:pt x="1637432" y="399978"/>
                    <a:pt x="1661494" y="428997"/>
                  </a:cubicBezTo>
                  <a:cubicBezTo>
                    <a:pt x="1686719" y="459355"/>
                    <a:pt x="1704430" y="497124"/>
                    <a:pt x="1716729" y="534849"/>
                  </a:cubicBezTo>
                  <a:cubicBezTo>
                    <a:pt x="1744234" y="618691"/>
                    <a:pt x="1756041" y="704854"/>
                    <a:pt x="1757428" y="791598"/>
                  </a:cubicBezTo>
                  <a:cubicBezTo>
                    <a:pt x="1759575" y="922941"/>
                    <a:pt x="1737838" y="1055535"/>
                    <a:pt x="1709126" y="1183441"/>
                  </a:cubicBezTo>
                  <a:cubicBezTo>
                    <a:pt x="1698168" y="1232505"/>
                    <a:pt x="1686093" y="1293980"/>
                    <a:pt x="1673391" y="1350455"/>
                  </a:cubicBezTo>
                  <a:cubicBezTo>
                    <a:pt x="1669276" y="1368714"/>
                    <a:pt x="1665072" y="1386081"/>
                    <a:pt x="1660823" y="1402733"/>
                  </a:cubicBezTo>
                  <a:cubicBezTo>
                    <a:pt x="1637253" y="1446261"/>
                    <a:pt x="1613997" y="1489968"/>
                    <a:pt x="1591769" y="1534211"/>
                  </a:cubicBezTo>
                  <a:cubicBezTo>
                    <a:pt x="1568602" y="1580418"/>
                    <a:pt x="1546329" y="1627071"/>
                    <a:pt x="1524548" y="1673947"/>
                  </a:cubicBezTo>
                  <a:cubicBezTo>
                    <a:pt x="1523967" y="1671804"/>
                    <a:pt x="1523564" y="1670197"/>
                    <a:pt x="1523430" y="1669795"/>
                  </a:cubicBezTo>
                  <a:lnTo>
                    <a:pt x="1513009" y="1620776"/>
                  </a:lnTo>
                  <a:cubicBezTo>
                    <a:pt x="1507732" y="1594615"/>
                    <a:pt x="1503170" y="1568230"/>
                    <a:pt x="1499190" y="1541756"/>
                  </a:cubicBezTo>
                  <a:cubicBezTo>
                    <a:pt x="1495164" y="1515326"/>
                    <a:pt x="1491765" y="1488763"/>
                    <a:pt x="1488992" y="1462200"/>
                  </a:cubicBezTo>
                  <a:cubicBezTo>
                    <a:pt x="1485414" y="1429832"/>
                    <a:pt x="1483268" y="1396662"/>
                    <a:pt x="1481210" y="1363402"/>
                  </a:cubicBezTo>
                  <a:cubicBezTo>
                    <a:pt x="1482284" y="1355857"/>
                    <a:pt x="1483983" y="1348089"/>
                    <a:pt x="1486264" y="1340053"/>
                  </a:cubicBezTo>
                  <a:cubicBezTo>
                    <a:pt x="1496506" y="1304382"/>
                    <a:pt x="1516140" y="1265899"/>
                    <a:pt x="1525219" y="1237773"/>
                  </a:cubicBezTo>
                  <a:cubicBezTo>
                    <a:pt x="1532151" y="1215317"/>
                    <a:pt x="1538950" y="1192861"/>
                    <a:pt x="1544719" y="1170137"/>
                  </a:cubicBezTo>
                  <a:cubicBezTo>
                    <a:pt x="1550533" y="1147323"/>
                    <a:pt x="1555497" y="1124332"/>
                    <a:pt x="1559702" y="1101251"/>
                  </a:cubicBezTo>
                  <a:cubicBezTo>
                    <a:pt x="1568199" y="1054999"/>
                    <a:pt x="1573566" y="1008301"/>
                    <a:pt x="1576339" y="961068"/>
                  </a:cubicBezTo>
                  <a:cubicBezTo>
                    <a:pt x="1577010" y="953299"/>
                    <a:pt x="1571285" y="946469"/>
                    <a:pt x="1563503" y="945799"/>
                  </a:cubicBezTo>
                  <a:cubicBezTo>
                    <a:pt x="1555766" y="945130"/>
                    <a:pt x="1548923" y="950844"/>
                    <a:pt x="1548252" y="958567"/>
                  </a:cubicBezTo>
                  <a:cubicBezTo>
                    <a:pt x="1543825" y="995176"/>
                    <a:pt x="1537250" y="1031204"/>
                    <a:pt x="1529736" y="1067053"/>
                  </a:cubicBezTo>
                  <a:cubicBezTo>
                    <a:pt x="1524146" y="1093974"/>
                    <a:pt x="1517661" y="1120716"/>
                    <a:pt x="1511042" y="1147457"/>
                  </a:cubicBezTo>
                  <a:cubicBezTo>
                    <a:pt x="1504467" y="1174199"/>
                    <a:pt x="1497937" y="1200986"/>
                    <a:pt x="1490424" y="1227639"/>
                  </a:cubicBezTo>
                  <a:cubicBezTo>
                    <a:pt x="1486756" y="1241657"/>
                    <a:pt x="1480629" y="1258265"/>
                    <a:pt x="1474412" y="1275765"/>
                  </a:cubicBezTo>
                  <a:cubicBezTo>
                    <a:pt x="1470700" y="1235585"/>
                    <a:pt x="1466094" y="1195539"/>
                    <a:pt x="1458088" y="1156476"/>
                  </a:cubicBezTo>
                  <a:cubicBezTo>
                    <a:pt x="1444000" y="1087768"/>
                    <a:pt x="1420520" y="1022052"/>
                    <a:pt x="1378926" y="962943"/>
                  </a:cubicBezTo>
                  <a:cubicBezTo>
                    <a:pt x="1374588" y="956514"/>
                    <a:pt x="1365822" y="954817"/>
                    <a:pt x="1359381" y="959148"/>
                  </a:cubicBezTo>
                  <a:cubicBezTo>
                    <a:pt x="1352941" y="963478"/>
                    <a:pt x="1351242" y="972229"/>
                    <a:pt x="1355580" y="978657"/>
                  </a:cubicBezTo>
                  <a:cubicBezTo>
                    <a:pt x="1392567" y="1035579"/>
                    <a:pt x="1411619" y="1098259"/>
                    <a:pt x="1423114" y="1163128"/>
                  </a:cubicBezTo>
                  <a:cubicBezTo>
                    <a:pt x="1431835" y="1212281"/>
                    <a:pt x="1435815" y="1262774"/>
                    <a:pt x="1439572" y="1313132"/>
                  </a:cubicBezTo>
                  <a:cubicBezTo>
                    <a:pt x="1443463" y="1364830"/>
                    <a:pt x="1447354" y="1416350"/>
                    <a:pt x="1453750" y="1466351"/>
                  </a:cubicBezTo>
                  <a:cubicBezTo>
                    <a:pt x="1457372" y="1493361"/>
                    <a:pt x="1461621" y="1520326"/>
                    <a:pt x="1466586" y="1547158"/>
                  </a:cubicBezTo>
                  <a:cubicBezTo>
                    <a:pt x="1471550" y="1574034"/>
                    <a:pt x="1477185" y="1600686"/>
                    <a:pt x="1483536" y="1627205"/>
                  </a:cubicBezTo>
                  <a:lnTo>
                    <a:pt x="1496148" y="1676671"/>
                  </a:lnTo>
                  <a:cubicBezTo>
                    <a:pt x="1496596" y="1678278"/>
                    <a:pt x="1502007" y="1695600"/>
                    <a:pt x="1504243" y="1702520"/>
                  </a:cubicBezTo>
                  <a:lnTo>
                    <a:pt x="1505496" y="1706270"/>
                  </a:lnTo>
                  <a:cubicBezTo>
                    <a:pt x="1506032" y="1707609"/>
                    <a:pt x="1506524" y="1708413"/>
                    <a:pt x="1506748" y="1708770"/>
                  </a:cubicBezTo>
                  <a:cubicBezTo>
                    <a:pt x="1507195" y="1709395"/>
                    <a:pt x="1507643" y="1709484"/>
                    <a:pt x="1508090" y="1710020"/>
                  </a:cubicBezTo>
                  <a:cubicBezTo>
                    <a:pt x="1386305" y="1977082"/>
                    <a:pt x="1285765" y="2252582"/>
                    <a:pt x="1200342" y="2522367"/>
                  </a:cubicBezTo>
                  <a:cubicBezTo>
                    <a:pt x="1188535" y="2559958"/>
                    <a:pt x="1163578" y="2658309"/>
                    <a:pt x="1135134" y="2775366"/>
                  </a:cubicBezTo>
                  <a:cubicBezTo>
                    <a:pt x="1105616" y="2896710"/>
                    <a:pt x="1072251" y="3037875"/>
                    <a:pt x="1045551" y="3151941"/>
                  </a:cubicBezTo>
                  <a:cubicBezTo>
                    <a:pt x="1052483" y="3033232"/>
                    <a:pt x="1056061" y="2913719"/>
                    <a:pt x="1054809" y="2794206"/>
                  </a:cubicBezTo>
                  <a:cubicBezTo>
                    <a:pt x="1053959" y="2716525"/>
                    <a:pt x="1051231" y="2638933"/>
                    <a:pt x="1046580" y="2561699"/>
                  </a:cubicBezTo>
                  <a:cubicBezTo>
                    <a:pt x="1039513" y="2444775"/>
                    <a:pt x="1027930" y="2328700"/>
                    <a:pt x="1012857" y="2214366"/>
                  </a:cubicBezTo>
                  <a:cubicBezTo>
                    <a:pt x="999753" y="2117444"/>
                    <a:pt x="970146" y="1943733"/>
                    <a:pt x="953598" y="1867748"/>
                  </a:cubicBezTo>
                  <a:cubicBezTo>
                    <a:pt x="949751" y="1850203"/>
                    <a:pt x="946531" y="1837613"/>
                    <a:pt x="944385" y="1831899"/>
                  </a:cubicBezTo>
                  <a:cubicBezTo>
                    <a:pt x="940359" y="1821363"/>
                    <a:pt x="932398" y="1819845"/>
                    <a:pt x="929939" y="1819800"/>
                  </a:cubicBezTo>
                  <a:cubicBezTo>
                    <a:pt x="922470" y="1819711"/>
                    <a:pt x="916342" y="1825649"/>
                    <a:pt x="916253" y="1833104"/>
                  </a:cubicBezTo>
                  <a:cubicBezTo>
                    <a:pt x="916163" y="1836274"/>
                    <a:pt x="917237" y="1839220"/>
                    <a:pt x="919071" y="1841542"/>
                  </a:cubicBezTo>
                  <a:cubicBezTo>
                    <a:pt x="920904" y="1846810"/>
                    <a:pt x="923364" y="1857971"/>
                    <a:pt x="926405" y="1873373"/>
                  </a:cubicBezTo>
                  <a:cubicBezTo>
                    <a:pt x="941477" y="1949135"/>
                    <a:pt x="967820" y="2122131"/>
                    <a:pt x="979091" y="2218608"/>
                  </a:cubicBezTo>
                  <a:cubicBezTo>
                    <a:pt x="992776" y="2332316"/>
                    <a:pt x="1002258" y="2447722"/>
                    <a:pt x="1008698" y="2563886"/>
                  </a:cubicBezTo>
                  <a:cubicBezTo>
                    <a:pt x="1012992" y="2640630"/>
                    <a:pt x="1015854" y="2717641"/>
                    <a:pt x="1017375" y="2794787"/>
                  </a:cubicBezTo>
                  <a:cubicBezTo>
                    <a:pt x="1018985" y="2876977"/>
                    <a:pt x="1018627" y="2959167"/>
                    <a:pt x="1016927" y="3041134"/>
                  </a:cubicBezTo>
                  <a:cubicBezTo>
                    <a:pt x="992910" y="2915951"/>
                    <a:pt x="957310" y="2792867"/>
                    <a:pt x="894159" y="2687998"/>
                  </a:cubicBezTo>
                  <a:cubicBezTo>
                    <a:pt x="833110" y="2586566"/>
                    <a:pt x="746703" y="2502054"/>
                    <a:pt x="622012" y="2447945"/>
                  </a:cubicBezTo>
                  <a:cubicBezTo>
                    <a:pt x="605151" y="2440713"/>
                    <a:pt x="587708" y="2434507"/>
                    <a:pt x="570042" y="2429061"/>
                  </a:cubicBezTo>
                  <a:cubicBezTo>
                    <a:pt x="569818" y="2428838"/>
                    <a:pt x="569863" y="2428525"/>
                    <a:pt x="569595" y="2428302"/>
                  </a:cubicBezTo>
                  <a:cubicBezTo>
                    <a:pt x="561142" y="2421605"/>
                    <a:pt x="553494" y="2412899"/>
                    <a:pt x="546115" y="2403524"/>
                  </a:cubicBezTo>
                  <a:cubicBezTo>
                    <a:pt x="527778" y="2380264"/>
                    <a:pt x="511364" y="2352451"/>
                    <a:pt x="493474" y="2332540"/>
                  </a:cubicBezTo>
                  <a:cubicBezTo>
                    <a:pt x="479833" y="2317584"/>
                    <a:pt x="465387" y="2303119"/>
                    <a:pt x="450583" y="2289012"/>
                  </a:cubicBezTo>
                  <a:cubicBezTo>
                    <a:pt x="450091" y="2285708"/>
                    <a:pt x="448616" y="2281110"/>
                    <a:pt x="445082" y="2275574"/>
                  </a:cubicBezTo>
                  <a:cubicBezTo>
                    <a:pt x="438910" y="2266020"/>
                    <a:pt x="426745" y="2251734"/>
                    <a:pt x="424643" y="2247983"/>
                  </a:cubicBezTo>
                  <a:cubicBezTo>
                    <a:pt x="417219" y="2234813"/>
                    <a:pt x="410466" y="2221286"/>
                    <a:pt x="404070" y="2207536"/>
                  </a:cubicBezTo>
                  <a:cubicBezTo>
                    <a:pt x="394320" y="2186642"/>
                    <a:pt x="385554" y="2165302"/>
                    <a:pt x="377012" y="2144052"/>
                  </a:cubicBezTo>
                  <a:cubicBezTo>
                    <a:pt x="363773" y="2111818"/>
                    <a:pt x="352548" y="2078916"/>
                    <a:pt x="341814" y="2045879"/>
                  </a:cubicBezTo>
                  <a:cubicBezTo>
                    <a:pt x="334613" y="2023780"/>
                    <a:pt x="327681" y="2001592"/>
                    <a:pt x="321017" y="1979270"/>
                  </a:cubicBezTo>
                  <a:cubicBezTo>
                    <a:pt x="304290" y="1923196"/>
                    <a:pt x="289308" y="1866543"/>
                    <a:pt x="275488" y="1809755"/>
                  </a:cubicBezTo>
                  <a:cubicBezTo>
                    <a:pt x="273833" y="1802166"/>
                    <a:pt x="266319" y="1797344"/>
                    <a:pt x="258761" y="1798996"/>
                  </a:cubicBezTo>
                  <a:cubicBezTo>
                    <a:pt x="251158" y="1800603"/>
                    <a:pt x="246283" y="1808103"/>
                    <a:pt x="247938" y="1815693"/>
                  </a:cubicBezTo>
                  <a:cubicBezTo>
                    <a:pt x="255809" y="1857480"/>
                    <a:pt x="263859" y="1899312"/>
                    <a:pt x="273475" y="1940831"/>
                  </a:cubicBezTo>
                  <a:cubicBezTo>
                    <a:pt x="279871" y="1968600"/>
                    <a:pt x="286892" y="1996234"/>
                    <a:pt x="294943" y="2023601"/>
                  </a:cubicBezTo>
                  <a:cubicBezTo>
                    <a:pt x="301651" y="2046459"/>
                    <a:pt x="309120" y="2069139"/>
                    <a:pt x="317350" y="2091505"/>
                  </a:cubicBezTo>
                  <a:cubicBezTo>
                    <a:pt x="325579" y="2113961"/>
                    <a:pt x="334792" y="2136016"/>
                    <a:pt x="344587" y="2157847"/>
                  </a:cubicBezTo>
                  <a:cubicBezTo>
                    <a:pt x="354337" y="2179276"/>
                    <a:pt x="364310" y="2200794"/>
                    <a:pt x="375357" y="2221733"/>
                  </a:cubicBezTo>
                  <a:cubicBezTo>
                    <a:pt x="377012" y="2224858"/>
                    <a:pt x="378935" y="2227760"/>
                    <a:pt x="380635" y="2230885"/>
                  </a:cubicBezTo>
                  <a:cubicBezTo>
                    <a:pt x="375268" y="2227045"/>
                    <a:pt x="370124" y="2222983"/>
                    <a:pt x="364623" y="2219367"/>
                  </a:cubicBezTo>
                  <a:cubicBezTo>
                    <a:pt x="345213" y="2206509"/>
                    <a:pt x="324953" y="2195080"/>
                    <a:pt x="303932" y="2185348"/>
                  </a:cubicBezTo>
                  <a:cubicBezTo>
                    <a:pt x="284656" y="2176374"/>
                    <a:pt x="264486" y="2169365"/>
                    <a:pt x="244002" y="2163383"/>
                  </a:cubicBezTo>
                  <a:cubicBezTo>
                    <a:pt x="244002" y="2162356"/>
                    <a:pt x="244717" y="2161463"/>
                    <a:pt x="244449" y="2160391"/>
                  </a:cubicBezTo>
                  <a:cubicBezTo>
                    <a:pt x="237427" y="2125524"/>
                    <a:pt x="216765" y="2087755"/>
                    <a:pt x="190690" y="2053647"/>
                  </a:cubicBezTo>
                  <a:cubicBezTo>
                    <a:pt x="181075" y="2041102"/>
                    <a:pt x="170743" y="2029093"/>
                    <a:pt x="160054" y="2018065"/>
                  </a:cubicBezTo>
                  <a:cubicBezTo>
                    <a:pt x="142343" y="1999717"/>
                    <a:pt x="123783" y="1984002"/>
                    <a:pt x="107637" y="1971323"/>
                  </a:cubicBezTo>
                  <a:cubicBezTo>
                    <a:pt x="98424" y="1964224"/>
                    <a:pt x="88987" y="1957349"/>
                    <a:pt x="79282" y="1950831"/>
                  </a:cubicBezTo>
                  <a:cubicBezTo>
                    <a:pt x="69577" y="1944313"/>
                    <a:pt x="59603" y="1938108"/>
                    <a:pt x="49406" y="1932348"/>
                  </a:cubicBezTo>
                  <a:cubicBezTo>
                    <a:pt x="48243" y="1931723"/>
                    <a:pt x="29280" y="1921232"/>
                    <a:pt x="21811" y="1916812"/>
                  </a:cubicBezTo>
                  <a:cubicBezTo>
                    <a:pt x="21319" y="1916544"/>
                    <a:pt x="20872" y="1916321"/>
                    <a:pt x="20470" y="1916143"/>
                  </a:cubicBezTo>
                  <a:cubicBezTo>
                    <a:pt x="15595" y="1911812"/>
                    <a:pt x="8126" y="1911544"/>
                    <a:pt x="2893" y="1915785"/>
                  </a:cubicBezTo>
                  <a:cubicBezTo>
                    <a:pt x="2356" y="1916187"/>
                    <a:pt x="-5381" y="1930875"/>
                    <a:pt x="6918" y="1939670"/>
                  </a:cubicBezTo>
                  <a:cubicBezTo>
                    <a:pt x="14074" y="1944804"/>
                    <a:pt x="32366" y="1957215"/>
                    <a:pt x="33484" y="1957974"/>
                  </a:cubicBezTo>
                  <a:cubicBezTo>
                    <a:pt x="42564" y="1964091"/>
                    <a:pt x="51285" y="1970653"/>
                    <a:pt x="59917" y="1977439"/>
                  </a:cubicBezTo>
                  <a:cubicBezTo>
                    <a:pt x="68548" y="1984225"/>
                    <a:pt x="77001" y="1991234"/>
                    <a:pt x="85230" y="1998511"/>
                  </a:cubicBezTo>
                  <a:cubicBezTo>
                    <a:pt x="99855" y="2011056"/>
                    <a:pt x="115956" y="2027128"/>
                    <a:pt x="132459" y="2044406"/>
                  </a:cubicBezTo>
                  <a:cubicBezTo>
                    <a:pt x="147263" y="2059897"/>
                    <a:pt x="162335" y="2076416"/>
                    <a:pt x="175618" y="2093693"/>
                  </a:cubicBezTo>
                  <a:cubicBezTo>
                    <a:pt x="191272" y="2113961"/>
                    <a:pt x="204644" y="2134810"/>
                    <a:pt x="212784" y="2155481"/>
                  </a:cubicBezTo>
                  <a:cubicBezTo>
                    <a:pt x="209877" y="2154856"/>
                    <a:pt x="207060" y="2153829"/>
                    <a:pt x="204108" y="2153293"/>
                  </a:cubicBezTo>
                  <a:cubicBezTo>
                    <a:pt x="185100" y="2149900"/>
                    <a:pt x="165824" y="2147980"/>
                    <a:pt x="146458" y="2147445"/>
                  </a:cubicBezTo>
                  <a:cubicBezTo>
                    <a:pt x="127316" y="2146954"/>
                    <a:pt x="108129" y="2147712"/>
                    <a:pt x="89166" y="2149588"/>
                  </a:cubicBezTo>
                  <a:cubicBezTo>
                    <a:pt x="85230" y="2149989"/>
                    <a:pt x="67922" y="2150168"/>
                    <a:pt x="57814" y="2152489"/>
                  </a:cubicBezTo>
                  <a:cubicBezTo>
                    <a:pt x="49675" y="2154364"/>
                    <a:pt x="44352" y="2158249"/>
                    <a:pt x="42250" y="2161597"/>
                  </a:cubicBezTo>
                  <a:cubicBezTo>
                    <a:pt x="37957" y="2168026"/>
                    <a:pt x="39701" y="2176776"/>
                    <a:pt x="46186" y="2181106"/>
                  </a:cubicBezTo>
                  <a:cubicBezTo>
                    <a:pt x="51106" y="2184365"/>
                    <a:pt x="57367" y="2184142"/>
                    <a:pt x="61974" y="2180972"/>
                  </a:cubicBezTo>
                  <a:lnTo>
                    <a:pt x="61884" y="2180749"/>
                  </a:lnTo>
                  <a:cubicBezTo>
                    <a:pt x="61214" y="2178740"/>
                    <a:pt x="62824" y="2177758"/>
                    <a:pt x="65597" y="2177356"/>
                  </a:cubicBezTo>
                  <a:cubicBezTo>
                    <a:pt x="72976" y="2176329"/>
                    <a:pt x="88674" y="2179678"/>
                    <a:pt x="91402" y="2179544"/>
                  </a:cubicBezTo>
                  <a:cubicBezTo>
                    <a:pt x="109158" y="2178651"/>
                    <a:pt x="127048" y="2178785"/>
                    <a:pt x="144893" y="2180035"/>
                  </a:cubicBezTo>
                  <a:cubicBezTo>
                    <a:pt x="162514" y="2181285"/>
                    <a:pt x="180001" y="2183740"/>
                    <a:pt x="197220" y="2187580"/>
                  </a:cubicBezTo>
                  <a:cubicBezTo>
                    <a:pt x="228885" y="2194410"/>
                    <a:pt x="258940" y="2205616"/>
                    <a:pt x="287697" y="2219501"/>
                  </a:cubicBezTo>
                  <a:cubicBezTo>
                    <a:pt x="307063" y="2228831"/>
                    <a:pt x="325758" y="2239501"/>
                    <a:pt x="343916" y="2251109"/>
                  </a:cubicBezTo>
                  <a:cubicBezTo>
                    <a:pt x="389758" y="2280440"/>
                    <a:pt x="431978" y="2316200"/>
                    <a:pt x="469547" y="2354951"/>
                  </a:cubicBezTo>
                  <a:cubicBezTo>
                    <a:pt x="486408" y="2372050"/>
                    <a:pt x="502285" y="2395711"/>
                    <a:pt x="519369" y="2416337"/>
                  </a:cubicBezTo>
                  <a:cubicBezTo>
                    <a:pt x="490254" y="2410623"/>
                    <a:pt x="460691" y="2407230"/>
                    <a:pt x="431307" y="2407498"/>
                  </a:cubicBezTo>
                  <a:cubicBezTo>
                    <a:pt x="364936" y="2408078"/>
                    <a:pt x="299639" y="2425221"/>
                    <a:pt x="242928" y="2463973"/>
                  </a:cubicBezTo>
                  <a:cubicBezTo>
                    <a:pt x="157371" y="2522680"/>
                    <a:pt x="86170" y="2665854"/>
                    <a:pt x="95696" y="2780143"/>
                  </a:cubicBezTo>
                  <a:cubicBezTo>
                    <a:pt x="102494" y="2862155"/>
                    <a:pt x="148515" y="2930237"/>
                    <a:pt x="256614" y="2945015"/>
                  </a:cubicBezTo>
                  <a:cubicBezTo>
                    <a:pt x="293825" y="2950059"/>
                    <a:pt x="330901" y="2939256"/>
                    <a:pt x="358183" y="2918049"/>
                  </a:cubicBezTo>
                  <a:cubicBezTo>
                    <a:pt x="387433" y="2895326"/>
                    <a:pt x="405680" y="2861039"/>
                    <a:pt x="402013" y="2821796"/>
                  </a:cubicBezTo>
                  <a:cubicBezTo>
                    <a:pt x="394454" y="2740767"/>
                    <a:pt x="354203" y="2713355"/>
                    <a:pt x="317529" y="2712596"/>
                  </a:cubicBezTo>
                  <a:cubicBezTo>
                    <a:pt x="262473" y="2711436"/>
                    <a:pt x="210727" y="2771661"/>
                    <a:pt x="251068" y="2823538"/>
                  </a:cubicBezTo>
                  <a:cubicBezTo>
                    <a:pt x="255585" y="2829430"/>
                    <a:pt x="264083" y="2830547"/>
                    <a:pt x="269987" y="2826038"/>
                  </a:cubicBezTo>
                  <a:cubicBezTo>
                    <a:pt x="275890" y="2821529"/>
                    <a:pt x="277008" y="2813046"/>
                    <a:pt x="272491" y="2807153"/>
                  </a:cubicBezTo>
                  <a:cubicBezTo>
                    <a:pt x="248161" y="2775009"/>
                    <a:pt x="282957" y="2740097"/>
                    <a:pt x="316724" y="2741213"/>
                  </a:cubicBezTo>
                  <a:cubicBezTo>
                    <a:pt x="343200" y="2742106"/>
                    <a:pt x="367038" y="2765813"/>
                    <a:pt x="371734" y="2824386"/>
                  </a:cubicBezTo>
                  <a:cubicBezTo>
                    <a:pt x="374060" y="2852690"/>
                    <a:pt x="360240" y="2877021"/>
                    <a:pt x="338996" y="2893138"/>
                  </a:cubicBezTo>
                  <a:cubicBezTo>
                    <a:pt x="317976" y="2909076"/>
                    <a:pt x="289576" y="2916978"/>
                    <a:pt x="261221" y="2912781"/>
                  </a:cubicBezTo>
                  <a:cubicBezTo>
                    <a:pt x="173069" y="2899835"/>
                    <a:pt x="135501" y="2844431"/>
                    <a:pt x="130536" y="2777420"/>
                  </a:cubicBezTo>
                  <a:cubicBezTo>
                    <a:pt x="122933" y="2674961"/>
                    <a:pt x="187112" y="2547011"/>
                    <a:pt x="264128" y="2495000"/>
                  </a:cubicBezTo>
                  <a:cubicBezTo>
                    <a:pt x="314577" y="2460758"/>
                    <a:pt x="372718" y="2446160"/>
                    <a:pt x="431665" y="2445668"/>
                  </a:cubicBezTo>
                  <a:cubicBezTo>
                    <a:pt x="491461" y="2445133"/>
                    <a:pt x="552197" y="2459017"/>
                    <a:pt x="607118" y="2482500"/>
                  </a:cubicBezTo>
                  <a:cubicBezTo>
                    <a:pt x="724654" y="2532368"/>
                    <a:pt x="806142" y="2611343"/>
                    <a:pt x="864462" y="2706034"/>
                  </a:cubicBezTo>
                  <a:cubicBezTo>
                    <a:pt x="950780" y="2846217"/>
                    <a:pt x="986783" y="3020464"/>
                    <a:pt x="1011963" y="3187656"/>
                  </a:cubicBezTo>
                  <a:cubicBezTo>
                    <a:pt x="1009637" y="3236944"/>
                    <a:pt x="1006685" y="3286052"/>
                    <a:pt x="1002973" y="3334938"/>
                  </a:cubicBezTo>
                  <a:cubicBezTo>
                    <a:pt x="998367" y="3354849"/>
                    <a:pt x="995728" y="3366323"/>
                    <a:pt x="995728" y="3366323"/>
                  </a:cubicBezTo>
                  <a:cubicBezTo>
                    <a:pt x="994297" y="3372394"/>
                    <a:pt x="997785" y="3377707"/>
                    <a:pt x="1003018" y="3380519"/>
                  </a:cubicBezTo>
                  <a:cubicBezTo>
                    <a:pt x="1005254" y="3384180"/>
                    <a:pt x="1008564" y="3387082"/>
                    <a:pt x="1013171" y="3387484"/>
                  </a:cubicBezTo>
                  <a:cubicBezTo>
                    <a:pt x="1020908" y="3388153"/>
                    <a:pt x="1027795" y="3382439"/>
                    <a:pt x="1028511" y="3374716"/>
                  </a:cubicBezTo>
                  <a:cubicBezTo>
                    <a:pt x="1030032" y="3359537"/>
                    <a:pt x="1031060" y="3344135"/>
                    <a:pt x="1032447" y="3328911"/>
                  </a:cubicBezTo>
                  <a:cubicBezTo>
                    <a:pt x="1033162" y="3325875"/>
                    <a:pt x="1033878" y="3323018"/>
                    <a:pt x="1034638" y="3319714"/>
                  </a:cubicBezTo>
                  <a:cubicBezTo>
                    <a:pt x="1048190" y="3269355"/>
                    <a:pt x="1063709" y="3222032"/>
                    <a:pt x="1080883" y="3177477"/>
                  </a:cubicBezTo>
                  <a:cubicBezTo>
                    <a:pt x="1172031" y="3064438"/>
                    <a:pt x="1343012" y="2984257"/>
                    <a:pt x="1512875" y="2957247"/>
                  </a:cubicBezTo>
                  <a:cubicBezTo>
                    <a:pt x="1627101" y="2939077"/>
                    <a:pt x="1740522" y="2944881"/>
                    <a:pt x="1828003" y="2981980"/>
                  </a:cubicBezTo>
                  <a:cubicBezTo>
                    <a:pt x="1893479" y="3009749"/>
                    <a:pt x="1944107" y="3055241"/>
                    <a:pt x="1967677" y="3122342"/>
                  </a:cubicBezTo>
                  <a:cubicBezTo>
                    <a:pt x="1997687" y="3206719"/>
                    <a:pt x="1985253" y="3297392"/>
                    <a:pt x="1940708" y="3358912"/>
                  </a:cubicBezTo>
                  <a:cubicBezTo>
                    <a:pt x="1896520" y="3419896"/>
                    <a:pt x="1820221" y="3450924"/>
                    <a:pt x="1723124" y="3417440"/>
                  </a:cubicBezTo>
                  <a:cubicBezTo>
                    <a:pt x="1642039" y="3389627"/>
                    <a:pt x="1620885" y="3327795"/>
                    <a:pt x="1636359" y="3279132"/>
                  </a:cubicBezTo>
                  <a:cubicBezTo>
                    <a:pt x="1645572" y="3250247"/>
                    <a:pt x="1667129" y="3226229"/>
                    <a:pt x="1695932" y="3218461"/>
                  </a:cubicBezTo>
                  <a:cubicBezTo>
                    <a:pt x="1720575" y="3211809"/>
                    <a:pt x="1750048" y="3217211"/>
                    <a:pt x="1781087" y="3239935"/>
                  </a:cubicBezTo>
                  <a:cubicBezTo>
                    <a:pt x="1787348" y="3244578"/>
                    <a:pt x="1796159" y="3243283"/>
                    <a:pt x="1800810" y="3237033"/>
                  </a:cubicBezTo>
                  <a:cubicBezTo>
                    <a:pt x="1805462" y="3230827"/>
                    <a:pt x="1804165" y="3221988"/>
                    <a:pt x="1797903" y="3217345"/>
                  </a:cubicBezTo>
                  <a:cubicBezTo>
                    <a:pt x="1758412" y="3187522"/>
                    <a:pt x="1720217" y="3181584"/>
                    <a:pt x="1688373" y="3189665"/>
                  </a:cubicBezTo>
                  <a:cubicBezTo>
                    <a:pt x="1649553" y="3199531"/>
                    <a:pt x="1619543" y="3230872"/>
                    <a:pt x="1606662" y="3269489"/>
                  </a:cubicBezTo>
                  <a:cubicBezTo>
                    <a:pt x="1586044" y="3331322"/>
                    <a:pt x="1608764" y="3412619"/>
                    <a:pt x="1711854" y="3449495"/>
                  </a:cubicBezTo>
                  <a:cubicBezTo>
                    <a:pt x="1826750" y="3490434"/>
                    <a:pt x="1917407" y="3452575"/>
                    <a:pt x="1970450" y="3380564"/>
                  </a:cubicBezTo>
                  <a:cubicBezTo>
                    <a:pt x="2022106" y="3310473"/>
                    <a:pt x="2037581" y="3206586"/>
                    <a:pt x="2003680" y="3109707"/>
                  </a:cubicBezTo>
                  <a:cubicBezTo>
                    <a:pt x="1981541" y="3047161"/>
                    <a:pt x="1939501" y="3000463"/>
                    <a:pt x="1884176" y="2968185"/>
                  </a:cubicBezTo>
                  <a:cubicBezTo>
                    <a:pt x="1812886" y="2926576"/>
                    <a:pt x="1719188" y="2908942"/>
                    <a:pt x="1619096" y="2912023"/>
                  </a:cubicBezTo>
                  <a:cubicBezTo>
                    <a:pt x="1438409" y="2917603"/>
                    <a:pt x="1237329" y="2990552"/>
                    <a:pt x="1112280" y="3103323"/>
                  </a:cubicBezTo>
                  <a:cubicBezTo>
                    <a:pt x="1120598" y="3085153"/>
                    <a:pt x="1129051" y="3067251"/>
                    <a:pt x="1137817" y="3050062"/>
                  </a:cubicBezTo>
                  <a:cubicBezTo>
                    <a:pt x="1185985" y="2956354"/>
                    <a:pt x="1241801" y="2877959"/>
                    <a:pt x="1300793" y="2812019"/>
                  </a:cubicBezTo>
                  <a:cubicBezTo>
                    <a:pt x="1356117" y="2750142"/>
                    <a:pt x="1414169" y="2699248"/>
                    <a:pt x="1472176" y="2657684"/>
                  </a:cubicBezTo>
                  <a:cubicBezTo>
                    <a:pt x="1584971" y="2576833"/>
                    <a:pt x="1696871" y="2530805"/>
                    <a:pt x="1783323" y="2507054"/>
                  </a:cubicBezTo>
                  <a:cubicBezTo>
                    <a:pt x="1790837" y="2505090"/>
                    <a:pt x="1795309" y="2497411"/>
                    <a:pt x="1793341" y="2489866"/>
                  </a:cubicBezTo>
                  <a:cubicBezTo>
                    <a:pt x="1791374" y="2482366"/>
                    <a:pt x="1783636" y="2477857"/>
                    <a:pt x="1776122" y="2479866"/>
                  </a:cubicBezTo>
                  <a:cubicBezTo>
                    <a:pt x="1686808" y="2502233"/>
                    <a:pt x="1570391" y="2546029"/>
                    <a:pt x="1453258" y="2626880"/>
                  </a:cubicBezTo>
                  <a:cubicBezTo>
                    <a:pt x="1488322" y="2576208"/>
                    <a:pt x="1524817" y="2525269"/>
                    <a:pt x="1556839" y="2472232"/>
                  </a:cubicBezTo>
                  <a:cubicBezTo>
                    <a:pt x="1588549" y="2419685"/>
                    <a:pt x="1615607" y="2365041"/>
                    <a:pt x="1633497" y="2307226"/>
                  </a:cubicBezTo>
                  <a:cubicBezTo>
                    <a:pt x="1646959" y="2261823"/>
                    <a:pt x="1643470" y="2205616"/>
                    <a:pt x="1618201" y="2166508"/>
                  </a:cubicBezTo>
                  <a:cubicBezTo>
                    <a:pt x="1600401" y="2138962"/>
                    <a:pt x="1572403" y="2119229"/>
                    <a:pt x="1532420" y="2116417"/>
                  </a:cubicBezTo>
                  <a:cubicBezTo>
                    <a:pt x="1491229" y="2113560"/>
                    <a:pt x="1452453" y="2142578"/>
                    <a:pt x="1432774" y="2181597"/>
                  </a:cubicBezTo>
                  <a:cubicBezTo>
                    <a:pt x="1413140" y="2220438"/>
                    <a:pt x="1412514" y="2267582"/>
                    <a:pt x="1443240" y="2298253"/>
                  </a:cubicBezTo>
                  <a:cubicBezTo>
                    <a:pt x="1452229" y="2307182"/>
                    <a:pt x="1463365" y="2312316"/>
                    <a:pt x="1475173" y="2313789"/>
                  </a:cubicBezTo>
                  <a:cubicBezTo>
                    <a:pt x="1486264" y="2315129"/>
                    <a:pt x="1497893" y="2313387"/>
                    <a:pt x="1508537" y="2308700"/>
                  </a:cubicBezTo>
                  <a:cubicBezTo>
                    <a:pt x="1510952" y="2307628"/>
                    <a:pt x="1536311" y="2293387"/>
                    <a:pt x="1537921" y="2287717"/>
                  </a:cubicBezTo>
                  <a:cubicBezTo>
                    <a:pt x="1539933" y="2280574"/>
                    <a:pt x="1535774" y="2273118"/>
                    <a:pt x="1528618" y="2271065"/>
                  </a:cubicBezTo>
                  <a:cubicBezTo>
                    <a:pt x="1524951" y="2269993"/>
                    <a:pt x="1519942" y="2270216"/>
                    <a:pt x="1514441" y="2272627"/>
                  </a:cubicBezTo>
                  <a:cubicBezTo>
                    <a:pt x="1508671" y="2275172"/>
                    <a:pt x="1501023" y="2281779"/>
                    <a:pt x="1497669" y="2283163"/>
                  </a:cubicBezTo>
                  <a:cubicBezTo>
                    <a:pt x="1491676" y="2285574"/>
                    <a:pt x="1485191" y="2286422"/>
                    <a:pt x="1479064" y="2285440"/>
                  </a:cubicBezTo>
                  <a:cubicBezTo>
                    <a:pt x="1473563" y="2284637"/>
                    <a:pt x="1468419" y="2282092"/>
                    <a:pt x="1464349" y="2277761"/>
                  </a:cubicBezTo>
                  <a:cubicBezTo>
                    <a:pt x="1443687" y="2255886"/>
                    <a:pt x="1447265" y="2223161"/>
                    <a:pt x="1461577" y="2196598"/>
                  </a:cubicBezTo>
                  <a:cubicBezTo>
                    <a:pt x="1475799" y="2170213"/>
                    <a:pt x="1501381" y="2148739"/>
                    <a:pt x="1529557" y="2151373"/>
                  </a:cubicBezTo>
                  <a:cubicBezTo>
                    <a:pt x="1563816" y="2154498"/>
                    <a:pt x="1584613" y="2175615"/>
                    <a:pt x="1594989" y="2202491"/>
                  </a:cubicBezTo>
                  <a:cubicBezTo>
                    <a:pt x="1606215" y="2231376"/>
                    <a:pt x="1605902" y="2266734"/>
                    <a:pt x="1596867" y="2296244"/>
                  </a:cubicBezTo>
                  <a:cubicBezTo>
                    <a:pt x="1580633" y="2351424"/>
                    <a:pt x="1555095" y="2403480"/>
                    <a:pt x="1525979" y="2454106"/>
                  </a:cubicBezTo>
                  <a:cubicBezTo>
                    <a:pt x="1481568" y="2531385"/>
                    <a:pt x="1428659" y="2605182"/>
                    <a:pt x="1383935" y="2679470"/>
                  </a:cubicBezTo>
                  <a:cubicBezTo>
                    <a:pt x="1383890" y="2679560"/>
                    <a:pt x="1383935" y="2679694"/>
                    <a:pt x="1383890" y="2679783"/>
                  </a:cubicBezTo>
                  <a:cubicBezTo>
                    <a:pt x="1345875" y="2711168"/>
                    <a:pt x="1308306" y="2746303"/>
                    <a:pt x="1272348" y="2786751"/>
                  </a:cubicBezTo>
                  <a:cubicBezTo>
                    <a:pt x="1211657" y="2855056"/>
                    <a:pt x="1155349" y="2937157"/>
                    <a:pt x="1107449" y="3034884"/>
                  </a:cubicBezTo>
                  <a:cubicBezTo>
                    <a:pt x="1104542" y="3040821"/>
                    <a:pt x="1101904" y="3047295"/>
                    <a:pt x="1099041" y="3053321"/>
                  </a:cubicBezTo>
                  <a:cubicBezTo>
                    <a:pt x="1120733" y="2964256"/>
                    <a:pt x="1144257" y="2868628"/>
                    <a:pt x="1165815" y="2782866"/>
                  </a:cubicBezTo>
                  <a:cubicBezTo>
                    <a:pt x="1194885" y="2667015"/>
                    <a:pt x="1220199" y="2569601"/>
                    <a:pt x="1232185" y="2532457"/>
                  </a:cubicBezTo>
                  <a:cubicBezTo>
                    <a:pt x="1283484" y="2372854"/>
                    <a:pt x="1340374" y="2211375"/>
                    <a:pt x="1403658" y="2050790"/>
                  </a:cubicBezTo>
                  <a:cubicBezTo>
                    <a:pt x="1434205" y="2008333"/>
                    <a:pt x="1469940" y="1967528"/>
                    <a:pt x="1506435" y="1931143"/>
                  </a:cubicBezTo>
                  <a:cubicBezTo>
                    <a:pt x="1530541" y="1907124"/>
                    <a:pt x="1554693" y="1885293"/>
                    <a:pt x="1577770" y="1865873"/>
                  </a:cubicBezTo>
                  <a:cubicBezTo>
                    <a:pt x="1579336" y="1865829"/>
                    <a:pt x="1580812" y="1866543"/>
                    <a:pt x="1582332" y="1865962"/>
                  </a:cubicBezTo>
                  <a:cubicBezTo>
                    <a:pt x="1595347" y="1861051"/>
                    <a:pt x="1625178" y="1848953"/>
                    <a:pt x="1649508" y="1839846"/>
                  </a:cubicBezTo>
                  <a:cubicBezTo>
                    <a:pt x="1660957" y="1835515"/>
                    <a:pt x="1671110" y="1831899"/>
                    <a:pt x="1677416" y="1830158"/>
                  </a:cubicBezTo>
                  <a:cubicBezTo>
                    <a:pt x="1706353" y="1822077"/>
                    <a:pt x="1735736" y="1815514"/>
                    <a:pt x="1765299" y="1810112"/>
                  </a:cubicBezTo>
                  <a:cubicBezTo>
                    <a:pt x="1794907" y="1804711"/>
                    <a:pt x="1824693" y="1800558"/>
                    <a:pt x="1854614" y="1797701"/>
                  </a:cubicBezTo>
                  <a:cubicBezTo>
                    <a:pt x="1900680" y="1793058"/>
                    <a:pt x="1945628" y="1792657"/>
                    <a:pt x="1989860" y="1794978"/>
                  </a:cubicBezTo>
                  <a:cubicBezTo>
                    <a:pt x="2035345" y="1797344"/>
                    <a:pt x="2080069" y="1802969"/>
                    <a:pt x="2124301" y="1811362"/>
                  </a:cubicBezTo>
                  <a:cubicBezTo>
                    <a:pt x="2212453" y="1828104"/>
                    <a:pt x="2298816" y="1855605"/>
                    <a:pt x="2385312" y="1890785"/>
                  </a:cubicBezTo>
                  <a:cubicBezTo>
                    <a:pt x="2392468" y="1893820"/>
                    <a:pt x="2400742" y="1890472"/>
                    <a:pt x="2403828" y="1883329"/>
                  </a:cubicBezTo>
                  <a:cubicBezTo>
                    <a:pt x="2406869" y="1876186"/>
                    <a:pt x="2403515" y="1867927"/>
                    <a:pt x="2396359" y="1864891"/>
                  </a:cubicBezTo>
                  <a:cubicBezTo>
                    <a:pt x="2308879" y="1826095"/>
                    <a:pt x="2221487" y="1794353"/>
                    <a:pt x="2131547" y="1775379"/>
                  </a:cubicBezTo>
                  <a:cubicBezTo>
                    <a:pt x="2085659" y="1765691"/>
                    <a:pt x="2039146" y="1759307"/>
                    <a:pt x="1991783" y="1756986"/>
                  </a:cubicBezTo>
                  <a:cubicBezTo>
                    <a:pt x="1945628" y="1754709"/>
                    <a:pt x="1898712" y="1756495"/>
                    <a:pt x="1850723" y="1762120"/>
                  </a:cubicBezTo>
                  <a:cubicBezTo>
                    <a:pt x="1819908" y="1765870"/>
                    <a:pt x="1789227" y="1770825"/>
                    <a:pt x="1758814" y="1777254"/>
                  </a:cubicBezTo>
                  <a:cubicBezTo>
                    <a:pt x="1728446" y="1783728"/>
                    <a:pt x="1698347" y="1791585"/>
                    <a:pt x="1668695" y="1800871"/>
                  </a:cubicBezTo>
                  <a:cubicBezTo>
                    <a:pt x="1667174" y="1801362"/>
                    <a:pt x="1664759" y="1802300"/>
                    <a:pt x="1662836" y="1802969"/>
                  </a:cubicBezTo>
                  <a:cubicBezTo>
                    <a:pt x="1724287" y="1763504"/>
                    <a:pt x="1789182" y="1731851"/>
                    <a:pt x="1856447" y="1706582"/>
                  </a:cubicBezTo>
                  <a:cubicBezTo>
                    <a:pt x="1904660" y="1688457"/>
                    <a:pt x="1953991" y="1673412"/>
                    <a:pt x="2004172" y="1661268"/>
                  </a:cubicBezTo>
                  <a:cubicBezTo>
                    <a:pt x="2129758" y="1630866"/>
                    <a:pt x="2260397" y="1618142"/>
                    <a:pt x="2389651" y="1617696"/>
                  </a:cubicBezTo>
                  <a:cubicBezTo>
                    <a:pt x="2397433" y="1617740"/>
                    <a:pt x="2403784" y="1611490"/>
                    <a:pt x="2403873" y="1603722"/>
                  </a:cubicBezTo>
                  <a:cubicBezTo>
                    <a:pt x="2403918" y="1595998"/>
                    <a:pt x="2397656" y="1589614"/>
                    <a:pt x="2389874" y="1589570"/>
                  </a:cubicBezTo>
                  <a:cubicBezTo>
                    <a:pt x="2258027" y="1587114"/>
                    <a:pt x="2124346" y="1596400"/>
                    <a:pt x="1995764" y="1625419"/>
                  </a:cubicBezTo>
                  <a:cubicBezTo>
                    <a:pt x="1952605" y="1635152"/>
                    <a:pt x="1910251" y="1647741"/>
                    <a:pt x="1868612" y="1662251"/>
                  </a:cubicBezTo>
                  <a:cubicBezTo>
                    <a:pt x="1894955" y="1643946"/>
                    <a:pt x="1921700" y="1626178"/>
                    <a:pt x="1948803" y="1608856"/>
                  </a:cubicBezTo>
                  <a:cubicBezTo>
                    <a:pt x="1975906" y="1591534"/>
                    <a:pt x="2003322" y="1574748"/>
                    <a:pt x="2031185" y="1558631"/>
                  </a:cubicBezTo>
                  <a:cubicBezTo>
                    <a:pt x="2080784" y="1529657"/>
                    <a:pt x="2134096" y="1505147"/>
                    <a:pt x="2189375" y="1484432"/>
                  </a:cubicBezTo>
                  <a:cubicBezTo>
                    <a:pt x="2225647" y="1470816"/>
                    <a:pt x="2262812" y="1458851"/>
                    <a:pt x="2300515" y="1448896"/>
                  </a:cubicBezTo>
                  <a:cubicBezTo>
                    <a:pt x="2395510" y="1423805"/>
                    <a:pt x="2493903" y="1411037"/>
                    <a:pt x="2589703" y="1414252"/>
                  </a:cubicBezTo>
                  <a:cubicBezTo>
                    <a:pt x="2597485" y="1414653"/>
                    <a:pt x="2604059" y="1408626"/>
                    <a:pt x="2604461" y="1400903"/>
                  </a:cubicBezTo>
                  <a:cubicBezTo>
                    <a:pt x="2604819" y="1393135"/>
                    <a:pt x="2598826" y="1386528"/>
                    <a:pt x="2591044" y="1386170"/>
                  </a:cubicBezTo>
                  <a:cubicBezTo>
                    <a:pt x="2492248" y="1379965"/>
                    <a:pt x="2390053" y="1389340"/>
                    <a:pt x="2291436" y="1413269"/>
                  </a:cubicBezTo>
                  <a:cubicBezTo>
                    <a:pt x="2252168" y="1422779"/>
                    <a:pt x="2213482" y="1434565"/>
                    <a:pt x="2175913" y="1448717"/>
                  </a:cubicBezTo>
                  <a:cubicBezTo>
                    <a:pt x="2118621" y="1470280"/>
                    <a:pt x="2063923" y="1497245"/>
                    <a:pt x="2012938" y="1528050"/>
                  </a:cubicBezTo>
                  <a:cubicBezTo>
                    <a:pt x="1985030" y="1545059"/>
                    <a:pt x="1957524" y="1562738"/>
                    <a:pt x="1930466" y="1581087"/>
                  </a:cubicBezTo>
                  <a:cubicBezTo>
                    <a:pt x="1903408" y="1599436"/>
                    <a:pt x="1876842" y="1618410"/>
                    <a:pt x="1850588" y="1637785"/>
                  </a:cubicBezTo>
                  <a:lnTo>
                    <a:pt x="1797054" y="1678948"/>
                  </a:lnTo>
                  <a:cubicBezTo>
                    <a:pt x="1796114" y="1679706"/>
                    <a:pt x="1780729" y="1693189"/>
                    <a:pt x="1773931" y="1700198"/>
                  </a:cubicBezTo>
                  <a:cubicBezTo>
                    <a:pt x="1724421" y="1723145"/>
                    <a:pt x="1676432" y="1749887"/>
                    <a:pt x="1630545" y="1781183"/>
                  </a:cubicBezTo>
                  <a:cubicBezTo>
                    <a:pt x="1590114" y="1808996"/>
                    <a:pt x="1536221" y="1854310"/>
                    <a:pt x="1483760" y="1908999"/>
                  </a:cubicBezTo>
                  <a:cubicBezTo>
                    <a:pt x="1469806" y="1923554"/>
                    <a:pt x="1456075" y="1938956"/>
                    <a:pt x="1442569" y="1954671"/>
                  </a:cubicBezTo>
                  <a:cubicBezTo>
                    <a:pt x="1498653" y="1818506"/>
                    <a:pt x="1559344" y="1683367"/>
                    <a:pt x="1625849" y="1551176"/>
                  </a:cubicBezTo>
                  <a:cubicBezTo>
                    <a:pt x="1698258" y="1407287"/>
                    <a:pt x="1777777" y="1267149"/>
                    <a:pt x="1864453" y="1132368"/>
                  </a:cubicBezTo>
                  <a:lnTo>
                    <a:pt x="1872324" y="1127591"/>
                  </a:lnTo>
                  <a:lnTo>
                    <a:pt x="1912084" y="1106608"/>
                  </a:lnTo>
                  <a:lnTo>
                    <a:pt x="2041159" y="1050267"/>
                  </a:lnTo>
                  <a:cubicBezTo>
                    <a:pt x="2048494" y="1047633"/>
                    <a:pt x="2052295" y="1039597"/>
                    <a:pt x="2049656" y="1032275"/>
                  </a:cubicBezTo>
                  <a:cubicBezTo>
                    <a:pt x="2047018" y="1024954"/>
                    <a:pt x="2038923" y="1021159"/>
                    <a:pt x="2031632" y="1023793"/>
                  </a:cubicBezTo>
                  <a:cubicBezTo>
                    <a:pt x="2014861" y="1028614"/>
                    <a:pt x="1998224" y="1032989"/>
                    <a:pt x="1981720" y="1038034"/>
                  </a:cubicBezTo>
                  <a:cubicBezTo>
                    <a:pt x="1970539" y="1041472"/>
                    <a:pt x="1959403" y="1045043"/>
                    <a:pt x="1948445" y="1049195"/>
                  </a:cubicBezTo>
                  <a:cubicBezTo>
                    <a:pt x="1939232" y="1052722"/>
                    <a:pt x="1930153" y="1056606"/>
                    <a:pt x="1921253" y="1060937"/>
                  </a:cubicBezTo>
                  <a:cubicBezTo>
                    <a:pt x="1915931" y="1063526"/>
                    <a:pt x="1910743" y="1066607"/>
                    <a:pt x="1905510" y="1069508"/>
                  </a:cubicBezTo>
                  <a:cubicBezTo>
                    <a:pt x="1932837" y="1028748"/>
                    <a:pt x="1960476" y="988211"/>
                    <a:pt x="1989368" y="948656"/>
                  </a:cubicBezTo>
                  <a:cubicBezTo>
                    <a:pt x="2001533" y="932004"/>
                    <a:pt x="2014414" y="915932"/>
                    <a:pt x="2026847" y="899503"/>
                  </a:cubicBezTo>
                  <a:cubicBezTo>
                    <a:pt x="2030514" y="897896"/>
                    <a:pt x="2033600" y="895262"/>
                    <a:pt x="2034674" y="891199"/>
                  </a:cubicBezTo>
                  <a:cubicBezTo>
                    <a:pt x="2034316" y="890931"/>
                    <a:pt x="2034450" y="890619"/>
                    <a:pt x="2034897" y="890262"/>
                  </a:cubicBezTo>
                  <a:cubicBezTo>
                    <a:pt x="2035702" y="889503"/>
                    <a:pt x="2037536" y="888565"/>
                    <a:pt x="2038610" y="887717"/>
                  </a:cubicBezTo>
                  <a:cubicBezTo>
                    <a:pt x="2042411" y="884592"/>
                    <a:pt x="2047510" y="881511"/>
                    <a:pt x="2052921" y="878386"/>
                  </a:cubicBezTo>
                  <a:cubicBezTo>
                    <a:pt x="2069693" y="868699"/>
                    <a:pt x="2089998" y="859814"/>
                    <a:pt x="2096438" y="856198"/>
                  </a:cubicBezTo>
                  <a:cubicBezTo>
                    <a:pt x="2119829" y="842448"/>
                    <a:pt x="2143712" y="830215"/>
                    <a:pt x="2167505" y="818161"/>
                  </a:cubicBezTo>
                  <a:cubicBezTo>
                    <a:pt x="2183427" y="810081"/>
                    <a:pt x="2199259" y="802089"/>
                    <a:pt x="2215450" y="794723"/>
                  </a:cubicBezTo>
                  <a:cubicBezTo>
                    <a:pt x="2242284" y="782490"/>
                    <a:pt x="2269611" y="771374"/>
                    <a:pt x="2298458" y="762847"/>
                  </a:cubicBezTo>
                  <a:cubicBezTo>
                    <a:pt x="2306016" y="760972"/>
                    <a:pt x="2310623" y="753293"/>
                    <a:pt x="2308700" y="745793"/>
                  </a:cubicBezTo>
                  <a:cubicBezTo>
                    <a:pt x="2306821" y="738248"/>
                    <a:pt x="2299173" y="733650"/>
                    <a:pt x="2291615" y="735525"/>
                  </a:cubicBezTo>
                  <a:cubicBezTo>
                    <a:pt x="2252705" y="743650"/>
                    <a:pt x="2215539" y="754990"/>
                    <a:pt x="2179804" y="770303"/>
                  </a:cubicBezTo>
                  <a:cubicBezTo>
                    <a:pt x="2165537" y="776419"/>
                    <a:pt x="2151494" y="783249"/>
                    <a:pt x="2137763" y="790705"/>
                  </a:cubicBezTo>
                  <a:cubicBezTo>
                    <a:pt x="2120276" y="800214"/>
                    <a:pt x="2103460" y="811107"/>
                    <a:pt x="2086554" y="822135"/>
                  </a:cubicBezTo>
                  <a:cubicBezTo>
                    <a:pt x="2146216" y="747846"/>
                    <a:pt x="2208875" y="676237"/>
                    <a:pt x="2274888" y="607976"/>
                  </a:cubicBezTo>
                  <a:cubicBezTo>
                    <a:pt x="2278600" y="610208"/>
                    <a:pt x="2282849" y="611280"/>
                    <a:pt x="2287187" y="609539"/>
                  </a:cubicBezTo>
                  <a:cubicBezTo>
                    <a:pt x="2391395" y="568287"/>
                    <a:pt x="2537778" y="515964"/>
                    <a:pt x="2657818" y="529179"/>
                  </a:cubicBezTo>
                  <a:cubicBezTo>
                    <a:pt x="2736040" y="537795"/>
                    <a:pt x="2802545" y="575609"/>
                    <a:pt x="2835821" y="667799"/>
                  </a:cubicBezTo>
                  <a:cubicBezTo>
                    <a:pt x="2852458" y="712711"/>
                    <a:pt x="2846733" y="771865"/>
                    <a:pt x="2822806" y="817581"/>
                  </a:cubicBezTo>
                  <a:cubicBezTo>
                    <a:pt x="2799594" y="862002"/>
                    <a:pt x="2758581" y="893878"/>
                    <a:pt x="2702139" y="884190"/>
                  </a:cubicBezTo>
                  <a:cubicBezTo>
                    <a:pt x="2682684" y="880886"/>
                    <a:pt x="2659607" y="869904"/>
                    <a:pt x="2642254" y="854189"/>
                  </a:cubicBezTo>
                  <a:cubicBezTo>
                    <a:pt x="2626242" y="839635"/>
                    <a:pt x="2614569" y="821063"/>
                    <a:pt x="2618102" y="800170"/>
                  </a:cubicBezTo>
                  <a:cubicBezTo>
                    <a:pt x="2619757" y="790482"/>
                    <a:pt x="2624096" y="782312"/>
                    <a:pt x="2630223" y="775571"/>
                  </a:cubicBezTo>
                  <a:cubicBezTo>
                    <a:pt x="2636931" y="768160"/>
                    <a:pt x="2645608" y="762311"/>
                    <a:pt x="2655000" y="757802"/>
                  </a:cubicBezTo>
                  <a:cubicBezTo>
                    <a:pt x="2659920" y="755481"/>
                    <a:pt x="2674008" y="755615"/>
                    <a:pt x="2680001" y="755615"/>
                  </a:cubicBezTo>
                  <a:cubicBezTo>
                    <a:pt x="2680538" y="755659"/>
                    <a:pt x="2680985" y="755615"/>
                    <a:pt x="2681477" y="755570"/>
                  </a:cubicBezTo>
                  <a:cubicBezTo>
                    <a:pt x="2683937" y="755972"/>
                    <a:pt x="2686575" y="755704"/>
                    <a:pt x="2689080" y="754632"/>
                  </a:cubicBezTo>
                  <a:cubicBezTo>
                    <a:pt x="2690064" y="754186"/>
                    <a:pt x="2698114" y="729051"/>
                    <a:pt x="2680359" y="728605"/>
                  </a:cubicBezTo>
                  <a:cubicBezTo>
                    <a:pt x="2671414" y="728382"/>
                    <a:pt x="2650662" y="729319"/>
                    <a:pt x="2643282" y="732623"/>
                  </a:cubicBezTo>
                  <a:cubicBezTo>
                    <a:pt x="2630357" y="738427"/>
                    <a:pt x="2618550" y="746239"/>
                    <a:pt x="2609202" y="756061"/>
                  </a:cubicBezTo>
                  <a:cubicBezTo>
                    <a:pt x="2599184" y="766642"/>
                    <a:pt x="2591983" y="779544"/>
                    <a:pt x="2589032" y="794946"/>
                  </a:cubicBezTo>
                  <a:cubicBezTo>
                    <a:pt x="2584157" y="820304"/>
                    <a:pt x="2592923" y="844233"/>
                    <a:pt x="2609113" y="864234"/>
                  </a:cubicBezTo>
                  <a:cubicBezTo>
                    <a:pt x="2630938" y="891378"/>
                    <a:pt x="2666807" y="910843"/>
                    <a:pt x="2696281" y="916513"/>
                  </a:cubicBezTo>
                  <a:cubicBezTo>
                    <a:pt x="2769047" y="930352"/>
                    <a:pt x="2823655" y="891378"/>
                    <a:pt x="2854560" y="834456"/>
                  </a:cubicBezTo>
                  <a:cubicBezTo>
                    <a:pt x="2884078" y="779990"/>
                    <a:pt x="2890831" y="708961"/>
                    <a:pt x="2871510" y="654852"/>
                  </a:cubicBezTo>
                  <a:cubicBezTo>
                    <a:pt x="2831795" y="546769"/>
                    <a:pt x="2753572" y="501901"/>
                    <a:pt x="2661574" y="493017"/>
                  </a:cubicBezTo>
                  <a:cubicBezTo>
                    <a:pt x="2550882" y="482347"/>
                    <a:pt x="2419616" y="525697"/>
                    <a:pt x="2316213" y="567216"/>
                  </a:cubicBezTo>
                  <a:cubicBezTo>
                    <a:pt x="2355973" y="527706"/>
                    <a:pt x="2396896" y="489445"/>
                    <a:pt x="2439026" y="452391"/>
                  </a:cubicBezTo>
                  <a:cubicBezTo>
                    <a:pt x="2439160" y="452391"/>
                    <a:pt x="2439429" y="452391"/>
                    <a:pt x="2439563" y="452346"/>
                  </a:cubicBezTo>
                  <a:lnTo>
                    <a:pt x="2454769" y="448060"/>
                  </a:lnTo>
                  <a:lnTo>
                    <a:pt x="2502222" y="434622"/>
                  </a:lnTo>
                  <a:cubicBezTo>
                    <a:pt x="2516176" y="430560"/>
                    <a:pt x="2530219" y="427836"/>
                    <a:pt x="2544173" y="425247"/>
                  </a:cubicBezTo>
                  <a:cubicBezTo>
                    <a:pt x="2553610" y="423506"/>
                    <a:pt x="2563002" y="421809"/>
                    <a:pt x="2572439" y="420425"/>
                  </a:cubicBezTo>
                  <a:cubicBezTo>
                    <a:pt x="2596277" y="416898"/>
                    <a:pt x="2620204" y="414800"/>
                    <a:pt x="2644892" y="415202"/>
                  </a:cubicBezTo>
                  <a:cubicBezTo>
                    <a:pt x="2652630" y="415782"/>
                    <a:pt x="2659383" y="409979"/>
                    <a:pt x="2659964" y="402210"/>
                  </a:cubicBezTo>
                  <a:cubicBezTo>
                    <a:pt x="2660546" y="394487"/>
                    <a:pt x="2654732" y="387746"/>
                    <a:pt x="2646994" y="387165"/>
                  </a:cubicBezTo>
                  <a:cubicBezTo>
                    <a:pt x="2620518" y="383638"/>
                    <a:pt x="2594488" y="382121"/>
                    <a:pt x="2568548" y="383817"/>
                  </a:cubicBezTo>
                  <a:cubicBezTo>
                    <a:pt x="2557993" y="384531"/>
                    <a:pt x="2547483" y="385781"/>
                    <a:pt x="2537062" y="387790"/>
                  </a:cubicBezTo>
                  <a:cubicBezTo>
                    <a:pt x="2525970" y="389933"/>
                    <a:pt x="2514968" y="393103"/>
                    <a:pt x="2504011" y="396630"/>
                  </a:cubicBezTo>
                  <a:cubicBezTo>
                    <a:pt x="2551553" y="357477"/>
                    <a:pt x="2600839" y="320288"/>
                    <a:pt x="2651422" y="284484"/>
                  </a:cubicBezTo>
                  <a:cubicBezTo>
                    <a:pt x="2653435" y="284707"/>
                    <a:pt x="2655447" y="285019"/>
                    <a:pt x="2658354" y="284082"/>
                  </a:cubicBezTo>
                  <a:cubicBezTo>
                    <a:pt x="2659830" y="283635"/>
                    <a:pt x="2663632" y="281537"/>
                    <a:pt x="2665331" y="280599"/>
                  </a:cubicBezTo>
                  <a:lnTo>
                    <a:pt x="2683042" y="276448"/>
                  </a:lnTo>
                  <a:cubicBezTo>
                    <a:pt x="2693418" y="274037"/>
                    <a:pt x="2703794" y="271939"/>
                    <a:pt x="2714260" y="270019"/>
                  </a:cubicBezTo>
                  <a:cubicBezTo>
                    <a:pt x="2721147" y="268813"/>
                    <a:pt x="2727990" y="267697"/>
                    <a:pt x="2734878" y="266804"/>
                  </a:cubicBezTo>
                  <a:cubicBezTo>
                    <a:pt x="2744493" y="265420"/>
                    <a:pt x="2754154" y="264751"/>
                    <a:pt x="2763770" y="264081"/>
                  </a:cubicBezTo>
                  <a:cubicBezTo>
                    <a:pt x="2773519" y="263411"/>
                    <a:pt x="2783314" y="262965"/>
                    <a:pt x="2793064" y="262519"/>
                  </a:cubicBezTo>
                  <a:cubicBezTo>
                    <a:pt x="2823342" y="261135"/>
                    <a:pt x="2853576" y="260867"/>
                    <a:pt x="2883944" y="260644"/>
                  </a:cubicBezTo>
                  <a:cubicBezTo>
                    <a:pt x="2891726" y="261001"/>
                    <a:pt x="2898300" y="254974"/>
                    <a:pt x="2898658" y="247206"/>
                  </a:cubicBezTo>
                  <a:cubicBezTo>
                    <a:pt x="2898926" y="239527"/>
                    <a:pt x="2892889" y="232919"/>
                    <a:pt x="2885107" y="232562"/>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8" name="Google Shape;658;p7"/>
            <p:cNvSpPr/>
            <p:nvPr/>
          </p:nvSpPr>
          <p:spPr>
            <a:xfrm rot="5400000">
              <a:off x="-489728" y="211890"/>
              <a:ext cx="898344" cy="556226"/>
            </a:xfrm>
            <a:custGeom>
              <a:avLst/>
              <a:gdLst/>
              <a:ahLst/>
              <a:cxnLst/>
              <a:rect l="l" t="t" r="r" b="b"/>
              <a:pathLst>
                <a:path w="1796687" h="1112451" extrusionOk="0">
                  <a:moveTo>
                    <a:pt x="565246" y="751195"/>
                  </a:moveTo>
                  <a:cubicBezTo>
                    <a:pt x="570434" y="753204"/>
                    <a:pt x="554154" y="750391"/>
                    <a:pt x="548698" y="749454"/>
                  </a:cubicBezTo>
                  <a:cubicBezTo>
                    <a:pt x="537740" y="747534"/>
                    <a:pt x="527141" y="744320"/>
                    <a:pt x="516720" y="740302"/>
                  </a:cubicBezTo>
                  <a:cubicBezTo>
                    <a:pt x="480493" y="726194"/>
                    <a:pt x="446995" y="706953"/>
                    <a:pt x="416090" y="683470"/>
                  </a:cubicBezTo>
                  <a:cubicBezTo>
                    <a:pt x="325747" y="614807"/>
                    <a:pt x="243454" y="521723"/>
                    <a:pt x="192245" y="420202"/>
                  </a:cubicBezTo>
                  <a:cubicBezTo>
                    <a:pt x="186610" y="409041"/>
                    <a:pt x="144748" y="333771"/>
                    <a:pt x="154185" y="320512"/>
                  </a:cubicBezTo>
                  <a:cubicBezTo>
                    <a:pt x="157897" y="315288"/>
                    <a:pt x="182585" y="324574"/>
                    <a:pt x="186833" y="325646"/>
                  </a:cubicBezTo>
                  <a:cubicBezTo>
                    <a:pt x="226683" y="335378"/>
                    <a:pt x="265280" y="349352"/>
                    <a:pt x="302356" y="366674"/>
                  </a:cubicBezTo>
                  <a:cubicBezTo>
                    <a:pt x="394757" y="409934"/>
                    <a:pt x="497757" y="483776"/>
                    <a:pt x="535280" y="583109"/>
                  </a:cubicBezTo>
                  <a:cubicBezTo>
                    <a:pt x="552365" y="628334"/>
                    <a:pt x="548072" y="677755"/>
                    <a:pt x="561936" y="723739"/>
                  </a:cubicBezTo>
                  <a:lnTo>
                    <a:pt x="565246" y="751195"/>
                  </a:lnTo>
                  <a:close/>
                  <a:moveTo>
                    <a:pt x="820622" y="10"/>
                  </a:moveTo>
                  <a:cubicBezTo>
                    <a:pt x="819235" y="-882"/>
                    <a:pt x="755771" y="56351"/>
                    <a:pt x="752283" y="59119"/>
                  </a:cubicBezTo>
                  <a:cubicBezTo>
                    <a:pt x="679561" y="117157"/>
                    <a:pt x="603977" y="181132"/>
                    <a:pt x="563188" y="266715"/>
                  </a:cubicBezTo>
                  <a:cubicBezTo>
                    <a:pt x="550174" y="294038"/>
                    <a:pt x="539395" y="324262"/>
                    <a:pt x="537025" y="354709"/>
                  </a:cubicBezTo>
                  <a:cubicBezTo>
                    <a:pt x="536220" y="364486"/>
                    <a:pt x="536622" y="374487"/>
                    <a:pt x="537651" y="384264"/>
                  </a:cubicBezTo>
                  <a:cubicBezTo>
                    <a:pt x="538098" y="388639"/>
                    <a:pt x="544046" y="400559"/>
                    <a:pt x="541542" y="396943"/>
                  </a:cubicBezTo>
                  <a:lnTo>
                    <a:pt x="554646" y="436140"/>
                  </a:lnTo>
                  <a:cubicBezTo>
                    <a:pt x="695349" y="407211"/>
                    <a:pt x="803582" y="272519"/>
                    <a:pt x="820711" y="134791"/>
                  </a:cubicBezTo>
                  <a:cubicBezTo>
                    <a:pt x="825183" y="98808"/>
                    <a:pt x="820890" y="63539"/>
                    <a:pt x="818654" y="27645"/>
                  </a:cubicBezTo>
                  <a:cubicBezTo>
                    <a:pt x="818520" y="25681"/>
                    <a:pt x="821158" y="323"/>
                    <a:pt x="820622" y="10"/>
                  </a:cubicBezTo>
                  <a:close/>
                  <a:moveTo>
                    <a:pt x="303832" y="898521"/>
                  </a:moveTo>
                  <a:cubicBezTo>
                    <a:pt x="241173" y="902986"/>
                    <a:pt x="129005" y="942005"/>
                    <a:pt x="58519" y="995578"/>
                  </a:cubicBezTo>
                  <a:cubicBezTo>
                    <a:pt x="52839" y="999908"/>
                    <a:pt x="-1188" y="1035043"/>
                    <a:pt x="20" y="1043972"/>
                  </a:cubicBezTo>
                  <a:cubicBezTo>
                    <a:pt x="1451" y="1054330"/>
                    <a:pt x="72697" y="1080670"/>
                    <a:pt x="80703" y="1084107"/>
                  </a:cubicBezTo>
                  <a:cubicBezTo>
                    <a:pt x="175205" y="1124510"/>
                    <a:pt x="272436" y="1124332"/>
                    <a:pt x="360364" y="1066562"/>
                  </a:cubicBezTo>
                  <a:cubicBezTo>
                    <a:pt x="381831" y="1052455"/>
                    <a:pt x="458534" y="1003748"/>
                    <a:pt x="434606" y="968702"/>
                  </a:cubicBezTo>
                  <a:cubicBezTo>
                    <a:pt x="434606" y="968702"/>
                    <a:pt x="353208" y="894994"/>
                    <a:pt x="303832" y="898521"/>
                  </a:cubicBezTo>
                  <a:close/>
                  <a:moveTo>
                    <a:pt x="1255297" y="1010355"/>
                  </a:moveTo>
                  <a:cubicBezTo>
                    <a:pt x="1232488" y="996247"/>
                    <a:pt x="1208471" y="983792"/>
                    <a:pt x="1183872" y="973211"/>
                  </a:cubicBezTo>
                  <a:cubicBezTo>
                    <a:pt x="1119648" y="945576"/>
                    <a:pt x="1049610" y="937585"/>
                    <a:pt x="981808" y="956559"/>
                  </a:cubicBezTo>
                  <a:cubicBezTo>
                    <a:pt x="961593" y="962184"/>
                    <a:pt x="925366" y="971425"/>
                    <a:pt x="915213" y="992095"/>
                  </a:cubicBezTo>
                  <a:lnTo>
                    <a:pt x="903093" y="999640"/>
                  </a:lnTo>
                  <a:cubicBezTo>
                    <a:pt x="930599" y="1045579"/>
                    <a:pt x="972416" y="1071205"/>
                    <a:pt x="1025146" y="1082277"/>
                  </a:cubicBezTo>
                  <a:cubicBezTo>
                    <a:pt x="1061641" y="1089956"/>
                    <a:pt x="1100417" y="1090670"/>
                    <a:pt x="1137225" y="1084777"/>
                  </a:cubicBezTo>
                  <a:cubicBezTo>
                    <a:pt x="1157306" y="1081607"/>
                    <a:pt x="1176940" y="1076071"/>
                    <a:pt x="1195948" y="1068794"/>
                  </a:cubicBezTo>
                  <a:cubicBezTo>
                    <a:pt x="1209007" y="1063794"/>
                    <a:pt x="1221799" y="1058169"/>
                    <a:pt x="1234143" y="1051606"/>
                  </a:cubicBezTo>
                  <a:cubicBezTo>
                    <a:pt x="1245681" y="1045490"/>
                    <a:pt x="1256818" y="1038526"/>
                    <a:pt x="1267507" y="1031070"/>
                  </a:cubicBezTo>
                  <a:cubicBezTo>
                    <a:pt x="1268625" y="1030266"/>
                    <a:pt x="1275915" y="1026873"/>
                    <a:pt x="1275915" y="1025132"/>
                  </a:cubicBezTo>
                  <a:cubicBezTo>
                    <a:pt x="1275870" y="1020534"/>
                    <a:pt x="1258249" y="1012185"/>
                    <a:pt x="1255297" y="1010355"/>
                  </a:cubicBezTo>
                  <a:close/>
                  <a:moveTo>
                    <a:pt x="1777722" y="309351"/>
                  </a:moveTo>
                  <a:cubicBezTo>
                    <a:pt x="1755181" y="275153"/>
                    <a:pt x="1730225" y="242384"/>
                    <a:pt x="1703614" y="211312"/>
                  </a:cubicBezTo>
                  <a:cubicBezTo>
                    <a:pt x="1654059" y="153498"/>
                    <a:pt x="1597438" y="99969"/>
                    <a:pt x="1526908" y="68986"/>
                  </a:cubicBezTo>
                  <a:cubicBezTo>
                    <a:pt x="1501415" y="57825"/>
                    <a:pt x="1474536" y="50057"/>
                    <a:pt x="1446851" y="47244"/>
                  </a:cubicBezTo>
                  <a:cubicBezTo>
                    <a:pt x="1438712" y="46440"/>
                    <a:pt x="1386474" y="54343"/>
                    <a:pt x="1382359" y="47289"/>
                  </a:cubicBezTo>
                  <a:cubicBezTo>
                    <a:pt x="1362412" y="199660"/>
                    <a:pt x="1548152" y="316538"/>
                    <a:pt x="1676198" y="336450"/>
                  </a:cubicBezTo>
                  <a:cubicBezTo>
                    <a:pt x="1705134" y="340959"/>
                    <a:pt x="1767748" y="353414"/>
                    <a:pt x="1796685" y="340825"/>
                  </a:cubicBezTo>
                  <a:cubicBezTo>
                    <a:pt x="1796953" y="340735"/>
                    <a:pt x="1778437" y="310422"/>
                    <a:pt x="1777722" y="30935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9" name="Google Shape;659;p7"/>
            <p:cNvSpPr/>
            <p:nvPr/>
          </p:nvSpPr>
          <p:spPr>
            <a:xfrm rot="5400000">
              <a:off x="-432317" y="240474"/>
              <a:ext cx="804661" cy="500423"/>
            </a:xfrm>
            <a:custGeom>
              <a:avLst/>
              <a:gdLst/>
              <a:ahLst/>
              <a:cxnLst/>
              <a:rect l="l" t="t" r="r" b="b"/>
              <a:pathLst>
                <a:path w="1609322" h="1000845" extrusionOk="0">
                  <a:moveTo>
                    <a:pt x="433076" y="434291"/>
                  </a:moveTo>
                  <a:cubicBezTo>
                    <a:pt x="432897" y="434693"/>
                    <a:pt x="432763" y="435095"/>
                    <a:pt x="432628" y="435541"/>
                  </a:cubicBezTo>
                  <a:cubicBezTo>
                    <a:pt x="432271" y="434961"/>
                    <a:pt x="432763" y="434068"/>
                    <a:pt x="433702" y="433086"/>
                  </a:cubicBezTo>
                  <a:cubicBezTo>
                    <a:pt x="433478" y="433488"/>
                    <a:pt x="433255" y="433890"/>
                    <a:pt x="433076" y="434291"/>
                  </a:cubicBezTo>
                  <a:close/>
                  <a:moveTo>
                    <a:pt x="662109" y="70932"/>
                  </a:moveTo>
                  <a:cubicBezTo>
                    <a:pt x="649273" y="82405"/>
                    <a:pt x="637779" y="95486"/>
                    <a:pt x="627000" y="109237"/>
                  </a:cubicBezTo>
                  <a:cubicBezTo>
                    <a:pt x="611660" y="128835"/>
                    <a:pt x="597840" y="149907"/>
                    <a:pt x="583260" y="169462"/>
                  </a:cubicBezTo>
                  <a:cubicBezTo>
                    <a:pt x="573018" y="183480"/>
                    <a:pt x="562463" y="197230"/>
                    <a:pt x="552176" y="211204"/>
                  </a:cubicBezTo>
                  <a:cubicBezTo>
                    <a:pt x="541800" y="225356"/>
                    <a:pt x="531514" y="239553"/>
                    <a:pt x="521630" y="254018"/>
                  </a:cubicBezTo>
                  <a:cubicBezTo>
                    <a:pt x="508257" y="273527"/>
                    <a:pt x="495690" y="293528"/>
                    <a:pt x="483838" y="313975"/>
                  </a:cubicBezTo>
                  <a:cubicBezTo>
                    <a:pt x="476324" y="327145"/>
                    <a:pt x="468945" y="340404"/>
                    <a:pt x="462191" y="354021"/>
                  </a:cubicBezTo>
                  <a:cubicBezTo>
                    <a:pt x="455348" y="367861"/>
                    <a:pt x="449087" y="381924"/>
                    <a:pt x="443809" y="396433"/>
                  </a:cubicBezTo>
                  <a:lnTo>
                    <a:pt x="434865" y="423889"/>
                  </a:lnTo>
                  <a:cubicBezTo>
                    <a:pt x="434462" y="425318"/>
                    <a:pt x="435088" y="428175"/>
                    <a:pt x="435401" y="430765"/>
                  </a:cubicBezTo>
                  <a:cubicBezTo>
                    <a:pt x="434775" y="431479"/>
                    <a:pt x="434194" y="432238"/>
                    <a:pt x="433702" y="433086"/>
                  </a:cubicBezTo>
                  <a:cubicBezTo>
                    <a:pt x="434194" y="432550"/>
                    <a:pt x="434820" y="431970"/>
                    <a:pt x="435491" y="431390"/>
                  </a:cubicBezTo>
                  <a:cubicBezTo>
                    <a:pt x="435849" y="434024"/>
                    <a:pt x="435804" y="436211"/>
                    <a:pt x="434015" y="436077"/>
                  </a:cubicBezTo>
                  <a:cubicBezTo>
                    <a:pt x="433255" y="436033"/>
                    <a:pt x="432807" y="435854"/>
                    <a:pt x="432628" y="435541"/>
                  </a:cubicBezTo>
                  <a:cubicBezTo>
                    <a:pt x="430392" y="442015"/>
                    <a:pt x="433478" y="449247"/>
                    <a:pt x="439874" y="452149"/>
                  </a:cubicBezTo>
                  <a:cubicBezTo>
                    <a:pt x="445688" y="455006"/>
                    <a:pt x="450250" y="453399"/>
                    <a:pt x="453783" y="451390"/>
                  </a:cubicBezTo>
                  <a:cubicBezTo>
                    <a:pt x="456466" y="449872"/>
                    <a:pt x="458747" y="447149"/>
                    <a:pt x="460223" y="443086"/>
                  </a:cubicBezTo>
                  <a:cubicBezTo>
                    <a:pt x="461028" y="440988"/>
                    <a:pt x="461476" y="434336"/>
                    <a:pt x="461610" y="432148"/>
                  </a:cubicBezTo>
                  <a:lnTo>
                    <a:pt x="471539" y="407505"/>
                  </a:lnTo>
                  <a:cubicBezTo>
                    <a:pt x="476100" y="397058"/>
                    <a:pt x="481333" y="386879"/>
                    <a:pt x="486834" y="376879"/>
                  </a:cubicBezTo>
                  <a:cubicBezTo>
                    <a:pt x="495198" y="361566"/>
                    <a:pt x="504411" y="346744"/>
                    <a:pt x="513848" y="332145"/>
                  </a:cubicBezTo>
                  <a:cubicBezTo>
                    <a:pt x="520020" y="322547"/>
                    <a:pt x="526415" y="313127"/>
                    <a:pt x="532856" y="303752"/>
                  </a:cubicBezTo>
                  <a:cubicBezTo>
                    <a:pt x="545870" y="284778"/>
                    <a:pt x="559467" y="266250"/>
                    <a:pt x="572839" y="247544"/>
                  </a:cubicBezTo>
                  <a:cubicBezTo>
                    <a:pt x="586391" y="228570"/>
                    <a:pt x="599629" y="209329"/>
                    <a:pt x="612689" y="190087"/>
                  </a:cubicBezTo>
                  <a:cubicBezTo>
                    <a:pt x="626016" y="169863"/>
                    <a:pt x="638584" y="148300"/>
                    <a:pt x="652538" y="127898"/>
                  </a:cubicBezTo>
                  <a:cubicBezTo>
                    <a:pt x="661438" y="114906"/>
                    <a:pt x="670830" y="102361"/>
                    <a:pt x="681653" y="91200"/>
                  </a:cubicBezTo>
                  <a:cubicBezTo>
                    <a:pt x="687244" y="85843"/>
                    <a:pt x="687423" y="76914"/>
                    <a:pt x="682056" y="71333"/>
                  </a:cubicBezTo>
                  <a:cubicBezTo>
                    <a:pt x="676644" y="65708"/>
                    <a:pt x="667699" y="65530"/>
                    <a:pt x="662109" y="70932"/>
                  </a:cubicBezTo>
                  <a:close/>
                  <a:moveTo>
                    <a:pt x="386562" y="568805"/>
                  </a:moveTo>
                  <a:cubicBezTo>
                    <a:pt x="366973" y="545813"/>
                    <a:pt x="346445" y="524875"/>
                    <a:pt x="327571" y="505990"/>
                  </a:cubicBezTo>
                  <a:cubicBezTo>
                    <a:pt x="318089" y="496704"/>
                    <a:pt x="308340" y="487820"/>
                    <a:pt x="298232" y="479293"/>
                  </a:cubicBezTo>
                  <a:cubicBezTo>
                    <a:pt x="283339" y="466658"/>
                    <a:pt x="267864" y="454738"/>
                    <a:pt x="252166" y="442997"/>
                  </a:cubicBezTo>
                  <a:lnTo>
                    <a:pt x="228507" y="426032"/>
                  </a:lnTo>
                  <a:cubicBezTo>
                    <a:pt x="225868" y="424291"/>
                    <a:pt x="221887" y="418889"/>
                    <a:pt x="219428" y="417103"/>
                  </a:cubicBezTo>
                  <a:cubicBezTo>
                    <a:pt x="215984" y="414559"/>
                    <a:pt x="212764" y="413621"/>
                    <a:pt x="210438" y="413576"/>
                  </a:cubicBezTo>
                  <a:cubicBezTo>
                    <a:pt x="206547" y="413487"/>
                    <a:pt x="203148" y="414469"/>
                    <a:pt x="200420" y="416969"/>
                  </a:cubicBezTo>
                  <a:cubicBezTo>
                    <a:pt x="198497" y="418755"/>
                    <a:pt x="195813" y="421479"/>
                    <a:pt x="195411" y="426747"/>
                  </a:cubicBezTo>
                  <a:cubicBezTo>
                    <a:pt x="194785" y="432104"/>
                    <a:pt x="197378" y="437104"/>
                    <a:pt x="201717" y="439738"/>
                  </a:cubicBezTo>
                  <a:cubicBezTo>
                    <a:pt x="201717" y="439381"/>
                    <a:pt x="201985" y="438934"/>
                    <a:pt x="202477" y="438354"/>
                  </a:cubicBezTo>
                  <a:cubicBezTo>
                    <a:pt x="203506" y="437193"/>
                    <a:pt x="205026" y="438801"/>
                    <a:pt x="206592" y="441077"/>
                  </a:cubicBezTo>
                  <a:cubicBezTo>
                    <a:pt x="205921" y="441122"/>
                    <a:pt x="205295" y="441167"/>
                    <a:pt x="204713" y="441122"/>
                  </a:cubicBezTo>
                  <a:cubicBezTo>
                    <a:pt x="205429" y="441345"/>
                    <a:pt x="206189" y="441524"/>
                    <a:pt x="206950" y="441658"/>
                  </a:cubicBezTo>
                  <a:cubicBezTo>
                    <a:pt x="208739" y="444336"/>
                    <a:pt x="210617" y="447774"/>
                    <a:pt x="212003" y="448845"/>
                  </a:cubicBezTo>
                  <a:lnTo>
                    <a:pt x="233337" y="466525"/>
                  </a:lnTo>
                  <a:cubicBezTo>
                    <a:pt x="245368" y="476793"/>
                    <a:pt x="257220" y="487195"/>
                    <a:pt x="268848" y="497954"/>
                  </a:cubicBezTo>
                  <a:cubicBezTo>
                    <a:pt x="280253" y="508490"/>
                    <a:pt x="291389" y="519339"/>
                    <a:pt x="301944" y="530812"/>
                  </a:cubicBezTo>
                  <a:cubicBezTo>
                    <a:pt x="319744" y="549697"/>
                    <a:pt x="338394" y="571126"/>
                    <a:pt x="357402" y="593493"/>
                  </a:cubicBezTo>
                  <a:cubicBezTo>
                    <a:pt x="375113" y="614342"/>
                    <a:pt x="393047" y="635994"/>
                    <a:pt x="409461" y="658361"/>
                  </a:cubicBezTo>
                  <a:cubicBezTo>
                    <a:pt x="432002" y="689076"/>
                    <a:pt x="452262" y="720595"/>
                    <a:pt x="465724" y="752069"/>
                  </a:cubicBezTo>
                  <a:cubicBezTo>
                    <a:pt x="468587" y="759302"/>
                    <a:pt x="476727" y="762873"/>
                    <a:pt x="483972" y="760061"/>
                  </a:cubicBezTo>
                  <a:cubicBezTo>
                    <a:pt x="491262" y="757204"/>
                    <a:pt x="494840" y="749078"/>
                    <a:pt x="491978" y="741846"/>
                  </a:cubicBezTo>
                  <a:cubicBezTo>
                    <a:pt x="476861" y="699300"/>
                    <a:pt x="451681" y="655281"/>
                    <a:pt x="422118" y="614252"/>
                  </a:cubicBezTo>
                  <a:cubicBezTo>
                    <a:pt x="410803" y="598538"/>
                    <a:pt x="398862" y="583269"/>
                    <a:pt x="386562" y="568805"/>
                  </a:cubicBezTo>
                  <a:close/>
                  <a:moveTo>
                    <a:pt x="370327" y="958862"/>
                  </a:moveTo>
                  <a:cubicBezTo>
                    <a:pt x="372787" y="955870"/>
                    <a:pt x="368986" y="955558"/>
                    <a:pt x="365005" y="955915"/>
                  </a:cubicBezTo>
                  <a:lnTo>
                    <a:pt x="365318" y="956228"/>
                  </a:lnTo>
                  <a:cubicBezTo>
                    <a:pt x="367107" y="956719"/>
                    <a:pt x="368807" y="957612"/>
                    <a:pt x="370327" y="958862"/>
                  </a:cubicBezTo>
                  <a:close/>
                  <a:moveTo>
                    <a:pt x="370327" y="958862"/>
                  </a:moveTo>
                  <a:lnTo>
                    <a:pt x="370193" y="958996"/>
                  </a:lnTo>
                  <a:cubicBezTo>
                    <a:pt x="369388" y="959888"/>
                    <a:pt x="367465" y="958370"/>
                    <a:pt x="365318" y="956228"/>
                  </a:cubicBezTo>
                  <a:cubicBezTo>
                    <a:pt x="364961" y="956138"/>
                    <a:pt x="364603" y="956049"/>
                    <a:pt x="364245" y="955960"/>
                  </a:cubicBezTo>
                  <a:lnTo>
                    <a:pt x="365005" y="955915"/>
                  </a:lnTo>
                  <a:cubicBezTo>
                    <a:pt x="362367" y="953326"/>
                    <a:pt x="359459" y="950022"/>
                    <a:pt x="357670" y="949084"/>
                  </a:cubicBezTo>
                  <a:cubicBezTo>
                    <a:pt x="354540" y="947433"/>
                    <a:pt x="351275" y="946049"/>
                    <a:pt x="347965" y="944709"/>
                  </a:cubicBezTo>
                  <a:cubicBezTo>
                    <a:pt x="343448" y="942924"/>
                    <a:pt x="338797" y="941406"/>
                    <a:pt x="334190" y="939888"/>
                  </a:cubicBezTo>
                  <a:cubicBezTo>
                    <a:pt x="321489" y="935781"/>
                    <a:pt x="308653" y="932656"/>
                    <a:pt x="295638" y="930379"/>
                  </a:cubicBezTo>
                  <a:cubicBezTo>
                    <a:pt x="282623" y="928146"/>
                    <a:pt x="269474" y="926896"/>
                    <a:pt x="256102" y="926316"/>
                  </a:cubicBezTo>
                  <a:cubicBezTo>
                    <a:pt x="237183" y="925646"/>
                    <a:pt x="218175" y="926227"/>
                    <a:pt x="199257" y="928236"/>
                  </a:cubicBezTo>
                  <a:cubicBezTo>
                    <a:pt x="171751" y="931138"/>
                    <a:pt x="144470" y="936763"/>
                    <a:pt x="117367" y="941540"/>
                  </a:cubicBezTo>
                  <a:cubicBezTo>
                    <a:pt x="95810" y="945915"/>
                    <a:pt x="73090" y="949754"/>
                    <a:pt x="51398" y="956183"/>
                  </a:cubicBezTo>
                  <a:cubicBezTo>
                    <a:pt x="36103" y="960737"/>
                    <a:pt x="21299" y="966451"/>
                    <a:pt x="7613" y="974264"/>
                  </a:cubicBezTo>
                  <a:cubicBezTo>
                    <a:pt x="726" y="977835"/>
                    <a:pt x="-2002" y="986363"/>
                    <a:pt x="1575" y="993238"/>
                  </a:cubicBezTo>
                  <a:cubicBezTo>
                    <a:pt x="5153" y="1000158"/>
                    <a:pt x="13696" y="1002836"/>
                    <a:pt x="20583" y="999265"/>
                  </a:cubicBezTo>
                  <a:cubicBezTo>
                    <a:pt x="32838" y="993550"/>
                    <a:pt x="45942" y="989889"/>
                    <a:pt x="59359" y="986988"/>
                  </a:cubicBezTo>
                  <a:cubicBezTo>
                    <a:pt x="80559" y="982389"/>
                    <a:pt x="102474" y="980112"/>
                    <a:pt x="123360" y="977344"/>
                  </a:cubicBezTo>
                  <a:cubicBezTo>
                    <a:pt x="142055" y="974487"/>
                    <a:pt x="160928" y="971764"/>
                    <a:pt x="179757" y="969085"/>
                  </a:cubicBezTo>
                  <a:cubicBezTo>
                    <a:pt x="192056" y="967299"/>
                    <a:pt x="204311" y="965558"/>
                    <a:pt x="216655" y="964219"/>
                  </a:cubicBezTo>
                  <a:cubicBezTo>
                    <a:pt x="229669" y="962835"/>
                    <a:pt x="242684" y="961719"/>
                    <a:pt x="255744" y="961496"/>
                  </a:cubicBezTo>
                  <a:cubicBezTo>
                    <a:pt x="267640" y="961272"/>
                    <a:pt x="279403" y="961674"/>
                    <a:pt x="291121" y="962924"/>
                  </a:cubicBezTo>
                  <a:cubicBezTo>
                    <a:pt x="302794" y="964130"/>
                    <a:pt x="314422" y="965960"/>
                    <a:pt x="326006" y="968773"/>
                  </a:cubicBezTo>
                  <a:lnTo>
                    <a:pt x="345595" y="974487"/>
                  </a:lnTo>
                  <a:cubicBezTo>
                    <a:pt x="347697" y="975380"/>
                    <a:pt x="351901" y="979130"/>
                    <a:pt x="353198" y="980068"/>
                  </a:cubicBezTo>
                  <a:cubicBezTo>
                    <a:pt x="359594" y="984800"/>
                    <a:pt x="365318" y="983059"/>
                    <a:pt x="366123" y="982791"/>
                  </a:cubicBezTo>
                  <a:cubicBezTo>
                    <a:pt x="367286" y="982345"/>
                    <a:pt x="383298" y="972389"/>
                    <a:pt x="371848" y="960335"/>
                  </a:cubicBezTo>
                  <a:cubicBezTo>
                    <a:pt x="371356" y="959799"/>
                    <a:pt x="370864" y="959308"/>
                    <a:pt x="370327" y="958862"/>
                  </a:cubicBezTo>
                  <a:close/>
                  <a:moveTo>
                    <a:pt x="1080505" y="961228"/>
                  </a:moveTo>
                  <a:cubicBezTo>
                    <a:pt x="1077553" y="962656"/>
                    <a:pt x="1072812" y="961808"/>
                    <a:pt x="1067803" y="961585"/>
                  </a:cubicBezTo>
                  <a:cubicBezTo>
                    <a:pt x="1056711" y="961005"/>
                    <a:pt x="1044636" y="958951"/>
                    <a:pt x="1037838" y="958638"/>
                  </a:cubicBezTo>
                  <a:cubicBezTo>
                    <a:pt x="1012255" y="957835"/>
                    <a:pt x="986673" y="955067"/>
                    <a:pt x="961046" y="953192"/>
                  </a:cubicBezTo>
                  <a:cubicBezTo>
                    <a:pt x="943782" y="951942"/>
                    <a:pt x="926430" y="951406"/>
                    <a:pt x="909255" y="950379"/>
                  </a:cubicBezTo>
                  <a:lnTo>
                    <a:pt x="846149" y="947968"/>
                  </a:lnTo>
                  <a:cubicBezTo>
                    <a:pt x="845747" y="947968"/>
                    <a:pt x="835773" y="947656"/>
                    <a:pt x="829959" y="945959"/>
                  </a:cubicBezTo>
                  <a:cubicBezTo>
                    <a:pt x="829422" y="945067"/>
                    <a:pt x="828752" y="944218"/>
                    <a:pt x="828036" y="943459"/>
                  </a:cubicBezTo>
                  <a:cubicBezTo>
                    <a:pt x="828528" y="944263"/>
                    <a:pt x="828931" y="945201"/>
                    <a:pt x="829244" y="945736"/>
                  </a:cubicBezTo>
                  <a:cubicBezTo>
                    <a:pt x="826829" y="944977"/>
                    <a:pt x="825353" y="943906"/>
                    <a:pt x="825979" y="942477"/>
                  </a:cubicBezTo>
                  <a:cubicBezTo>
                    <a:pt x="826113" y="942209"/>
                    <a:pt x="826247" y="942075"/>
                    <a:pt x="826381" y="941986"/>
                  </a:cubicBezTo>
                  <a:cubicBezTo>
                    <a:pt x="822759" y="939263"/>
                    <a:pt x="817794" y="938459"/>
                    <a:pt x="813277" y="940290"/>
                  </a:cubicBezTo>
                  <a:cubicBezTo>
                    <a:pt x="805137" y="943013"/>
                    <a:pt x="804332" y="949263"/>
                    <a:pt x="804466" y="954174"/>
                  </a:cubicBezTo>
                  <a:cubicBezTo>
                    <a:pt x="804511" y="956629"/>
                    <a:pt x="806211" y="962433"/>
                    <a:pt x="813411" y="966674"/>
                  </a:cubicBezTo>
                  <a:cubicBezTo>
                    <a:pt x="820075" y="970603"/>
                    <a:pt x="841319" y="977657"/>
                    <a:pt x="842214" y="977835"/>
                  </a:cubicBezTo>
                  <a:cubicBezTo>
                    <a:pt x="850845" y="979398"/>
                    <a:pt x="859567" y="980648"/>
                    <a:pt x="868288" y="981720"/>
                  </a:cubicBezTo>
                  <a:cubicBezTo>
                    <a:pt x="880990" y="983282"/>
                    <a:pt x="893691" y="984443"/>
                    <a:pt x="906304" y="986005"/>
                  </a:cubicBezTo>
                  <a:cubicBezTo>
                    <a:pt x="927950" y="988148"/>
                    <a:pt x="949686" y="990872"/>
                    <a:pt x="971556" y="992032"/>
                  </a:cubicBezTo>
                  <a:cubicBezTo>
                    <a:pt x="993650" y="993193"/>
                    <a:pt x="1015789" y="992836"/>
                    <a:pt x="1037838" y="992077"/>
                  </a:cubicBezTo>
                  <a:cubicBezTo>
                    <a:pt x="1045843" y="991675"/>
                    <a:pt x="1061184" y="992881"/>
                    <a:pt x="1073617" y="991541"/>
                  </a:cubicBezTo>
                  <a:cubicBezTo>
                    <a:pt x="1082026" y="990648"/>
                    <a:pt x="1089450" y="988863"/>
                    <a:pt x="1094280" y="985782"/>
                  </a:cubicBezTo>
                  <a:cubicBezTo>
                    <a:pt x="1101078" y="981943"/>
                    <a:pt x="1103493" y="973371"/>
                    <a:pt x="1099691" y="966585"/>
                  </a:cubicBezTo>
                  <a:cubicBezTo>
                    <a:pt x="1095890" y="959844"/>
                    <a:pt x="1087258" y="957433"/>
                    <a:pt x="1080505" y="961228"/>
                  </a:cubicBezTo>
                  <a:close/>
                  <a:moveTo>
                    <a:pt x="1605523" y="239017"/>
                  </a:moveTo>
                  <a:cubicBezTo>
                    <a:pt x="1571846" y="200623"/>
                    <a:pt x="1535977" y="163301"/>
                    <a:pt x="1496709" y="129728"/>
                  </a:cubicBezTo>
                  <a:cubicBezTo>
                    <a:pt x="1481011" y="116290"/>
                    <a:pt x="1464687" y="103567"/>
                    <a:pt x="1447870" y="91557"/>
                  </a:cubicBezTo>
                  <a:cubicBezTo>
                    <a:pt x="1422512" y="73432"/>
                    <a:pt x="1395901" y="57270"/>
                    <a:pt x="1368753" y="42404"/>
                  </a:cubicBezTo>
                  <a:cubicBezTo>
                    <a:pt x="1357259" y="36243"/>
                    <a:pt x="1345630" y="30350"/>
                    <a:pt x="1333823" y="24814"/>
                  </a:cubicBezTo>
                  <a:cubicBezTo>
                    <a:pt x="1322016" y="19234"/>
                    <a:pt x="1310075" y="14010"/>
                    <a:pt x="1297954" y="9144"/>
                  </a:cubicBezTo>
                  <a:cubicBezTo>
                    <a:pt x="1294198" y="7626"/>
                    <a:pt x="1285342" y="2626"/>
                    <a:pt x="1278812" y="974"/>
                  </a:cubicBezTo>
                  <a:cubicBezTo>
                    <a:pt x="1274385" y="-97"/>
                    <a:pt x="1270449" y="-321"/>
                    <a:pt x="1267408" y="483"/>
                  </a:cubicBezTo>
                  <a:cubicBezTo>
                    <a:pt x="1260162" y="2046"/>
                    <a:pt x="1255511" y="9233"/>
                    <a:pt x="1257121" y="16510"/>
                  </a:cubicBezTo>
                  <a:cubicBezTo>
                    <a:pt x="1258552" y="23028"/>
                    <a:pt x="1264456" y="27404"/>
                    <a:pt x="1270896" y="27091"/>
                  </a:cubicBezTo>
                  <a:lnTo>
                    <a:pt x="1270896" y="27046"/>
                  </a:lnTo>
                  <a:cubicBezTo>
                    <a:pt x="1271030" y="26421"/>
                    <a:pt x="1271567" y="26511"/>
                    <a:pt x="1272283" y="26957"/>
                  </a:cubicBezTo>
                  <a:cubicBezTo>
                    <a:pt x="1272596" y="26912"/>
                    <a:pt x="1272909" y="26868"/>
                    <a:pt x="1273177" y="26779"/>
                  </a:cubicBezTo>
                  <a:cubicBezTo>
                    <a:pt x="1272998" y="26823"/>
                    <a:pt x="1272730" y="26912"/>
                    <a:pt x="1272417" y="27046"/>
                  </a:cubicBezTo>
                  <a:cubicBezTo>
                    <a:pt x="1273624" y="27716"/>
                    <a:pt x="1275190" y="29145"/>
                    <a:pt x="1276353" y="29770"/>
                  </a:cubicBezTo>
                  <a:cubicBezTo>
                    <a:pt x="1280378" y="32002"/>
                    <a:pt x="1284179" y="34368"/>
                    <a:pt x="1286281" y="35395"/>
                  </a:cubicBezTo>
                  <a:cubicBezTo>
                    <a:pt x="1297507" y="40841"/>
                    <a:pt x="1308554" y="46645"/>
                    <a:pt x="1319467" y="52717"/>
                  </a:cubicBezTo>
                  <a:cubicBezTo>
                    <a:pt x="1330424" y="58788"/>
                    <a:pt x="1341158" y="65128"/>
                    <a:pt x="1351758" y="71735"/>
                  </a:cubicBezTo>
                  <a:cubicBezTo>
                    <a:pt x="1377161" y="87137"/>
                    <a:pt x="1401536" y="104326"/>
                    <a:pt x="1425553" y="122139"/>
                  </a:cubicBezTo>
                  <a:cubicBezTo>
                    <a:pt x="1441519" y="133969"/>
                    <a:pt x="1457262" y="146157"/>
                    <a:pt x="1472871" y="158568"/>
                  </a:cubicBezTo>
                  <a:cubicBezTo>
                    <a:pt x="1512094" y="189864"/>
                    <a:pt x="1549931" y="222945"/>
                    <a:pt x="1584906" y="258170"/>
                  </a:cubicBezTo>
                  <a:cubicBezTo>
                    <a:pt x="1590228" y="263840"/>
                    <a:pt x="1599173" y="264152"/>
                    <a:pt x="1604853" y="258884"/>
                  </a:cubicBezTo>
                  <a:cubicBezTo>
                    <a:pt x="1610533" y="253571"/>
                    <a:pt x="1610846" y="244687"/>
                    <a:pt x="1605523" y="239017"/>
                  </a:cubicBezTo>
                  <a:close/>
                  <a:moveTo>
                    <a:pt x="1270896" y="27091"/>
                  </a:moveTo>
                  <a:cubicBezTo>
                    <a:pt x="1270896" y="27225"/>
                    <a:pt x="1271165" y="27046"/>
                    <a:pt x="1271254" y="27091"/>
                  </a:cubicBezTo>
                  <a:cubicBezTo>
                    <a:pt x="1271209" y="27091"/>
                    <a:pt x="1271209" y="27091"/>
                    <a:pt x="1271165" y="27091"/>
                  </a:cubicBezTo>
                  <a:lnTo>
                    <a:pt x="1270896" y="27091"/>
                  </a:lnTo>
                  <a:close/>
                  <a:moveTo>
                    <a:pt x="1271835" y="27002"/>
                  </a:moveTo>
                  <a:cubicBezTo>
                    <a:pt x="1271656" y="27046"/>
                    <a:pt x="1271433" y="27046"/>
                    <a:pt x="1271254" y="27091"/>
                  </a:cubicBezTo>
                  <a:cubicBezTo>
                    <a:pt x="1271478" y="27225"/>
                    <a:pt x="1271880" y="27270"/>
                    <a:pt x="1272417" y="27046"/>
                  </a:cubicBezTo>
                  <a:lnTo>
                    <a:pt x="1272283" y="26957"/>
                  </a:lnTo>
                  <a:lnTo>
                    <a:pt x="1271835" y="27002"/>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0" name="Google Shape;660;p7"/>
            <p:cNvSpPr/>
            <p:nvPr/>
          </p:nvSpPr>
          <p:spPr>
            <a:xfrm rot="5400000">
              <a:off x="-367962" y="125143"/>
              <a:ext cx="1412975" cy="683526"/>
            </a:xfrm>
            <a:custGeom>
              <a:avLst/>
              <a:gdLst/>
              <a:ahLst/>
              <a:cxnLst/>
              <a:rect l="l" t="t" r="r" b="b"/>
              <a:pathLst>
                <a:path w="2825950" h="1367052" extrusionOk="0">
                  <a:moveTo>
                    <a:pt x="390846" y="855786"/>
                  </a:moveTo>
                  <a:cubicBezTo>
                    <a:pt x="390846" y="874358"/>
                    <a:pt x="375550" y="889448"/>
                    <a:pt x="356721" y="889448"/>
                  </a:cubicBezTo>
                  <a:cubicBezTo>
                    <a:pt x="337892" y="889448"/>
                    <a:pt x="322641" y="874358"/>
                    <a:pt x="322641" y="855786"/>
                  </a:cubicBezTo>
                  <a:cubicBezTo>
                    <a:pt x="322641" y="837214"/>
                    <a:pt x="337892" y="822080"/>
                    <a:pt x="356721" y="822080"/>
                  </a:cubicBezTo>
                  <a:cubicBezTo>
                    <a:pt x="375550" y="822080"/>
                    <a:pt x="390846" y="837214"/>
                    <a:pt x="390846" y="855786"/>
                  </a:cubicBezTo>
                  <a:close/>
                  <a:moveTo>
                    <a:pt x="34125" y="1004139"/>
                  </a:moveTo>
                  <a:cubicBezTo>
                    <a:pt x="15296" y="1004139"/>
                    <a:pt x="0" y="1019229"/>
                    <a:pt x="0" y="1037845"/>
                  </a:cubicBezTo>
                  <a:cubicBezTo>
                    <a:pt x="0" y="1056418"/>
                    <a:pt x="15296" y="1071507"/>
                    <a:pt x="34125" y="1071507"/>
                  </a:cubicBezTo>
                  <a:cubicBezTo>
                    <a:pt x="52954" y="1071507"/>
                    <a:pt x="68249" y="1056418"/>
                    <a:pt x="68249" y="1037845"/>
                  </a:cubicBezTo>
                  <a:cubicBezTo>
                    <a:pt x="68249" y="1019229"/>
                    <a:pt x="52954" y="1004139"/>
                    <a:pt x="34125" y="1004139"/>
                  </a:cubicBezTo>
                  <a:close/>
                  <a:moveTo>
                    <a:pt x="34125" y="1299684"/>
                  </a:moveTo>
                  <a:cubicBezTo>
                    <a:pt x="15296" y="1299684"/>
                    <a:pt x="0" y="1314774"/>
                    <a:pt x="0" y="1333346"/>
                  </a:cubicBezTo>
                  <a:cubicBezTo>
                    <a:pt x="0" y="1351918"/>
                    <a:pt x="15296" y="1367052"/>
                    <a:pt x="34125" y="1367052"/>
                  </a:cubicBezTo>
                  <a:cubicBezTo>
                    <a:pt x="52954" y="1367052"/>
                    <a:pt x="68249" y="1351918"/>
                    <a:pt x="68249" y="1333346"/>
                  </a:cubicBezTo>
                  <a:cubicBezTo>
                    <a:pt x="68249" y="1314774"/>
                    <a:pt x="52954" y="1299684"/>
                    <a:pt x="34125" y="1299684"/>
                  </a:cubicBezTo>
                  <a:close/>
                  <a:moveTo>
                    <a:pt x="1439049" y="17858"/>
                  </a:moveTo>
                  <a:cubicBezTo>
                    <a:pt x="1420220" y="17858"/>
                    <a:pt x="1404925" y="32947"/>
                    <a:pt x="1404925" y="51519"/>
                  </a:cubicBezTo>
                  <a:cubicBezTo>
                    <a:pt x="1404925" y="70136"/>
                    <a:pt x="1420220" y="85226"/>
                    <a:pt x="1439049" y="85226"/>
                  </a:cubicBezTo>
                  <a:cubicBezTo>
                    <a:pt x="1457878" y="85226"/>
                    <a:pt x="1473129" y="70136"/>
                    <a:pt x="1473129" y="51519"/>
                  </a:cubicBezTo>
                  <a:cubicBezTo>
                    <a:pt x="1473129" y="32947"/>
                    <a:pt x="1457878" y="17858"/>
                    <a:pt x="1439049" y="17858"/>
                  </a:cubicBezTo>
                  <a:close/>
                  <a:moveTo>
                    <a:pt x="1701402" y="0"/>
                  </a:moveTo>
                  <a:cubicBezTo>
                    <a:pt x="1682573" y="0"/>
                    <a:pt x="1667278" y="15090"/>
                    <a:pt x="1667278" y="33706"/>
                  </a:cubicBezTo>
                  <a:cubicBezTo>
                    <a:pt x="1667278" y="52278"/>
                    <a:pt x="1682573" y="67368"/>
                    <a:pt x="1701402" y="67368"/>
                  </a:cubicBezTo>
                  <a:cubicBezTo>
                    <a:pt x="1720231" y="67368"/>
                    <a:pt x="1735527" y="52278"/>
                    <a:pt x="1735527" y="33706"/>
                  </a:cubicBezTo>
                  <a:cubicBezTo>
                    <a:pt x="1735527" y="15090"/>
                    <a:pt x="1720231" y="0"/>
                    <a:pt x="1701402" y="0"/>
                  </a:cubicBezTo>
                  <a:close/>
                  <a:moveTo>
                    <a:pt x="2791826" y="518543"/>
                  </a:moveTo>
                  <a:cubicBezTo>
                    <a:pt x="2772997" y="518543"/>
                    <a:pt x="2757701" y="533633"/>
                    <a:pt x="2757701" y="552250"/>
                  </a:cubicBezTo>
                  <a:cubicBezTo>
                    <a:pt x="2757701" y="570822"/>
                    <a:pt x="2772997" y="585911"/>
                    <a:pt x="2791826" y="585911"/>
                  </a:cubicBezTo>
                  <a:cubicBezTo>
                    <a:pt x="2810655" y="585911"/>
                    <a:pt x="2825950" y="570822"/>
                    <a:pt x="2825950" y="552250"/>
                  </a:cubicBezTo>
                  <a:cubicBezTo>
                    <a:pt x="2825950" y="533633"/>
                    <a:pt x="2810655" y="518543"/>
                    <a:pt x="2791826" y="518543"/>
                  </a:cubicBezTo>
                  <a:close/>
                  <a:moveTo>
                    <a:pt x="2608367" y="756095"/>
                  </a:moveTo>
                  <a:cubicBezTo>
                    <a:pt x="2589493" y="756095"/>
                    <a:pt x="2574242" y="771185"/>
                    <a:pt x="2574242" y="789802"/>
                  </a:cubicBezTo>
                  <a:cubicBezTo>
                    <a:pt x="2574242" y="808374"/>
                    <a:pt x="2589493" y="823464"/>
                    <a:pt x="2608367" y="823464"/>
                  </a:cubicBezTo>
                  <a:cubicBezTo>
                    <a:pt x="2627196" y="823464"/>
                    <a:pt x="2642447" y="808374"/>
                    <a:pt x="2642447" y="789802"/>
                  </a:cubicBezTo>
                  <a:cubicBezTo>
                    <a:pt x="2642447" y="771185"/>
                    <a:pt x="2627196" y="756095"/>
                    <a:pt x="2608367" y="756095"/>
                  </a:cubicBezTo>
                  <a:close/>
                  <a:moveTo>
                    <a:pt x="2588912" y="1010434"/>
                  </a:moveTo>
                  <a:cubicBezTo>
                    <a:pt x="2570083" y="1010434"/>
                    <a:pt x="2554787" y="1025524"/>
                    <a:pt x="2554787" y="1044140"/>
                  </a:cubicBezTo>
                  <a:cubicBezTo>
                    <a:pt x="2554787" y="1062712"/>
                    <a:pt x="2570083" y="1077802"/>
                    <a:pt x="2588912" y="1077802"/>
                  </a:cubicBezTo>
                  <a:cubicBezTo>
                    <a:pt x="2607740" y="1077802"/>
                    <a:pt x="2623036" y="1062712"/>
                    <a:pt x="2623036" y="1044140"/>
                  </a:cubicBezTo>
                  <a:cubicBezTo>
                    <a:pt x="2623036" y="1025524"/>
                    <a:pt x="2607740" y="1010434"/>
                    <a:pt x="2588912" y="1010434"/>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1" name="Google Shape;661;p7"/>
            <p:cNvSpPr/>
            <p:nvPr/>
          </p:nvSpPr>
          <p:spPr>
            <a:xfrm rot="5400000">
              <a:off x="-309656" y="74782"/>
              <a:ext cx="894083" cy="826054"/>
            </a:xfrm>
            <a:custGeom>
              <a:avLst/>
              <a:gdLst/>
              <a:ahLst/>
              <a:cxnLst/>
              <a:rect l="l" t="t" r="r" b="b"/>
              <a:pathLst>
                <a:path w="1788166" h="1652108" extrusionOk="0">
                  <a:moveTo>
                    <a:pt x="1643183" y="1325835"/>
                  </a:moveTo>
                  <a:cubicBezTo>
                    <a:pt x="1711477" y="1286458"/>
                    <a:pt x="1767919" y="1229939"/>
                    <a:pt x="1710896" y="1186768"/>
                  </a:cubicBezTo>
                  <a:cubicBezTo>
                    <a:pt x="1655348" y="1144623"/>
                    <a:pt x="1598459" y="1199580"/>
                    <a:pt x="1560085" y="1254046"/>
                  </a:cubicBezTo>
                  <a:cubicBezTo>
                    <a:pt x="1594344" y="1178642"/>
                    <a:pt x="1609998" y="1081630"/>
                    <a:pt x="1520638" y="1085648"/>
                  </a:cubicBezTo>
                  <a:cubicBezTo>
                    <a:pt x="1441119" y="1089175"/>
                    <a:pt x="1439911" y="1168419"/>
                    <a:pt x="1451897" y="1231769"/>
                  </a:cubicBezTo>
                  <a:cubicBezTo>
                    <a:pt x="1412674" y="1163687"/>
                    <a:pt x="1353996" y="1104935"/>
                    <a:pt x="1306141" y="1158820"/>
                  </a:cubicBezTo>
                  <a:cubicBezTo>
                    <a:pt x="1259851" y="1211054"/>
                    <a:pt x="1317501" y="1267842"/>
                    <a:pt x="1373988" y="1306280"/>
                  </a:cubicBezTo>
                  <a:cubicBezTo>
                    <a:pt x="1293663" y="1275297"/>
                    <a:pt x="1195627" y="1266502"/>
                    <a:pt x="1204840" y="1360478"/>
                  </a:cubicBezTo>
                  <a:cubicBezTo>
                    <a:pt x="1213338" y="1446776"/>
                    <a:pt x="1298046" y="1442713"/>
                    <a:pt x="1364148" y="1425838"/>
                  </a:cubicBezTo>
                  <a:cubicBezTo>
                    <a:pt x="1292902" y="1476464"/>
                    <a:pt x="1223982" y="1554369"/>
                    <a:pt x="1296122" y="1592673"/>
                  </a:cubicBezTo>
                  <a:cubicBezTo>
                    <a:pt x="1360347" y="1626782"/>
                    <a:pt x="1408202" y="1557851"/>
                    <a:pt x="1436423" y="1496376"/>
                  </a:cubicBezTo>
                  <a:cubicBezTo>
                    <a:pt x="1419517" y="1559860"/>
                    <a:pt x="1413747" y="1642809"/>
                    <a:pt x="1494564" y="1651470"/>
                  </a:cubicBezTo>
                  <a:cubicBezTo>
                    <a:pt x="1571893" y="1659729"/>
                    <a:pt x="1574889" y="1586378"/>
                    <a:pt x="1555076" y="1515930"/>
                  </a:cubicBezTo>
                  <a:cubicBezTo>
                    <a:pt x="1592019" y="1581691"/>
                    <a:pt x="1646403" y="1635844"/>
                    <a:pt x="1694124" y="1585352"/>
                  </a:cubicBezTo>
                  <a:cubicBezTo>
                    <a:pt x="1739296" y="1537538"/>
                    <a:pt x="1692514" y="1482893"/>
                    <a:pt x="1640768" y="1443160"/>
                  </a:cubicBezTo>
                  <a:cubicBezTo>
                    <a:pt x="1698731" y="1463473"/>
                    <a:pt x="1764654" y="1469678"/>
                    <a:pt x="1784333" y="1405257"/>
                  </a:cubicBezTo>
                  <a:cubicBezTo>
                    <a:pt x="1807277" y="1330388"/>
                    <a:pt x="1723061" y="1316950"/>
                    <a:pt x="1643183" y="1325835"/>
                  </a:cubicBezTo>
                  <a:close/>
                  <a:moveTo>
                    <a:pt x="1517508" y="1427088"/>
                  </a:moveTo>
                  <a:cubicBezTo>
                    <a:pt x="1517642" y="1427445"/>
                    <a:pt x="1517731" y="1427847"/>
                    <a:pt x="1517866" y="1428248"/>
                  </a:cubicBezTo>
                  <a:cubicBezTo>
                    <a:pt x="1499216" y="1401507"/>
                    <a:pt x="1469027" y="1426061"/>
                    <a:pt x="1463436" y="1424186"/>
                  </a:cubicBezTo>
                  <a:cubicBezTo>
                    <a:pt x="1465001" y="1418962"/>
                    <a:pt x="1465762" y="1416016"/>
                    <a:pt x="1465762" y="1416016"/>
                  </a:cubicBezTo>
                  <a:cubicBezTo>
                    <a:pt x="1461647" y="1420391"/>
                    <a:pt x="1457846" y="1398560"/>
                    <a:pt x="1443444" y="1391149"/>
                  </a:cubicBezTo>
                  <a:cubicBezTo>
                    <a:pt x="1447112" y="1381729"/>
                    <a:pt x="1456146" y="1364050"/>
                    <a:pt x="1447872" y="1348871"/>
                  </a:cubicBezTo>
                  <a:cubicBezTo>
                    <a:pt x="1452434" y="1351103"/>
                    <a:pt x="1455028" y="1352264"/>
                    <a:pt x="1455028" y="1352264"/>
                  </a:cubicBezTo>
                  <a:cubicBezTo>
                    <a:pt x="1449795" y="1345657"/>
                    <a:pt x="1497561" y="1349675"/>
                    <a:pt x="1488571" y="1314406"/>
                  </a:cubicBezTo>
                  <a:cubicBezTo>
                    <a:pt x="1498411" y="1318825"/>
                    <a:pt x="1511694" y="1323067"/>
                    <a:pt x="1523411" y="1314361"/>
                  </a:cubicBezTo>
                  <a:cubicBezTo>
                    <a:pt x="1516926" y="1326727"/>
                    <a:pt x="1513304" y="1334629"/>
                    <a:pt x="1513304" y="1334629"/>
                  </a:cubicBezTo>
                  <a:cubicBezTo>
                    <a:pt x="1519118" y="1330165"/>
                    <a:pt x="1518000" y="1363202"/>
                    <a:pt x="1540764" y="1366550"/>
                  </a:cubicBezTo>
                  <a:cubicBezTo>
                    <a:pt x="1539960" y="1376550"/>
                    <a:pt x="1543895" y="1386685"/>
                    <a:pt x="1544656" y="1391863"/>
                  </a:cubicBezTo>
                  <a:cubicBezTo>
                    <a:pt x="1532446" y="1394944"/>
                    <a:pt x="1509949" y="1400033"/>
                    <a:pt x="1517508" y="1427088"/>
                  </a:cubicBezTo>
                  <a:close/>
                  <a:moveTo>
                    <a:pt x="621814" y="340491"/>
                  </a:moveTo>
                  <a:cubicBezTo>
                    <a:pt x="718597" y="284685"/>
                    <a:pt x="798565" y="204638"/>
                    <a:pt x="717792" y="143431"/>
                  </a:cubicBezTo>
                  <a:cubicBezTo>
                    <a:pt x="639078" y="83786"/>
                    <a:pt x="558484" y="161646"/>
                    <a:pt x="504100" y="238791"/>
                  </a:cubicBezTo>
                  <a:cubicBezTo>
                    <a:pt x="552670" y="131913"/>
                    <a:pt x="574854" y="-5458"/>
                    <a:pt x="448239" y="167"/>
                  </a:cubicBezTo>
                  <a:cubicBezTo>
                    <a:pt x="335579" y="5212"/>
                    <a:pt x="333879" y="117492"/>
                    <a:pt x="350874" y="207183"/>
                  </a:cubicBezTo>
                  <a:cubicBezTo>
                    <a:pt x="295327" y="110796"/>
                    <a:pt x="212139" y="27534"/>
                    <a:pt x="144382" y="103876"/>
                  </a:cubicBezTo>
                  <a:cubicBezTo>
                    <a:pt x="78771" y="177852"/>
                    <a:pt x="160438" y="258300"/>
                    <a:pt x="240495" y="312767"/>
                  </a:cubicBezTo>
                  <a:cubicBezTo>
                    <a:pt x="126716" y="268881"/>
                    <a:pt x="-12243" y="256425"/>
                    <a:pt x="862" y="389555"/>
                  </a:cubicBezTo>
                  <a:cubicBezTo>
                    <a:pt x="12848" y="511791"/>
                    <a:pt x="132888" y="506076"/>
                    <a:pt x="226585" y="482192"/>
                  </a:cubicBezTo>
                  <a:cubicBezTo>
                    <a:pt x="125598" y="553890"/>
                    <a:pt x="27965" y="664251"/>
                    <a:pt x="130160" y="718494"/>
                  </a:cubicBezTo>
                  <a:cubicBezTo>
                    <a:pt x="221174" y="766844"/>
                    <a:pt x="288931" y="669207"/>
                    <a:pt x="328915" y="582106"/>
                  </a:cubicBezTo>
                  <a:cubicBezTo>
                    <a:pt x="305032" y="672019"/>
                    <a:pt x="296802" y="789523"/>
                    <a:pt x="411297" y="801800"/>
                  </a:cubicBezTo>
                  <a:cubicBezTo>
                    <a:pt x="520871" y="813497"/>
                    <a:pt x="525120" y="709610"/>
                    <a:pt x="496989" y="609740"/>
                  </a:cubicBezTo>
                  <a:cubicBezTo>
                    <a:pt x="549405" y="703002"/>
                    <a:pt x="626421" y="779656"/>
                    <a:pt x="693999" y="708136"/>
                  </a:cubicBezTo>
                  <a:cubicBezTo>
                    <a:pt x="758044" y="640366"/>
                    <a:pt x="691718" y="562953"/>
                    <a:pt x="618415" y="506701"/>
                  </a:cubicBezTo>
                  <a:cubicBezTo>
                    <a:pt x="700529" y="535452"/>
                    <a:pt x="793913" y="544247"/>
                    <a:pt x="821821" y="453039"/>
                  </a:cubicBezTo>
                  <a:cubicBezTo>
                    <a:pt x="854336" y="346919"/>
                    <a:pt x="735011" y="327856"/>
                    <a:pt x="621814" y="340491"/>
                  </a:cubicBezTo>
                  <a:close/>
                  <a:moveTo>
                    <a:pt x="443811" y="483888"/>
                  </a:moveTo>
                  <a:cubicBezTo>
                    <a:pt x="443990" y="484468"/>
                    <a:pt x="444124" y="485004"/>
                    <a:pt x="444303" y="485584"/>
                  </a:cubicBezTo>
                  <a:cubicBezTo>
                    <a:pt x="417916" y="447682"/>
                    <a:pt x="375115" y="482459"/>
                    <a:pt x="367199" y="479825"/>
                  </a:cubicBezTo>
                  <a:cubicBezTo>
                    <a:pt x="369390" y="472415"/>
                    <a:pt x="370508" y="468218"/>
                    <a:pt x="370508" y="468218"/>
                  </a:cubicBezTo>
                  <a:cubicBezTo>
                    <a:pt x="364694" y="474468"/>
                    <a:pt x="359238" y="443485"/>
                    <a:pt x="338888" y="433038"/>
                  </a:cubicBezTo>
                  <a:cubicBezTo>
                    <a:pt x="344031" y="419645"/>
                    <a:pt x="356867" y="394644"/>
                    <a:pt x="345149" y="373126"/>
                  </a:cubicBezTo>
                  <a:cubicBezTo>
                    <a:pt x="351634" y="376251"/>
                    <a:pt x="355302" y="377903"/>
                    <a:pt x="355302" y="377903"/>
                  </a:cubicBezTo>
                  <a:cubicBezTo>
                    <a:pt x="347878" y="368527"/>
                    <a:pt x="415501" y="374242"/>
                    <a:pt x="402799" y="324285"/>
                  </a:cubicBezTo>
                  <a:cubicBezTo>
                    <a:pt x="416708" y="330535"/>
                    <a:pt x="435537" y="336517"/>
                    <a:pt x="452175" y="324196"/>
                  </a:cubicBezTo>
                  <a:cubicBezTo>
                    <a:pt x="442962" y="341696"/>
                    <a:pt x="437863" y="352946"/>
                    <a:pt x="437863" y="352946"/>
                  </a:cubicBezTo>
                  <a:cubicBezTo>
                    <a:pt x="446092" y="346652"/>
                    <a:pt x="444482" y="393439"/>
                    <a:pt x="476728" y="398126"/>
                  </a:cubicBezTo>
                  <a:cubicBezTo>
                    <a:pt x="475610" y="412323"/>
                    <a:pt x="481201" y="426699"/>
                    <a:pt x="482274" y="434065"/>
                  </a:cubicBezTo>
                  <a:cubicBezTo>
                    <a:pt x="464966" y="438396"/>
                    <a:pt x="433077" y="445628"/>
                    <a:pt x="443811" y="483888"/>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2" name="Google Shape;662;p7"/>
            <p:cNvSpPr/>
            <p:nvPr/>
          </p:nvSpPr>
          <p:spPr>
            <a:xfrm rot="5400000">
              <a:off x="-196480" y="226085"/>
              <a:ext cx="627015" cy="572135"/>
            </a:xfrm>
            <a:custGeom>
              <a:avLst/>
              <a:gdLst/>
              <a:ahLst/>
              <a:cxnLst/>
              <a:rect l="l" t="t" r="r" b="b"/>
              <a:pathLst>
                <a:path w="1254030" h="1144270" extrusionOk="0">
                  <a:moveTo>
                    <a:pt x="1253991" y="1073744"/>
                  </a:moveTo>
                  <a:cubicBezTo>
                    <a:pt x="1252694" y="1113834"/>
                    <a:pt x="1219732" y="1145443"/>
                    <a:pt x="1180375" y="1144237"/>
                  </a:cubicBezTo>
                  <a:cubicBezTo>
                    <a:pt x="1141018" y="1143032"/>
                    <a:pt x="1110113" y="1109459"/>
                    <a:pt x="1111410" y="1069369"/>
                  </a:cubicBezTo>
                  <a:cubicBezTo>
                    <a:pt x="1112707" y="1029234"/>
                    <a:pt x="1145669" y="997670"/>
                    <a:pt x="1185026" y="998875"/>
                  </a:cubicBezTo>
                  <a:cubicBezTo>
                    <a:pt x="1224384" y="1000081"/>
                    <a:pt x="1255288" y="1033609"/>
                    <a:pt x="1253991" y="1073744"/>
                  </a:cubicBezTo>
                  <a:close/>
                  <a:moveTo>
                    <a:pt x="104353" y="49"/>
                  </a:moveTo>
                  <a:cubicBezTo>
                    <a:pt x="48626" y="-1692"/>
                    <a:pt x="1889" y="43086"/>
                    <a:pt x="56" y="99918"/>
                  </a:cubicBezTo>
                  <a:cubicBezTo>
                    <a:pt x="-1778" y="156706"/>
                    <a:pt x="42007" y="204252"/>
                    <a:pt x="97778" y="205948"/>
                  </a:cubicBezTo>
                  <a:cubicBezTo>
                    <a:pt x="153505" y="207690"/>
                    <a:pt x="200242" y="162911"/>
                    <a:pt x="202075" y="106079"/>
                  </a:cubicBezTo>
                  <a:cubicBezTo>
                    <a:pt x="203909" y="49247"/>
                    <a:pt x="160124" y="1746"/>
                    <a:pt x="104353" y="49"/>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3" name="Google Shape;663;p7"/>
            <p:cNvSpPr/>
            <p:nvPr/>
          </p:nvSpPr>
          <p:spPr>
            <a:xfrm rot="-5400000" flipH="1">
              <a:off x="8004327" y="740254"/>
              <a:ext cx="582942" cy="604603"/>
            </a:xfrm>
            <a:custGeom>
              <a:avLst/>
              <a:gdLst/>
              <a:ahLst/>
              <a:cxnLst/>
              <a:rect l="l" t="t" r="r" b="b"/>
              <a:pathLst>
                <a:path w="1165884" h="1209206" extrusionOk="0">
                  <a:moveTo>
                    <a:pt x="35556" y="983827"/>
                  </a:moveTo>
                  <a:cubicBezTo>
                    <a:pt x="27595" y="927932"/>
                    <a:pt x="30770" y="866725"/>
                    <a:pt x="52506" y="814000"/>
                  </a:cubicBezTo>
                  <a:cubicBezTo>
                    <a:pt x="58947" y="798375"/>
                    <a:pt x="71335" y="770740"/>
                    <a:pt x="91506" y="769267"/>
                  </a:cubicBezTo>
                  <a:cubicBezTo>
                    <a:pt x="119682" y="767168"/>
                    <a:pt x="126078" y="818420"/>
                    <a:pt x="128582" y="836858"/>
                  </a:cubicBezTo>
                  <a:cubicBezTo>
                    <a:pt x="137796" y="905075"/>
                    <a:pt x="122142" y="976863"/>
                    <a:pt x="94234" y="1039275"/>
                  </a:cubicBezTo>
                  <a:lnTo>
                    <a:pt x="64358" y="1064499"/>
                  </a:lnTo>
                  <a:cubicBezTo>
                    <a:pt x="63777" y="1063205"/>
                    <a:pt x="60467" y="1059812"/>
                    <a:pt x="59439" y="1058160"/>
                  </a:cubicBezTo>
                  <a:cubicBezTo>
                    <a:pt x="56129" y="1052713"/>
                    <a:pt x="52864" y="1047356"/>
                    <a:pt x="50315" y="1041507"/>
                  </a:cubicBezTo>
                  <a:cubicBezTo>
                    <a:pt x="42309" y="1023248"/>
                    <a:pt x="38374" y="1003471"/>
                    <a:pt x="35556" y="983827"/>
                  </a:cubicBezTo>
                  <a:close/>
                  <a:moveTo>
                    <a:pt x="220491" y="1069499"/>
                  </a:moveTo>
                  <a:cubicBezTo>
                    <a:pt x="164228" y="1075616"/>
                    <a:pt x="109127" y="1101643"/>
                    <a:pt x="63911" y="1134814"/>
                  </a:cubicBezTo>
                  <a:cubicBezTo>
                    <a:pt x="47587" y="1146779"/>
                    <a:pt x="31754" y="1159993"/>
                    <a:pt x="18158" y="1175039"/>
                  </a:cubicBezTo>
                  <a:cubicBezTo>
                    <a:pt x="13238" y="1180440"/>
                    <a:pt x="8587" y="1186110"/>
                    <a:pt x="4473" y="1192137"/>
                  </a:cubicBezTo>
                  <a:cubicBezTo>
                    <a:pt x="2639" y="1194861"/>
                    <a:pt x="2549" y="1202852"/>
                    <a:pt x="0" y="1200843"/>
                  </a:cubicBezTo>
                  <a:lnTo>
                    <a:pt x="2549" y="1204950"/>
                  </a:lnTo>
                  <a:cubicBezTo>
                    <a:pt x="20350" y="1213701"/>
                    <a:pt x="47184" y="1206691"/>
                    <a:pt x="65566" y="1203923"/>
                  </a:cubicBezTo>
                  <a:cubicBezTo>
                    <a:pt x="121516" y="1195441"/>
                    <a:pt x="180150" y="1182048"/>
                    <a:pt x="228586" y="1151645"/>
                  </a:cubicBezTo>
                  <a:cubicBezTo>
                    <a:pt x="244955" y="1141377"/>
                    <a:pt x="293213" y="1109099"/>
                    <a:pt x="279438" y="1083473"/>
                  </a:cubicBezTo>
                  <a:cubicBezTo>
                    <a:pt x="269464" y="1065035"/>
                    <a:pt x="237352" y="1067624"/>
                    <a:pt x="220491" y="1069499"/>
                  </a:cubicBezTo>
                  <a:close/>
                  <a:moveTo>
                    <a:pt x="454712" y="600690"/>
                  </a:moveTo>
                  <a:lnTo>
                    <a:pt x="490134" y="584261"/>
                  </a:lnTo>
                  <a:cubicBezTo>
                    <a:pt x="539107" y="509124"/>
                    <a:pt x="589064" y="436667"/>
                    <a:pt x="596757" y="344476"/>
                  </a:cubicBezTo>
                  <a:cubicBezTo>
                    <a:pt x="597964" y="329521"/>
                    <a:pt x="603778" y="256706"/>
                    <a:pt x="581193" y="251348"/>
                  </a:cubicBezTo>
                  <a:cubicBezTo>
                    <a:pt x="562274" y="246884"/>
                    <a:pt x="537407" y="283760"/>
                    <a:pt x="528641" y="295055"/>
                  </a:cubicBezTo>
                  <a:cubicBezTo>
                    <a:pt x="483336" y="353137"/>
                    <a:pt x="453236" y="422291"/>
                    <a:pt x="442547" y="495195"/>
                  </a:cubicBezTo>
                  <a:cubicBezTo>
                    <a:pt x="438522" y="522607"/>
                    <a:pt x="435570" y="552340"/>
                    <a:pt x="440624" y="579841"/>
                  </a:cubicBezTo>
                  <a:cubicBezTo>
                    <a:pt x="440848" y="581091"/>
                    <a:pt x="448764" y="611271"/>
                    <a:pt x="454712" y="600690"/>
                  </a:cubicBezTo>
                  <a:close/>
                  <a:moveTo>
                    <a:pt x="691751" y="408005"/>
                  </a:moveTo>
                  <a:cubicBezTo>
                    <a:pt x="722834" y="374477"/>
                    <a:pt x="755796" y="341798"/>
                    <a:pt x="781960" y="304118"/>
                  </a:cubicBezTo>
                  <a:cubicBezTo>
                    <a:pt x="812954" y="259518"/>
                    <a:pt x="836658" y="206168"/>
                    <a:pt x="839923" y="151301"/>
                  </a:cubicBezTo>
                  <a:cubicBezTo>
                    <a:pt x="844216" y="79022"/>
                    <a:pt x="786969" y="94826"/>
                    <a:pt x="753113" y="137238"/>
                  </a:cubicBezTo>
                  <a:cubicBezTo>
                    <a:pt x="742245" y="150854"/>
                    <a:pt x="732629" y="165364"/>
                    <a:pt x="723863" y="180409"/>
                  </a:cubicBezTo>
                  <a:cubicBezTo>
                    <a:pt x="707315" y="208981"/>
                    <a:pt x="693943" y="238982"/>
                    <a:pt x="682940" y="270099"/>
                  </a:cubicBezTo>
                  <a:cubicBezTo>
                    <a:pt x="664156" y="323136"/>
                    <a:pt x="652617" y="379969"/>
                    <a:pt x="662457" y="429926"/>
                  </a:cubicBezTo>
                  <a:lnTo>
                    <a:pt x="691751" y="408005"/>
                  </a:lnTo>
                  <a:close/>
                  <a:moveTo>
                    <a:pt x="886167" y="288135"/>
                  </a:moveTo>
                  <a:lnTo>
                    <a:pt x="900122" y="284474"/>
                  </a:lnTo>
                  <a:cubicBezTo>
                    <a:pt x="957816" y="229026"/>
                    <a:pt x="1020520" y="168087"/>
                    <a:pt x="1046728" y="90584"/>
                  </a:cubicBezTo>
                  <a:cubicBezTo>
                    <a:pt x="1053928" y="69244"/>
                    <a:pt x="1070789" y="15627"/>
                    <a:pt x="1041540" y="2189"/>
                  </a:cubicBezTo>
                  <a:cubicBezTo>
                    <a:pt x="1021772" y="-6874"/>
                    <a:pt x="997755" y="14377"/>
                    <a:pt x="984651" y="26341"/>
                  </a:cubicBezTo>
                  <a:cubicBezTo>
                    <a:pt x="937690" y="69066"/>
                    <a:pt x="906875" y="128621"/>
                    <a:pt x="891669" y="189739"/>
                  </a:cubicBezTo>
                  <a:cubicBezTo>
                    <a:pt x="885631" y="214026"/>
                    <a:pt x="881650" y="239116"/>
                    <a:pt x="880935" y="264206"/>
                  </a:cubicBezTo>
                  <a:cubicBezTo>
                    <a:pt x="880845" y="266661"/>
                    <a:pt x="879325" y="292421"/>
                    <a:pt x="886167" y="288135"/>
                  </a:cubicBezTo>
                  <a:close/>
                  <a:moveTo>
                    <a:pt x="1144853" y="317913"/>
                  </a:moveTo>
                  <a:cubicBezTo>
                    <a:pt x="1136669" y="313850"/>
                    <a:pt x="1127992" y="310770"/>
                    <a:pt x="1119181" y="308270"/>
                  </a:cubicBezTo>
                  <a:cubicBezTo>
                    <a:pt x="1048919" y="288135"/>
                    <a:pt x="973335" y="296618"/>
                    <a:pt x="902939" y="311216"/>
                  </a:cubicBezTo>
                  <a:cubicBezTo>
                    <a:pt x="877446" y="316484"/>
                    <a:pt x="852132" y="322824"/>
                    <a:pt x="827758" y="332021"/>
                  </a:cubicBezTo>
                  <a:cubicBezTo>
                    <a:pt x="824761" y="333137"/>
                    <a:pt x="807050" y="338360"/>
                    <a:pt x="806871" y="343584"/>
                  </a:cubicBezTo>
                  <a:lnTo>
                    <a:pt x="799537" y="353628"/>
                  </a:lnTo>
                  <a:cubicBezTo>
                    <a:pt x="846855" y="369299"/>
                    <a:pt x="890953" y="389969"/>
                    <a:pt x="940552" y="398987"/>
                  </a:cubicBezTo>
                  <a:cubicBezTo>
                    <a:pt x="973559" y="404969"/>
                    <a:pt x="1007102" y="406085"/>
                    <a:pt x="1040511" y="402826"/>
                  </a:cubicBezTo>
                  <a:cubicBezTo>
                    <a:pt x="1075620" y="399389"/>
                    <a:pt x="1114664" y="391665"/>
                    <a:pt x="1144674" y="372111"/>
                  </a:cubicBezTo>
                  <a:cubicBezTo>
                    <a:pt x="1171151" y="354878"/>
                    <a:pt x="1174640" y="332780"/>
                    <a:pt x="1144853" y="317913"/>
                  </a:cubicBezTo>
                  <a:close/>
                  <a:moveTo>
                    <a:pt x="871722" y="450774"/>
                  </a:moveTo>
                  <a:cubicBezTo>
                    <a:pt x="807676" y="431443"/>
                    <a:pt x="738577" y="447069"/>
                    <a:pt x="676634" y="466802"/>
                  </a:cubicBezTo>
                  <a:cubicBezTo>
                    <a:pt x="654675" y="473766"/>
                    <a:pt x="632581" y="481400"/>
                    <a:pt x="611918" y="491624"/>
                  </a:cubicBezTo>
                  <a:cubicBezTo>
                    <a:pt x="611471" y="491847"/>
                    <a:pt x="589645" y="503276"/>
                    <a:pt x="593760" y="506223"/>
                  </a:cubicBezTo>
                  <a:lnTo>
                    <a:pt x="577883" y="535777"/>
                  </a:lnTo>
                  <a:cubicBezTo>
                    <a:pt x="667197" y="536625"/>
                    <a:pt x="757183" y="558769"/>
                    <a:pt x="846095" y="538322"/>
                  </a:cubicBezTo>
                  <a:cubicBezTo>
                    <a:pt x="865505" y="533857"/>
                    <a:pt x="927448" y="518723"/>
                    <a:pt x="926733" y="489883"/>
                  </a:cubicBezTo>
                  <a:cubicBezTo>
                    <a:pt x="926151" y="468141"/>
                    <a:pt x="887644" y="455551"/>
                    <a:pt x="871722" y="450774"/>
                  </a:cubicBezTo>
                  <a:close/>
                  <a:moveTo>
                    <a:pt x="272505" y="802928"/>
                  </a:moveTo>
                  <a:lnTo>
                    <a:pt x="318348" y="753909"/>
                  </a:lnTo>
                  <a:cubicBezTo>
                    <a:pt x="333778" y="720917"/>
                    <a:pt x="348894" y="687835"/>
                    <a:pt x="358108" y="652477"/>
                  </a:cubicBezTo>
                  <a:cubicBezTo>
                    <a:pt x="364101" y="629307"/>
                    <a:pt x="368484" y="605645"/>
                    <a:pt x="370317" y="581761"/>
                  </a:cubicBezTo>
                  <a:cubicBezTo>
                    <a:pt x="372911" y="548411"/>
                    <a:pt x="364548" y="438408"/>
                    <a:pt x="310342" y="498767"/>
                  </a:cubicBezTo>
                  <a:cubicBezTo>
                    <a:pt x="303768" y="506089"/>
                    <a:pt x="298043" y="514169"/>
                    <a:pt x="292900" y="522607"/>
                  </a:cubicBezTo>
                  <a:cubicBezTo>
                    <a:pt x="263337" y="571046"/>
                    <a:pt x="253721" y="630512"/>
                    <a:pt x="251395" y="686362"/>
                  </a:cubicBezTo>
                  <a:cubicBezTo>
                    <a:pt x="250143" y="716720"/>
                    <a:pt x="249204" y="748909"/>
                    <a:pt x="255913" y="778821"/>
                  </a:cubicBezTo>
                  <a:cubicBezTo>
                    <a:pt x="257031" y="783821"/>
                    <a:pt x="262442" y="806723"/>
                    <a:pt x="272505" y="802928"/>
                  </a:cubicBezTo>
                  <a:close/>
                  <a:moveTo>
                    <a:pt x="475464" y="777258"/>
                  </a:moveTo>
                  <a:cubicBezTo>
                    <a:pt x="405918" y="771990"/>
                    <a:pt x="335701" y="808018"/>
                    <a:pt x="280064" y="846055"/>
                  </a:cubicBezTo>
                  <a:cubicBezTo>
                    <a:pt x="260922" y="859180"/>
                    <a:pt x="243121" y="873913"/>
                    <a:pt x="226037" y="889583"/>
                  </a:cubicBezTo>
                  <a:cubicBezTo>
                    <a:pt x="224114" y="891369"/>
                    <a:pt x="205061" y="914003"/>
                    <a:pt x="205240" y="913959"/>
                  </a:cubicBezTo>
                  <a:lnTo>
                    <a:pt x="167850" y="961014"/>
                  </a:lnTo>
                  <a:cubicBezTo>
                    <a:pt x="186814" y="968425"/>
                    <a:pt x="226708" y="954853"/>
                    <a:pt x="245223" y="951326"/>
                  </a:cubicBezTo>
                  <a:cubicBezTo>
                    <a:pt x="319197" y="937218"/>
                    <a:pt x="396839" y="917173"/>
                    <a:pt x="464328" y="883422"/>
                  </a:cubicBezTo>
                  <a:cubicBezTo>
                    <a:pt x="487406" y="871859"/>
                    <a:pt x="545860" y="843064"/>
                    <a:pt x="539018" y="808777"/>
                  </a:cubicBezTo>
                  <a:cubicBezTo>
                    <a:pt x="534008" y="783597"/>
                    <a:pt x="495680" y="778776"/>
                    <a:pt x="475464" y="77725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4" name="Google Shape;664;p7"/>
            <p:cNvSpPr/>
            <p:nvPr/>
          </p:nvSpPr>
          <p:spPr>
            <a:xfrm rot="-5400000" flipH="1">
              <a:off x="8179516" y="-326704"/>
              <a:ext cx="1449333" cy="1733165"/>
            </a:xfrm>
            <a:custGeom>
              <a:avLst/>
              <a:gdLst/>
              <a:ahLst/>
              <a:cxnLst/>
              <a:rect l="l" t="t" r="r" b="b"/>
              <a:pathLst>
                <a:path w="2898666" h="3466331" extrusionOk="0">
                  <a:moveTo>
                    <a:pt x="1521418" y="2297181"/>
                  </a:moveTo>
                  <a:cubicBezTo>
                    <a:pt x="1522849" y="2297583"/>
                    <a:pt x="1524280" y="2297717"/>
                    <a:pt x="1525666" y="2297628"/>
                  </a:cubicBezTo>
                  <a:cubicBezTo>
                    <a:pt x="1526069" y="2298967"/>
                    <a:pt x="1522625" y="2297583"/>
                    <a:pt x="1521373" y="2297181"/>
                  </a:cubicBezTo>
                  <a:cubicBezTo>
                    <a:pt x="1521373" y="2297181"/>
                    <a:pt x="1521373" y="2297181"/>
                    <a:pt x="1521418" y="2297181"/>
                  </a:cubicBezTo>
                  <a:close/>
                  <a:moveTo>
                    <a:pt x="65507" y="2177446"/>
                  </a:moveTo>
                  <a:cubicBezTo>
                    <a:pt x="64478" y="2178919"/>
                    <a:pt x="63271" y="2180124"/>
                    <a:pt x="61884" y="2181062"/>
                  </a:cubicBezTo>
                  <a:cubicBezTo>
                    <a:pt x="62645" y="2182535"/>
                    <a:pt x="64657" y="2178740"/>
                    <a:pt x="65507" y="2177446"/>
                  </a:cubicBezTo>
                  <a:close/>
                  <a:moveTo>
                    <a:pt x="2034584" y="891333"/>
                  </a:moveTo>
                  <a:lnTo>
                    <a:pt x="2034584" y="891333"/>
                  </a:lnTo>
                  <a:cubicBezTo>
                    <a:pt x="2034942" y="891512"/>
                    <a:pt x="2034763" y="890708"/>
                    <a:pt x="2034808" y="890396"/>
                  </a:cubicBezTo>
                  <a:lnTo>
                    <a:pt x="2034674" y="891021"/>
                  </a:lnTo>
                  <a:lnTo>
                    <a:pt x="2034584" y="891333"/>
                  </a:lnTo>
                  <a:close/>
                  <a:moveTo>
                    <a:pt x="2885107" y="232562"/>
                  </a:moveTo>
                  <a:cubicBezTo>
                    <a:pt x="2854157" y="229616"/>
                    <a:pt x="2823342" y="225419"/>
                    <a:pt x="2792348" y="225017"/>
                  </a:cubicBezTo>
                  <a:cubicBezTo>
                    <a:pt x="2783851" y="224883"/>
                    <a:pt x="2775353" y="225151"/>
                    <a:pt x="2766900" y="225821"/>
                  </a:cubicBezTo>
                  <a:cubicBezTo>
                    <a:pt x="2754064" y="226758"/>
                    <a:pt x="2741363" y="228767"/>
                    <a:pt x="2728616" y="231312"/>
                  </a:cubicBezTo>
                  <a:cubicBezTo>
                    <a:pt x="2728393" y="231357"/>
                    <a:pt x="2728214" y="231446"/>
                    <a:pt x="2727990" y="231491"/>
                  </a:cubicBezTo>
                  <a:cubicBezTo>
                    <a:pt x="2734699" y="227116"/>
                    <a:pt x="2741765" y="223142"/>
                    <a:pt x="2748518" y="218812"/>
                  </a:cubicBezTo>
                  <a:cubicBezTo>
                    <a:pt x="2749681" y="218053"/>
                    <a:pt x="2751202" y="218098"/>
                    <a:pt x="2752141" y="216981"/>
                  </a:cubicBezTo>
                  <a:cubicBezTo>
                    <a:pt x="2752410" y="216714"/>
                    <a:pt x="2752678" y="216356"/>
                    <a:pt x="2752946" y="216089"/>
                  </a:cubicBezTo>
                  <a:cubicBezTo>
                    <a:pt x="2783359" y="196758"/>
                    <a:pt x="2813727" y="177337"/>
                    <a:pt x="2845213" y="159212"/>
                  </a:cubicBezTo>
                  <a:cubicBezTo>
                    <a:pt x="2851966" y="155328"/>
                    <a:pt x="2854336" y="146756"/>
                    <a:pt x="2850490" y="140015"/>
                  </a:cubicBezTo>
                  <a:cubicBezTo>
                    <a:pt x="2846599" y="133273"/>
                    <a:pt x="2838012" y="130907"/>
                    <a:pt x="2831258" y="134747"/>
                  </a:cubicBezTo>
                  <a:cubicBezTo>
                    <a:pt x="2823745" y="138988"/>
                    <a:pt x="2816723" y="143765"/>
                    <a:pt x="2809254" y="148095"/>
                  </a:cubicBezTo>
                  <a:cubicBezTo>
                    <a:pt x="2814129" y="141086"/>
                    <a:pt x="2819183" y="134122"/>
                    <a:pt x="2823521" y="126845"/>
                  </a:cubicBezTo>
                  <a:cubicBezTo>
                    <a:pt x="2830230" y="115728"/>
                    <a:pt x="2836044" y="104210"/>
                    <a:pt x="2841635" y="92826"/>
                  </a:cubicBezTo>
                  <a:cubicBezTo>
                    <a:pt x="2844721" y="86308"/>
                    <a:pt x="2847583" y="79745"/>
                    <a:pt x="2850222" y="73048"/>
                  </a:cubicBezTo>
                  <a:cubicBezTo>
                    <a:pt x="2854068" y="63360"/>
                    <a:pt x="2857467" y="53583"/>
                    <a:pt x="2861045" y="43806"/>
                  </a:cubicBezTo>
                  <a:lnTo>
                    <a:pt x="2867843" y="23359"/>
                  </a:lnTo>
                  <a:cubicBezTo>
                    <a:pt x="2873344" y="18314"/>
                    <a:pt x="2873657" y="9787"/>
                    <a:pt x="2868603" y="4341"/>
                  </a:cubicBezTo>
                  <a:cubicBezTo>
                    <a:pt x="2863549" y="-1151"/>
                    <a:pt x="2854963" y="-1463"/>
                    <a:pt x="2849506" y="3582"/>
                  </a:cubicBezTo>
                  <a:cubicBezTo>
                    <a:pt x="2846420" y="6126"/>
                    <a:pt x="2843871" y="9743"/>
                    <a:pt x="2841500" y="13761"/>
                  </a:cubicBezTo>
                  <a:cubicBezTo>
                    <a:pt x="2838057" y="19564"/>
                    <a:pt x="2835597" y="26797"/>
                    <a:pt x="2833047" y="31708"/>
                  </a:cubicBezTo>
                  <a:lnTo>
                    <a:pt x="2809836" y="76084"/>
                  </a:lnTo>
                  <a:cubicBezTo>
                    <a:pt x="2802859" y="88584"/>
                    <a:pt x="2794853" y="100772"/>
                    <a:pt x="2787116" y="113273"/>
                  </a:cubicBezTo>
                  <a:cubicBezTo>
                    <a:pt x="2779468" y="125639"/>
                    <a:pt x="2771865" y="138140"/>
                    <a:pt x="2763904" y="150372"/>
                  </a:cubicBezTo>
                  <a:cubicBezTo>
                    <a:pt x="2754243" y="165239"/>
                    <a:pt x="2744404" y="179703"/>
                    <a:pt x="2734162" y="193632"/>
                  </a:cubicBezTo>
                  <a:cubicBezTo>
                    <a:pt x="2683221" y="225642"/>
                    <a:pt x="2633264" y="258768"/>
                    <a:pt x="2585185" y="294037"/>
                  </a:cubicBezTo>
                  <a:cubicBezTo>
                    <a:pt x="2587914" y="289484"/>
                    <a:pt x="2590910" y="284975"/>
                    <a:pt x="2593325" y="280332"/>
                  </a:cubicBezTo>
                  <a:cubicBezTo>
                    <a:pt x="2600750" y="266135"/>
                    <a:pt x="2606608" y="251670"/>
                    <a:pt x="2611752" y="238009"/>
                  </a:cubicBezTo>
                  <a:cubicBezTo>
                    <a:pt x="2616224" y="225241"/>
                    <a:pt x="2618505" y="205151"/>
                    <a:pt x="2623469" y="188632"/>
                  </a:cubicBezTo>
                  <a:cubicBezTo>
                    <a:pt x="2625124" y="183052"/>
                    <a:pt x="2626645" y="177828"/>
                    <a:pt x="2629597" y="174257"/>
                  </a:cubicBezTo>
                  <a:cubicBezTo>
                    <a:pt x="2634740" y="168855"/>
                    <a:pt x="2634516" y="160328"/>
                    <a:pt x="2629105" y="155194"/>
                  </a:cubicBezTo>
                  <a:cubicBezTo>
                    <a:pt x="2623738" y="150060"/>
                    <a:pt x="2615151" y="150283"/>
                    <a:pt x="2610052" y="155685"/>
                  </a:cubicBezTo>
                  <a:cubicBezTo>
                    <a:pt x="2604104" y="161087"/>
                    <a:pt x="2599452" y="169123"/>
                    <a:pt x="2595382" y="178319"/>
                  </a:cubicBezTo>
                  <a:cubicBezTo>
                    <a:pt x="2588674" y="193543"/>
                    <a:pt x="2584604" y="212740"/>
                    <a:pt x="2578924" y="224482"/>
                  </a:cubicBezTo>
                  <a:cubicBezTo>
                    <a:pt x="2573423" y="236803"/>
                    <a:pt x="2566401" y="249438"/>
                    <a:pt x="2559514" y="262519"/>
                  </a:cubicBezTo>
                  <a:cubicBezTo>
                    <a:pt x="2552894" y="275019"/>
                    <a:pt x="2546230" y="287787"/>
                    <a:pt x="2539030" y="300109"/>
                  </a:cubicBezTo>
                  <a:cubicBezTo>
                    <a:pt x="2529101" y="317119"/>
                    <a:pt x="2518949" y="333503"/>
                    <a:pt x="2507768" y="347477"/>
                  </a:cubicBezTo>
                  <a:cubicBezTo>
                    <a:pt x="2505397" y="350066"/>
                    <a:pt x="2504592" y="353370"/>
                    <a:pt x="2504503" y="356584"/>
                  </a:cubicBezTo>
                  <a:cubicBezTo>
                    <a:pt x="2463491" y="389174"/>
                    <a:pt x="2423462" y="422792"/>
                    <a:pt x="2384552" y="457659"/>
                  </a:cubicBezTo>
                  <a:cubicBezTo>
                    <a:pt x="2385312" y="455248"/>
                    <a:pt x="2386520" y="453060"/>
                    <a:pt x="2387236" y="450605"/>
                  </a:cubicBezTo>
                  <a:cubicBezTo>
                    <a:pt x="2392334" y="433595"/>
                    <a:pt x="2395867" y="416006"/>
                    <a:pt x="2399177" y="398505"/>
                  </a:cubicBezTo>
                  <a:cubicBezTo>
                    <a:pt x="2404052" y="372879"/>
                    <a:pt x="2407630" y="347253"/>
                    <a:pt x="2414562" y="322744"/>
                  </a:cubicBezTo>
                  <a:cubicBezTo>
                    <a:pt x="2416977" y="315735"/>
                    <a:pt x="2413265" y="308056"/>
                    <a:pt x="2406199" y="305600"/>
                  </a:cubicBezTo>
                  <a:cubicBezTo>
                    <a:pt x="2399177" y="303190"/>
                    <a:pt x="2391484" y="306895"/>
                    <a:pt x="2389025" y="313949"/>
                  </a:cubicBezTo>
                  <a:cubicBezTo>
                    <a:pt x="2382092" y="330423"/>
                    <a:pt x="2376233" y="347477"/>
                    <a:pt x="2371045" y="364977"/>
                  </a:cubicBezTo>
                  <a:cubicBezTo>
                    <a:pt x="2366081" y="381719"/>
                    <a:pt x="2361519" y="398684"/>
                    <a:pt x="2357091" y="415693"/>
                  </a:cubicBezTo>
                  <a:cubicBezTo>
                    <a:pt x="2354811" y="424533"/>
                    <a:pt x="2352664" y="433372"/>
                    <a:pt x="2350428" y="442167"/>
                  </a:cubicBezTo>
                  <a:cubicBezTo>
                    <a:pt x="2347073" y="455203"/>
                    <a:pt x="2343764" y="468150"/>
                    <a:pt x="2339470" y="480829"/>
                  </a:cubicBezTo>
                  <a:cubicBezTo>
                    <a:pt x="2336116" y="490606"/>
                    <a:pt x="2332269" y="500205"/>
                    <a:pt x="2327842" y="509625"/>
                  </a:cubicBezTo>
                  <a:cubicBezTo>
                    <a:pt x="2272876" y="561635"/>
                    <a:pt x="2220011" y="615744"/>
                    <a:pt x="2169205" y="671862"/>
                  </a:cubicBezTo>
                  <a:cubicBezTo>
                    <a:pt x="2170949" y="664763"/>
                    <a:pt x="2173364" y="657844"/>
                    <a:pt x="2174616" y="650656"/>
                  </a:cubicBezTo>
                  <a:cubicBezTo>
                    <a:pt x="2177792" y="632486"/>
                    <a:pt x="2179267" y="614048"/>
                    <a:pt x="2180654" y="595610"/>
                  </a:cubicBezTo>
                  <a:cubicBezTo>
                    <a:pt x="2182667" y="569135"/>
                    <a:pt x="2183606" y="542617"/>
                    <a:pt x="2188704" y="516187"/>
                  </a:cubicBezTo>
                  <a:cubicBezTo>
                    <a:pt x="2190493" y="508955"/>
                    <a:pt x="2186110" y="501633"/>
                    <a:pt x="2178865" y="499803"/>
                  </a:cubicBezTo>
                  <a:cubicBezTo>
                    <a:pt x="2171664" y="498017"/>
                    <a:pt x="2164330" y="502392"/>
                    <a:pt x="2162496" y="509625"/>
                  </a:cubicBezTo>
                  <a:cubicBezTo>
                    <a:pt x="2156726" y="527706"/>
                    <a:pt x="2152478" y="545920"/>
                    <a:pt x="2149123" y="564359"/>
                  </a:cubicBezTo>
                  <a:cubicBezTo>
                    <a:pt x="2145858" y="582350"/>
                    <a:pt x="2143220" y="600431"/>
                    <a:pt x="2140760" y="618467"/>
                  </a:cubicBezTo>
                  <a:cubicBezTo>
                    <a:pt x="2139463" y="627843"/>
                    <a:pt x="2138300" y="637218"/>
                    <a:pt x="2137048" y="646593"/>
                  </a:cubicBezTo>
                  <a:cubicBezTo>
                    <a:pt x="2135169" y="660344"/>
                    <a:pt x="2133246" y="674005"/>
                    <a:pt x="2130205" y="687621"/>
                  </a:cubicBezTo>
                  <a:cubicBezTo>
                    <a:pt x="2127119" y="701327"/>
                    <a:pt x="2123452" y="714988"/>
                    <a:pt x="2117861" y="728516"/>
                  </a:cubicBezTo>
                  <a:cubicBezTo>
                    <a:pt x="2117593" y="729096"/>
                    <a:pt x="2117950" y="729676"/>
                    <a:pt x="2117772" y="730257"/>
                  </a:cubicBezTo>
                  <a:cubicBezTo>
                    <a:pt x="2067725" y="788384"/>
                    <a:pt x="2019512" y="848207"/>
                    <a:pt x="1973446" y="909905"/>
                  </a:cubicBezTo>
                  <a:cubicBezTo>
                    <a:pt x="1973312" y="896155"/>
                    <a:pt x="1972149" y="882315"/>
                    <a:pt x="1970450" y="868609"/>
                  </a:cubicBezTo>
                  <a:cubicBezTo>
                    <a:pt x="1967319" y="844546"/>
                    <a:pt x="1962355" y="821152"/>
                    <a:pt x="1960700" y="799009"/>
                  </a:cubicBezTo>
                  <a:cubicBezTo>
                    <a:pt x="1960655" y="791598"/>
                    <a:pt x="1954528" y="785616"/>
                    <a:pt x="1947104" y="785660"/>
                  </a:cubicBezTo>
                  <a:cubicBezTo>
                    <a:pt x="1939635" y="785749"/>
                    <a:pt x="1933642" y="791821"/>
                    <a:pt x="1933731" y="799277"/>
                  </a:cubicBezTo>
                  <a:cubicBezTo>
                    <a:pt x="1932344" y="825661"/>
                    <a:pt x="1933776" y="854457"/>
                    <a:pt x="1934760" y="883387"/>
                  </a:cubicBezTo>
                  <a:cubicBezTo>
                    <a:pt x="1934983" y="890530"/>
                    <a:pt x="1935207" y="897673"/>
                    <a:pt x="1935475" y="904771"/>
                  </a:cubicBezTo>
                  <a:cubicBezTo>
                    <a:pt x="1935878" y="915262"/>
                    <a:pt x="1936280" y="925665"/>
                    <a:pt x="1935967" y="935933"/>
                  </a:cubicBezTo>
                  <a:cubicBezTo>
                    <a:pt x="1935654" y="946246"/>
                    <a:pt x="1934581" y="956335"/>
                    <a:pt x="1932792" y="966202"/>
                  </a:cubicBezTo>
                  <a:cubicBezTo>
                    <a:pt x="1852959" y="1077589"/>
                    <a:pt x="1779208" y="1193798"/>
                    <a:pt x="1710825" y="1313579"/>
                  </a:cubicBezTo>
                  <a:cubicBezTo>
                    <a:pt x="1720709" y="1270408"/>
                    <a:pt x="1730146" y="1226835"/>
                    <a:pt x="1738912" y="1190271"/>
                  </a:cubicBezTo>
                  <a:cubicBezTo>
                    <a:pt x="1769727" y="1060178"/>
                    <a:pt x="1793565" y="925174"/>
                    <a:pt x="1792760" y="791196"/>
                  </a:cubicBezTo>
                  <a:cubicBezTo>
                    <a:pt x="1792223" y="700836"/>
                    <a:pt x="1780416" y="610922"/>
                    <a:pt x="1752508" y="523330"/>
                  </a:cubicBezTo>
                  <a:cubicBezTo>
                    <a:pt x="1736094" y="472168"/>
                    <a:pt x="1710378" y="421184"/>
                    <a:pt x="1672049" y="384442"/>
                  </a:cubicBezTo>
                  <a:cubicBezTo>
                    <a:pt x="1645572" y="359039"/>
                    <a:pt x="1613103" y="340378"/>
                    <a:pt x="1573745" y="332521"/>
                  </a:cubicBezTo>
                  <a:cubicBezTo>
                    <a:pt x="1499279" y="317877"/>
                    <a:pt x="1434518" y="358325"/>
                    <a:pt x="1392522" y="419577"/>
                  </a:cubicBezTo>
                  <a:cubicBezTo>
                    <a:pt x="1352539" y="477883"/>
                    <a:pt x="1333754" y="554537"/>
                    <a:pt x="1345830" y="614717"/>
                  </a:cubicBezTo>
                  <a:cubicBezTo>
                    <a:pt x="1348692" y="629093"/>
                    <a:pt x="1354014" y="643781"/>
                    <a:pt x="1361752" y="656995"/>
                  </a:cubicBezTo>
                  <a:cubicBezTo>
                    <a:pt x="1369802" y="670835"/>
                    <a:pt x="1380447" y="683023"/>
                    <a:pt x="1393461" y="691729"/>
                  </a:cubicBezTo>
                  <a:cubicBezTo>
                    <a:pt x="1406253" y="700256"/>
                    <a:pt x="1419849" y="705926"/>
                    <a:pt x="1434026" y="708961"/>
                  </a:cubicBezTo>
                  <a:cubicBezTo>
                    <a:pt x="1447936" y="711908"/>
                    <a:pt x="1462426" y="712399"/>
                    <a:pt x="1477275" y="710524"/>
                  </a:cubicBezTo>
                  <a:cubicBezTo>
                    <a:pt x="1565561" y="699407"/>
                    <a:pt x="1602995" y="641013"/>
                    <a:pt x="1607154" y="588422"/>
                  </a:cubicBezTo>
                  <a:cubicBezTo>
                    <a:pt x="1610240" y="549358"/>
                    <a:pt x="1594452" y="513464"/>
                    <a:pt x="1568289" y="498687"/>
                  </a:cubicBezTo>
                  <a:cubicBezTo>
                    <a:pt x="1544808" y="485472"/>
                    <a:pt x="1511399" y="486767"/>
                    <a:pt x="1473652" y="521232"/>
                  </a:cubicBezTo>
                  <a:cubicBezTo>
                    <a:pt x="1467883" y="526411"/>
                    <a:pt x="1467435" y="535295"/>
                    <a:pt x="1472623" y="541099"/>
                  </a:cubicBezTo>
                  <a:cubicBezTo>
                    <a:pt x="1477811" y="546858"/>
                    <a:pt x="1486756" y="547304"/>
                    <a:pt x="1492526" y="542126"/>
                  </a:cubicBezTo>
                  <a:cubicBezTo>
                    <a:pt x="1517571" y="519982"/>
                    <a:pt x="1538368" y="515384"/>
                    <a:pt x="1553574" y="524268"/>
                  </a:cubicBezTo>
                  <a:cubicBezTo>
                    <a:pt x="1571017" y="534447"/>
                    <a:pt x="1578978" y="559582"/>
                    <a:pt x="1576518" y="585788"/>
                  </a:cubicBezTo>
                  <a:cubicBezTo>
                    <a:pt x="1572716" y="626503"/>
                    <a:pt x="1541857" y="669987"/>
                    <a:pt x="1473384" y="677710"/>
                  </a:cubicBezTo>
                  <a:cubicBezTo>
                    <a:pt x="1462337" y="678960"/>
                    <a:pt x="1451558" y="678514"/>
                    <a:pt x="1441227" y="676192"/>
                  </a:cubicBezTo>
                  <a:cubicBezTo>
                    <a:pt x="1431164" y="673916"/>
                    <a:pt x="1421593" y="669764"/>
                    <a:pt x="1412603" y="663603"/>
                  </a:cubicBezTo>
                  <a:cubicBezTo>
                    <a:pt x="1403882" y="657620"/>
                    <a:pt x="1396995" y="649183"/>
                    <a:pt x="1391672" y="639807"/>
                  </a:cubicBezTo>
                  <a:cubicBezTo>
                    <a:pt x="1386037" y="629852"/>
                    <a:pt x="1382235" y="618780"/>
                    <a:pt x="1380178" y="608021"/>
                  </a:cubicBezTo>
                  <a:cubicBezTo>
                    <a:pt x="1370294" y="556055"/>
                    <a:pt x="1388050" y="490472"/>
                    <a:pt x="1422890" y="440471"/>
                  </a:cubicBezTo>
                  <a:cubicBezTo>
                    <a:pt x="1456657" y="392032"/>
                    <a:pt x="1507106" y="357745"/>
                    <a:pt x="1566276" y="369754"/>
                  </a:cubicBezTo>
                  <a:cubicBezTo>
                    <a:pt x="1606394" y="377745"/>
                    <a:pt x="1637432" y="399978"/>
                    <a:pt x="1661494" y="428997"/>
                  </a:cubicBezTo>
                  <a:cubicBezTo>
                    <a:pt x="1686719" y="459355"/>
                    <a:pt x="1704430" y="497124"/>
                    <a:pt x="1716729" y="534849"/>
                  </a:cubicBezTo>
                  <a:cubicBezTo>
                    <a:pt x="1744234" y="618691"/>
                    <a:pt x="1756041" y="704854"/>
                    <a:pt x="1757428" y="791598"/>
                  </a:cubicBezTo>
                  <a:cubicBezTo>
                    <a:pt x="1759575" y="922941"/>
                    <a:pt x="1737838" y="1055535"/>
                    <a:pt x="1709126" y="1183441"/>
                  </a:cubicBezTo>
                  <a:cubicBezTo>
                    <a:pt x="1698168" y="1232505"/>
                    <a:pt x="1686093" y="1293980"/>
                    <a:pt x="1673391" y="1350455"/>
                  </a:cubicBezTo>
                  <a:cubicBezTo>
                    <a:pt x="1669276" y="1368714"/>
                    <a:pt x="1665072" y="1386081"/>
                    <a:pt x="1660823" y="1402733"/>
                  </a:cubicBezTo>
                  <a:cubicBezTo>
                    <a:pt x="1637253" y="1446261"/>
                    <a:pt x="1613997" y="1489968"/>
                    <a:pt x="1591769" y="1534211"/>
                  </a:cubicBezTo>
                  <a:cubicBezTo>
                    <a:pt x="1568602" y="1580418"/>
                    <a:pt x="1546329" y="1627071"/>
                    <a:pt x="1524548" y="1673947"/>
                  </a:cubicBezTo>
                  <a:cubicBezTo>
                    <a:pt x="1523967" y="1671804"/>
                    <a:pt x="1523564" y="1670197"/>
                    <a:pt x="1523430" y="1669795"/>
                  </a:cubicBezTo>
                  <a:lnTo>
                    <a:pt x="1513009" y="1620776"/>
                  </a:lnTo>
                  <a:cubicBezTo>
                    <a:pt x="1507732" y="1594615"/>
                    <a:pt x="1503170" y="1568230"/>
                    <a:pt x="1499190" y="1541756"/>
                  </a:cubicBezTo>
                  <a:cubicBezTo>
                    <a:pt x="1495164" y="1515326"/>
                    <a:pt x="1491765" y="1488763"/>
                    <a:pt x="1488992" y="1462200"/>
                  </a:cubicBezTo>
                  <a:cubicBezTo>
                    <a:pt x="1485414" y="1429832"/>
                    <a:pt x="1483268" y="1396662"/>
                    <a:pt x="1481210" y="1363402"/>
                  </a:cubicBezTo>
                  <a:cubicBezTo>
                    <a:pt x="1482284" y="1355857"/>
                    <a:pt x="1483983" y="1348089"/>
                    <a:pt x="1486264" y="1340053"/>
                  </a:cubicBezTo>
                  <a:cubicBezTo>
                    <a:pt x="1496506" y="1304382"/>
                    <a:pt x="1516140" y="1265899"/>
                    <a:pt x="1525219" y="1237773"/>
                  </a:cubicBezTo>
                  <a:cubicBezTo>
                    <a:pt x="1532151" y="1215317"/>
                    <a:pt x="1538950" y="1192861"/>
                    <a:pt x="1544719" y="1170137"/>
                  </a:cubicBezTo>
                  <a:cubicBezTo>
                    <a:pt x="1550533" y="1147323"/>
                    <a:pt x="1555497" y="1124332"/>
                    <a:pt x="1559702" y="1101251"/>
                  </a:cubicBezTo>
                  <a:cubicBezTo>
                    <a:pt x="1568199" y="1054999"/>
                    <a:pt x="1573566" y="1008301"/>
                    <a:pt x="1576339" y="961068"/>
                  </a:cubicBezTo>
                  <a:cubicBezTo>
                    <a:pt x="1577010" y="953299"/>
                    <a:pt x="1571285" y="946469"/>
                    <a:pt x="1563503" y="945799"/>
                  </a:cubicBezTo>
                  <a:cubicBezTo>
                    <a:pt x="1555766" y="945130"/>
                    <a:pt x="1548923" y="950844"/>
                    <a:pt x="1548252" y="958567"/>
                  </a:cubicBezTo>
                  <a:cubicBezTo>
                    <a:pt x="1543825" y="995176"/>
                    <a:pt x="1537250" y="1031204"/>
                    <a:pt x="1529736" y="1067053"/>
                  </a:cubicBezTo>
                  <a:cubicBezTo>
                    <a:pt x="1524146" y="1093974"/>
                    <a:pt x="1517661" y="1120716"/>
                    <a:pt x="1511042" y="1147457"/>
                  </a:cubicBezTo>
                  <a:cubicBezTo>
                    <a:pt x="1504467" y="1174199"/>
                    <a:pt x="1497937" y="1200986"/>
                    <a:pt x="1490424" y="1227639"/>
                  </a:cubicBezTo>
                  <a:cubicBezTo>
                    <a:pt x="1486756" y="1241657"/>
                    <a:pt x="1480629" y="1258265"/>
                    <a:pt x="1474412" y="1275765"/>
                  </a:cubicBezTo>
                  <a:cubicBezTo>
                    <a:pt x="1470700" y="1235585"/>
                    <a:pt x="1466094" y="1195539"/>
                    <a:pt x="1458088" y="1156476"/>
                  </a:cubicBezTo>
                  <a:cubicBezTo>
                    <a:pt x="1444000" y="1087768"/>
                    <a:pt x="1420520" y="1022052"/>
                    <a:pt x="1378926" y="962943"/>
                  </a:cubicBezTo>
                  <a:cubicBezTo>
                    <a:pt x="1374588" y="956514"/>
                    <a:pt x="1365822" y="954817"/>
                    <a:pt x="1359381" y="959148"/>
                  </a:cubicBezTo>
                  <a:cubicBezTo>
                    <a:pt x="1352941" y="963478"/>
                    <a:pt x="1351242" y="972229"/>
                    <a:pt x="1355580" y="978657"/>
                  </a:cubicBezTo>
                  <a:cubicBezTo>
                    <a:pt x="1392567" y="1035579"/>
                    <a:pt x="1411619" y="1098259"/>
                    <a:pt x="1423114" y="1163128"/>
                  </a:cubicBezTo>
                  <a:cubicBezTo>
                    <a:pt x="1431835" y="1212281"/>
                    <a:pt x="1435815" y="1262774"/>
                    <a:pt x="1439572" y="1313132"/>
                  </a:cubicBezTo>
                  <a:cubicBezTo>
                    <a:pt x="1443463" y="1364830"/>
                    <a:pt x="1447354" y="1416350"/>
                    <a:pt x="1453750" y="1466351"/>
                  </a:cubicBezTo>
                  <a:cubicBezTo>
                    <a:pt x="1457372" y="1493361"/>
                    <a:pt x="1461621" y="1520326"/>
                    <a:pt x="1466586" y="1547158"/>
                  </a:cubicBezTo>
                  <a:cubicBezTo>
                    <a:pt x="1471550" y="1574034"/>
                    <a:pt x="1477185" y="1600686"/>
                    <a:pt x="1483536" y="1627205"/>
                  </a:cubicBezTo>
                  <a:lnTo>
                    <a:pt x="1496148" y="1676671"/>
                  </a:lnTo>
                  <a:cubicBezTo>
                    <a:pt x="1496596" y="1678278"/>
                    <a:pt x="1502007" y="1695600"/>
                    <a:pt x="1504243" y="1702520"/>
                  </a:cubicBezTo>
                  <a:lnTo>
                    <a:pt x="1505496" y="1706270"/>
                  </a:lnTo>
                  <a:cubicBezTo>
                    <a:pt x="1506032" y="1707609"/>
                    <a:pt x="1506524" y="1708413"/>
                    <a:pt x="1506748" y="1708770"/>
                  </a:cubicBezTo>
                  <a:cubicBezTo>
                    <a:pt x="1507195" y="1709395"/>
                    <a:pt x="1507643" y="1709484"/>
                    <a:pt x="1508090" y="1710020"/>
                  </a:cubicBezTo>
                  <a:cubicBezTo>
                    <a:pt x="1386305" y="1977082"/>
                    <a:pt x="1285765" y="2252582"/>
                    <a:pt x="1200342" y="2522367"/>
                  </a:cubicBezTo>
                  <a:cubicBezTo>
                    <a:pt x="1188535" y="2559958"/>
                    <a:pt x="1163578" y="2658309"/>
                    <a:pt x="1135134" y="2775366"/>
                  </a:cubicBezTo>
                  <a:cubicBezTo>
                    <a:pt x="1105616" y="2896710"/>
                    <a:pt x="1072251" y="3037875"/>
                    <a:pt x="1045551" y="3151941"/>
                  </a:cubicBezTo>
                  <a:cubicBezTo>
                    <a:pt x="1052483" y="3033232"/>
                    <a:pt x="1056061" y="2913719"/>
                    <a:pt x="1054809" y="2794206"/>
                  </a:cubicBezTo>
                  <a:cubicBezTo>
                    <a:pt x="1053959" y="2716525"/>
                    <a:pt x="1051231" y="2638933"/>
                    <a:pt x="1046580" y="2561699"/>
                  </a:cubicBezTo>
                  <a:cubicBezTo>
                    <a:pt x="1039513" y="2444775"/>
                    <a:pt x="1027930" y="2328700"/>
                    <a:pt x="1012857" y="2214366"/>
                  </a:cubicBezTo>
                  <a:cubicBezTo>
                    <a:pt x="999753" y="2117444"/>
                    <a:pt x="970146" y="1943733"/>
                    <a:pt x="953598" y="1867748"/>
                  </a:cubicBezTo>
                  <a:cubicBezTo>
                    <a:pt x="949751" y="1850203"/>
                    <a:pt x="946531" y="1837613"/>
                    <a:pt x="944385" y="1831899"/>
                  </a:cubicBezTo>
                  <a:cubicBezTo>
                    <a:pt x="940359" y="1821363"/>
                    <a:pt x="932398" y="1819845"/>
                    <a:pt x="929939" y="1819800"/>
                  </a:cubicBezTo>
                  <a:cubicBezTo>
                    <a:pt x="922470" y="1819711"/>
                    <a:pt x="916342" y="1825649"/>
                    <a:pt x="916253" y="1833104"/>
                  </a:cubicBezTo>
                  <a:cubicBezTo>
                    <a:pt x="916163" y="1836274"/>
                    <a:pt x="917237" y="1839220"/>
                    <a:pt x="919071" y="1841542"/>
                  </a:cubicBezTo>
                  <a:cubicBezTo>
                    <a:pt x="920904" y="1846810"/>
                    <a:pt x="923364" y="1857971"/>
                    <a:pt x="926405" y="1873373"/>
                  </a:cubicBezTo>
                  <a:cubicBezTo>
                    <a:pt x="941477" y="1949135"/>
                    <a:pt x="967820" y="2122131"/>
                    <a:pt x="979091" y="2218608"/>
                  </a:cubicBezTo>
                  <a:cubicBezTo>
                    <a:pt x="992776" y="2332316"/>
                    <a:pt x="1002258" y="2447722"/>
                    <a:pt x="1008698" y="2563886"/>
                  </a:cubicBezTo>
                  <a:cubicBezTo>
                    <a:pt x="1012992" y="2640630"/>
                    <a:pt x="1015854" y="2717641"/>
                    <a:pt x="1017375" y="2794787"/>
                  </a:cubicBezTo>
                  <a:cubicBezTo>
                    <a:pt x="1018985" y="2876977"/>
                    <a:pt x="1018627" y="2959167"/>
                    <a:pt x="1016927" y="3041134"/>
                  </a:cubicBezTo>
                  <a:cubicBezTo>
                    <a:pt x="992910" y="2915951"/>
                    <a:pt x="957310" y="2792867"/>
                    <a:pt x="894159" y="2687998"/>
                  </a:cubicBezTo>
                  <a:cubicBezTo>
                    <a:pt x="833110" y="2586566"/>
                    <a:pt x="746703" y="2502054"/>
                    <a:pt x="622012" y="2447945"/>
                  </a:cubicBezTo>
                  <a:cubicBezTo>
                    <a:pt x="605151" y="2440713"/>
                    <a:pt x="587708" y="2434507"/>
                    <a:pt x="570042" y="2429061"/>
                  </a:cubicBezTo>
                  <a:cubicBezTo>
                    <a:pt x="569818" y="2428838"/>
                    <a:pt x="569863" y="2428525"/>
                    <a:pt x="569595" y="2428302"/>
                  </a:cubicBezTo>
                  <a:cubicBezTo>
                    <a:pt x="561142" y="2421605"/>
                    <a:pt x="553494" y="2412899"/>
                    <a:pt x="546115" y="2403524"/>
                  </a:cubicBezTo>
                  <a:cubicBezTo>
                    <a:pt x="527778" y="2380264"/>
                    <a:pt x="511364" y="2352451"/>
                    <a:pt x="493474" y="2332540"/>
                  </a:cubicBezTo>
                  <a:cubicBezTo>
                    <a:pt x="479833" y="2317584"/>
                    <a:pt x="465387" y="2303119"/>
                    <a:pt x="450583" y="2289012"/>
                  </a:cubicBezTo>
                  <a:cubicBezTo>
                    <a:pt x="450091" y="2285708"/>
                    <a:pt x="448616" y="2281110"/>
                    <a:pt x="445082" y="2275574"/>
                  </a:cubicBezTo>
                  <a:cubicBezTo>
                    <a:pt x="438910" y="2266020"/>
                    <a:pt x="426745" y="2251734"/>
                    <a:pt x="424643" y="2247983"/>
                  </a:cubicBezTo>
                  <a:cubicBezTo>
                    <a:pt x="417219" y="2234813"/>
                    <a:pt x="410466" y="2221286"/>
                    <a:pt x="404070" y="2207536"/>
                  </a:cubicBezTo>
                  <a:cubicBezTo>
                    <a:pt x="394320" y="2186642"/>
                    <a:pt x="385554" y="2165302"/>
                    <a:pt x="377012" y="2144052"/>
                  </a:cubicBezTo>
                  <a:cubicBezTo>
                    <a:pt x="363773" y="2111818"/>
                    <a:pt x="352548" y="2078916"/>
                    <a:pt x="341814" y="2045879"/>
                  </a:cubicBezTo>
                  <a:cubicBezTo>
                    <a:pt x="334613" y="2023780"/>
                    <a:pt x="327681" y="2001592"/>
                    <a:pt x="321017" y="1979270"/>
                  </a:cubicBezTo>
                  <a:cubicBezTo>
                    <a:pt x="304290" y="1923196"/>
                    <a:pt x="289308" y="1866543"/>
                    <a:pt x="275488" y="1809755"/>
                  </a:cubicBezTo>
                  <a:cubicBezTo>
                    <a:pt x="273833" y="1802166"/>
                    <a:pt x="266319" y="1797344"/>
                    <a:pt x="258761" y="1798996"/>
                  </a:cubicBezTo>
                  <a:cubicBezTo>
                    <a:pt x="251158" y="1800603"/>
                    <a:pt x="246283" y="1808103"/>
                    <a:pt x="247938" y="1815693"/>
                  </a:cubicBezTo>
                  <a:cubicBezTo>
                    <a:pt x="255809" y="1857480"/>
                    <a:pt x="263859" y="1899312"/>
                    <a:pt x="273475" y="1940831"/>
                  </a:cubicBezTo>
                  <a:cubicBezTo>
                    <a:pt x="279871" y="1968600"/>
                    <a:pt x="286892" y="1996234"/>
                    <a:pt x="294943" y="2023601"/>
                  </a:cubicBezTo>
                  <a:cubicBezTo>
                    <a:pt x="301651" y="2046459"/>
                    <a:pt x="309120" y="2069139"/>
                    <a:pt x="317350" y="2091505"/>
                  </a:cubicBezTo>
                  <a:cubicBezTo>
                    <a:pt x="325579" y="2113961"/>
                    <a:pt x="334792" y="2136016"/>
                    <a:pt x="344587" y="2157847"/>
                  </a:cubicBezTo>
                  <a:cubicBezTo>
                    <a:pt x="354337" y="2179276"/>
                    <a:pt x="364310" y="2200794"/>
                    <a:pt x="375357" y="2221733"/>
                  </a:cubicBezTo>
                  <a:cubicBezTo>
                    <a:pt x="377012" y="2224858"/>
                    <a:pt x="378935" y="2227760"/>
                    <a:pt x="380635" y="2230885"/>
                  </a:cubicBezTo>
                  <a:cubicBezTo>
                    <a:pt x="375268" y="2227045"/>
                    <a:pt x="370124" y="2222983"/>
                    <a:pt x="364623" y="2219367"/>
                  </a:cubicBezTo>
                  <a:cubicBezTo>
                    <a:pt x="345213" y="2206509"/>
                    <a:pt x="324953" y="2195080"/>
                    <a:pt x="303932" y="2185348"/>
                  </a:cubicBezTo>
                  <a:cubicBezTo>
                    <a:pt x="284656" y="2176374"/>
                    <a:pt x="264486" y="2169365"/>
                    <a:pt x="244002" y="2163383"/>
                  </a:cubicBezTo>
                  <a:cubicBezTo>
                    <a:pt x="244002" y="2162356"/>
                    <a:pt x="244717" y="2161463"/>
                    <a:pt x="244449" y="2160391"/>
                  </a:cubicBezTo>
                  <a:cubicBezTo>
                    <a:pt x="237427" y="2125524"/>
                    <a:pt x="216765" y="2087755"/>
                    <a:pt x="190690" y="2053647"/>
                  </a:cubicBezTo>
                  <a:cubicBezTo>
                    <a:pt x="181075" y="2041102"/>
                    <a:pt x="170743" y="2029093"/>
                    <a:pt x="160054" y="2018065"/>
                  </a:cubicBezTo>
                  <a:cubicBezTo>
                    <a:pt x="142343" y="1999717"/>
                    <a:pt x="123783" y="1984002"/>
                    <a:pt x="107637" y="1971323"/>
                  </a:cubicBezTo>
                  <a:cubicBezTo>
                    <a:pt x="98424" y="1964224"/>
                    <a:pt x="88987" y="1957349"/>
                    <a:pt x="79282" y="1950831"/>
                  </a:cubicBezTo>
                  <a:cubicBezTo>
                    <a:pt x="69577" y="1944313"/>
                    <a:pt x="59603" y="1938108"/>
                    <a:pt x="49406" y="1932348"/>
                  </a:cubicBezTo>
                  <a:cubicBezTo>
                    <a:pt x="48243" y="1931723"/>
                    <a:pt x="29280" y="1921232"/>
                    <a:pt x="21811" y="1916812"/>
                  </a:cubicBezTo>
                  <a:cubicBezTo>
                    <a:pt x="21319" y="1916544"/>
                    <a:pt x="20872" y="1916321"/>
                    <a:pt x="20470" y="1916143"/>
                  </a:cubicBezTo>
                  <a:cubicBezTo>
                    <a:pt x="15595" y="1911812"/>
                    <a:pt x="8126" y="1911544"/>
                    <a:pt x="2893" y="1915785"/>
                  </a:cubicBezTo>
                  <a:cubicBezTo>
                    <a:pt x="2356" y="1916187"/>
                    <a:pt x="-5381" y="1930875"/>
                    <a:pt x="6918" y="1939670"/>
                  </a:cubicBezTo>
                  <a:cubicBezTo>
                    <a:pt x="14074" y="1944804"/>
                    <a:pt x="32366" y="1957215"/>
                    <a:pt x="33484" y="1957974"/>
                  </a:cubicBezTo>
                  <a:cubicBezTo>
                    <a:pt x="42564" y="1964091"/>
                    <a:pt x="51285" y="1970653"/>
                    <a:pt x="59917" y="1977439"/>
                  </a:cubicBezTo>
                  <a:cubicBezTo>
                    <a:pt x="68548" y="1984225"/>
                    <a:pt x="77001" y="1991234"/>
                    <a:pt x="85230" y="1998511"/>
                  </a:cubicBezTo>
                  <a:cubicBezTo>
                    <a:pt x="99855" y="2011056"/>
                    <a:pt x="115956" y="2027128"/>
                    <a:pt x="132459" y="2044406"/>
                  </a:cubicBezTo>
                  <a:cubicBezTo>
                    <a:pt x="147263" y="2059897"/>
                    <a:pt x="162335" y="2076416"/>
                    <a:pt x="175618" y="2093693"/>
                  </a:cubicBezTo>
                  <a:cubicBezTo>
                    <a:pt x="191272" y="2113961"/>
                    <a:pt x="204644" y="2134810"/>
                    <a:pt x="212784" y="2155481"/>
                  </a:cubicBezTo>
                  <a:cubicBezTo>
                    <a:pt x="209877" y="2154856"/>
                    <a:pt x="207060" y="2153829"/>
                    <a:pt x="204108" y="2153293"/>
                  </a:cubicBezTo>
                  <a:cubicBezTo>
                    <a:pt x="185100" y="2149900"/>
                    <a:pt x="165824" y="2147980"/>
                    <a:pt x="146458" y="2147445"/>
                  </a:cubicBezTo>
                  <a:cubicBezTo>
                    <a:pt x="127316" y="2146954"/>
                    <a:pt x="108129" y="2147712"/>
                    <a:pt x="89166" y="2149588"/>
                  </a:cubicBezTo>
                  <a:cubicBezTo>
                    <a:pt x="85230" y="2149989"/>
                    <a:pt x="67922" y="2150168"/>
                    <a:pt x="57814" y="2152489"/>
                  </a:cubicBezTo>
                  <a:cubicBezTo>
                    <a:pt x="49675" y="2154364"/>
                    <a:pt x="44352" y="2158249"/>
                    <a:pt x="42250" y="2161597"/>
                  </a:cubicBezTo>
                  <a:cubicBezTo>
                    <a:pt x="37957" y="2168026"/>
                    <a:pt x="39701" y="2176776"/>
                    <a:pt x="46186" y="2181106"/>
                  </a:cubicBezTo>
                  <a:cubicBezTo>
                    <a:pt x="51106" y="2184365"/>
                    <a:pt x="57367" y="2184142"/>
                    <a:pt x="61974" y="2180972"/>
                  </a:cubicBezTo>
                  <a:lnTo>
                    <a:pt x="61884" y="2180749"/>
                  </a:lnTo>
                  <a:cubicBezTo>
                    <a:pt x="61214" y="2178740"/>
                    <a:pt x="62824" y="2177758"/>
                    <a:pt x="65597" y="2177356"/>
                  </a:cubicBezTo>
                  <a:cubicBezTo>
                    <a:pt x="72976" y="2176329"/>
                    <a:pt x="88674" y="2179678"/>
                    <a:pt x="91402" y="2179544"/>
                  </a:cubicBezTo>
                  <a:cubicBezTo>
                    <a:pt x="109158" y="2178651"/>
                    <a:pt x="127048" y="2178785"/>
                    <a:pt x="144893" y="2180035"/>
                  </a:cubicBezTo>
                  <a:cubicBezTo>
                    <a:pt x="162514" y="2181285"/>
                    <a:pt x="180001" y="2183740"/>
                    <a:pt x="197220" y="2187580"/>
                  </a:cubicBezTo>
                  <a:cubicBezTo>
                    <a:pt x="228885" y="2194410"/>
                    <a:pt x="258940" y="2205616"/>
                    <a:pt x="287697" y="2219501"/>
                  </a:cubicBezTo>
                  <a:cubicBezTo>
                    <a:pt x="307063" y="2228831"/>
                    <a:pt x="325758" y="2239501"/>
                    <a:pt x="343916" y="2251109"/>
                  </a:cubicBezTo>
                  <a:cubicBezTo>
                    <a:pt x="389758" y="2280440"/>
                    <a:pt x="431978" y="2316200"/>
                    <a:pt x="469547" y="2354951"/>
                  </a:cubicBezTo>
                  <a:cubicBezTo>
                    <a:pt x="486408" y="2372050"/>
                    <a:pt x="502285" y="2395711"/>
                    <a:pt x="519369" y="2416337"/>
                  </a:cubicBezTo>
                  <a:cubicBezTo>
                    <a:pt x="490254" y="2410623"/>
                    <a:pt x="460691" y="2407230"/>
                    <a:pt x="431307" y="2407498"/>
                  </a:cubicBezTo>
                  <a:cubicBezTo>
                    <a:pt x="364936" y="2408078"/>
                    <a:pt x="299639" y="2425221"/>
                    <a:pt x="242928" y="2463973"/>
                  </a:cubicBezTo>
                  <a:cubicBezTo>
                    <a:pt x="157371" y="2522680"/>
                    <a:pt x="86170" y="2665854"/>
                    <a:pt x="95696" y="2780143"/>
                  </a:cubicBezTo>
                  <a:cubicBezTo>
                    <a:pt x="102494" y="2862155"/>
                    <a:pt x="148515" y="2930237"/>
                    <a:pt x="256614" y="2945015"/>
                  </a:cubicBezTo>
                  <a:cubicBezTo>
                    <a:pt x="293825" y="2950059"/>
                    <a:pt x="330901" y="2939256"/>
                    <a:pt x="358183" y="2918049"/>
                  </a:cubicBezTo>
                  <a:cubicBezTo>
                    <a:pt x="387433" y="2895326"/>
                    <a:pt x="405680" y="2861039"/>
                    <a:pt x="402013" y="2821796"/>
                  </a:cubicBezTo>
                  <a:cubicBezTo>
                    <a:pt x="394454" y="2740767"/>
                    <a:pt x="354203" y="2713355"/>
                    <a:pt x="317529" y="2712596"/>
                  </a:cubicBezTo>
                  <a:cubicBezTo>
                    <a:pt x="262473" y="2711436"/>
                    <a:pt x="210727" y="2771661"/>
                    <a:pt x="251068" y="2823538"/>
                  </a:cubicBezTo>
                  <a:cubicBezTo>
                    <a:pt x="255585" y="2829430"/>
                    <a:pt x="264083" y="2830547"/>
                    <a:pt x="269987" y="2826038"/>
                  </a:cubicBezTo>
                  <a:cubicBezTo>
                    <a:pt x="275890" y="2821529"/>
                    <a:pt x="277008" y="2813046"/>
                    <a:pt x="272491" y="2807153"/>
                  </a:cubicBezTo>
                  <a:cubicBezTo>
                    <a:pt x="248161" y="2775009"/>
                    <a:pt x="282957" y="2740097"/>
                    <a:pt x="316724" y="2741213"/>
                  </a:cubicBezTo>
                  <a:cubicBezTo>
                    <a:pt x="343200" y="2742106"/>
                    <a:pt x="367038" y="2765813"/>
                    <a:pt x="371734" y="2824386"/>
                  </a:cubicBezTo>
                  <a:cubicBezTo>
                    <a:pt x="374060" y="2852690"/>
                    <a:pt x="360240" y="2877021"/>
                    <a:pt x="338996" y="2893138"/>
                  </a:cubicBezTo>
                  <a:cubicBezTo>
                    <a:pt x="317976" y="2909076"/>
                    <a:pt x="289576" y="2916978"/>
                    <a:pt x="261221" y="2912781"/>
                  </a:cubicBezTo>
                  <a:cubicBezTo>
                    <a:pt x="173069" y="2899835"/>
                    <a:pt x="135501" y="2844431"/>
                    <a:pt x="130536" y="2777420"/>
                  </a:cubicBezTo>
                  <a:cubicBezTo>
                    <a:pt x="122933" y="2674961"/>
                    <a:pt x="187112" y="2547011"/>
                    <a:pt x="264128" y="2495000"/>
                  </a:cubicBezTo>
                  <a:cubicBezTo>
                    <a:pt x="314577" y="2460758"/>
                    <a:pt x="372718" y="2446160"/>
                    <a:pt x="431665" y="2445668"/>
                  </a:cubicBezTo>
                  <a:cubicBezTo>
                    <a:pt x="491461" y="2445133"/>
                    <a:pt x="552197" y="2459017"/>
                    <a:pt x="607118" y="2482500"/>
                  </a:cubicBezTo>
                  <a:cubicBezTo>
                    <a:pt x="724654" y="2532368"/>
                    <a:pt x="806142" y="2611343"/>
                    <a:pt x="864462" y="2706034"/>
                  </a:cubicBezTo>
                  <a:cubicBezTo>
                    <a:pt x="950780" y="2846217"/>
                    <a:pt x="986783" y="3020464"/>
                    <a:pt x="1011963" y="3187656"/>
                  </a:cubicBezTo>
                  <a:cubicBezTo>
                    <a:pt x="1009637" y="3236944"/>
                    <a:pt x="1006685" y="3286052"/>
                    <a:pt x="1002973" y="3334938"/>
                  </a:cubicBezTo>
                  <a:cubicBezTo>
                    <a:pt x="998367" y="3354849"/>
                    <a:pt x="995728" y="3366323"/>
                    <a:pt x="995728" y="3366323"/>
                  </a:cubicBezTo>
                  <a:cubicBezTo>
                    <a:pt x="994297" y="3372394"/>
                    <a:pt x="997785" y="3377707"/>
                    <a:pt x="1003018" y="3380519"/>
                  </a:cubicBezTo>
                  <a:cubicBezTo>
                    <a:pt x="1005254" y="3384180"/>
                    <a:pt x="1008564" y="3387082"/>
                    <a:pt x="1013171" y="3387484"/>
                  </a:cubicBezTo>
                  <a:cubicBezTo>
                    <a:pt x="1020908" y="3388153"/>
                    <a:pt x="1027795" y="3382439"/>
                    <a:pt x="1028511" y="3374716"/>
                  </a:cubicBezTo>
                  <a:cubicBezTo>
                    <a:pt x="1030032" y="3359537"/>
                    <a:pt x="1031060" y="3344135"/>
                    <a:pt x="1032447" y="3328911"/>
                  </a:cubicBezTo>
                  <a:cubicBezTo>
                    <a:pt x="1033162" y="3325875"/>
                    <a:pt x="1033878" y="3323018"/>
                    <a:pt x="1034638" y="3319714"/>
                  </a:cubicBezTo>
                  <a:cubicBezTo>
                    <a:pt x="1048190" y="3269355"/>
                    <a:pt x="1063709" y="3222032"/>
                    <a:pt x="1080883" y="3177477"/>
                  </a:cubicBezTo>
                  <a:cubicBezTo>
                    <a:pt x="1172031" y="3064438"/>
                    <a:pt x="1343012" y="2984257"/>
                    <a:pt x="1512875" y="2957247"/>
                  </a:cubicBezTo>
                  <a:cubicBezTo>
                    <a:pt x="1627101" y="2939077"/>
                    <a:pt x="1740522" y="2944881"/>
                    <a:pt x="1828003" y="2981980"/>
                  </a:cubicBezTo>
                  <a:cubicBezTo>
                    <a:pt x="1893479" y="3009749"/>
                    <a:pt x="1944107" y="3055241"/>
                    <a:pt x="1967677" y="3122342"/>
                  </a:cubicBezTo>
                  <a:cubicBezTo>
                    <a:pt x="1997687" y="3206719"/>
                    <a:pt x="1985253" y="3297392"/>
                    <a:pt x="1940708" y="3358912"/>
                  </a:cubicBezTo>
                  <a:cubicBezTo>
                    <a:pt x="1896520" y="3419896"/>
                    <a:pt x="1820221" y="3450924"/>
                    <a:pt x="1723124" y="3417440"/>
                  </a:cubicBezTo>
                  <a:cubicBezTo>
                    <a:pt x="1642039" y="3389627"/>
                    <a:pt x="1620885" y="3327795"/>
                    <a:pt x="1636359" y="3279132"/>
                  </a:cubicBezTo>
                  <a:cubicBezTo>
                    <a:pt x="1645572" y="3250247"/>
                    <a:pt x="1667129" y="3226229"/>
                    <a:pt x="1695932" y="3218461"/>
                  </a:cubicBezTo>
                  <a:cubicBezTo>
                    <a:pt x="1720575" y="3211809"/>
                    <a:pt x="1750048" y="3217211"/>
                    <a:pt x="1781087" y="3239935"/>
                  </a:cubicBezTo>
                  <a:cubicBezTo>
                    <a:pt x="1787348" y="3244578"/>
                    <a:pt x="1796159" y="3243283"/>
                    <a:pt x="1800810" y="3237033"/>
                  </a:cubicBezTo>
                  <a:cubicBezTo>
                    <a:pt x="1805462" y="3230827"/>
                    <a:pt x="1804165" y="3221988"/>
                    <a:pt x="1797903" y="3217345"/>
                  </a:cubicBezTo>
                  <a:cubicBezTo>
                    <a:pt x="1758412" y="3187522"/>
                    <a:pt x="1720217" y="3181584"/>
                    <a:pt x="1688373" y="3189665"/>
                  </a:cubicBezTo>
                  <a:cubicBezTo>
                    <a:pt x="1649553" y="3199531"/>
                    <a:pt x="1619543" y="3230872"/>
                    <a:pt x="1606662" y="3269489"/>
                  </a:cubicBezTo>
                  <a:cubicBezTo>
                    <a:pt x="1586044" y="3331322"/>
                    <a:pt x="1608764" y="3412619"/>
                    <a:pt x="1711854" y="3449495"/>
                  </a:cubicBezTo>
                  <a:cubicBezTo>
                    <a:pt x="1826750" y="3490434"/>
                    <a:pt x="1917407" y="3452575"/>
                    <a:pt x="1970450" y="3380564"/>
                  </a:cubicBezTo>
                  <a:cubicBezTo>
                    <a:pt x="2022106" y="3310473"/>
                    <a:pt x="2037581" y="3206586"/>
                    <a:pt x="2003680" y="3109707"/>
                  </a:cubicBezTo>
                  <a:cubicBezTo>
                    <a:pt x="1981541" y="3047161"/>
                    <a:pt x="1939501" y="3000463"/>
                    <a:pt x="1884176" y="2968185"/>
                  </a:cubicBezTo>
                  <a:cubicBezTo>
                    <a:pt x="1812886" y="2926576"/>
                    <a:pt x="1719188" y="2908942"/>
                    <a:pt x="1619096" y="2912023"/>
                  </a:cubicBezTo>
                  <a:cubicBezTo>
                    <a:pt x="1438409" y="2917603"/>
                    <a:pt x="1237329" y="2990552"/>
                    <a:pt x="1112280" y="3103323"/>
                  </a:cubicBezTo>
                  <a:cubicBezTo>
                    <a:pt x="1120598" y="3085153"/>
                    <a:pt x="1129051" y="3067251"/>
                    <a:pt x="1137817" y="3050062"/>
                  </a:cubicBezTo>
                  <a:cubicBezTo>
                    <a:pt x="1185985" y="2956354"/>
                    <a:pt x="1241801" y="2877959"/>
                    <a:pt x="1300793" y="2812019"/>
                  </a:cubicBezTo>
                  <a:cubicBezTo>
                    <a:pt x="1356117" y="2750142"/>
                    <a:pt x="1414169" y="2699248"/>
                    <a:pt x="1472176" y="2657684"/>
                  </a:cubicBezTo>
                  <a:cubicBezTo>
                    <a:pt x="1584971" y="2576833"/>
                    <a:pt x="1696871" y="2530805"/>
                    <a:pt x="1783323" y="2507054"/>
                  </a:cubicBezTo>
                  <a:cubicBezTo>
                    <a:pt x="1790837" y="2505090"/>
                    <a:pt x="1795309" y="2497411"/>
                    <a:pt x="1793341" y="2489866"/>
                  </a:cubicBezTo>
                  <a:cubicBezTo>
                    <a:pt x="1791374" y="2482366"/>
                    <a:pt x="1783636" y="2477857"/>
                    <a:pt x="1776122" y="2479866"/>
                  </a:cubicBezTo>
                  <a:cubicBezTo>
                    <a:pt x="1686808" y="2502233"/>
                    <a:pt x="1570391" y="2546029"/>
                    <a:pt x="1453258" y="2626880"/>
                  </a:cubicBezTo>
                  <a:cubicBezTo>
                    <a:pt x="1488322" y="2576208"/>
                    <a:pt x="1524817" y="2525269"/>
                    <a:pt x="1556839" y="2472232"/>
                  </a:cubicBezTo>
                  <a:cubicBezTo>
                    <a:pt x="1588549" y="2419685"/>
                    <a:pt x="1615607" y="2365041"/>
                    <a:pt x="1633497" y="2307226"/>
                  </a:cubicBezTo>
                  <a:cubicBezTo>
                    <a:pt x="1646959" y="2261823"/>
                    <a:pt x="1643470" y="2205616"/>
                    <a:pt x="1618201" y="2166508"/>
                  </a:cubicBezTo>
                  <a:cubicBezTo>
                    <a:pt x="1600401" y="2138962"/>
                    <a:pt x="1572403" y="2119229"/>
                    <a:pt x="1532420" y="2116417"/>
                  </a:cubicBezTo>
                  <a:cubicBezTo>
                    <a:pt x="1491229" y="2113560"/>
                    <a:pt x="1452453" y="2142578"/>
                    <a:pt x="1432774" y="2181597"/>
                  </a:cubicBezTo>
                  <a:cubicBezTo>
                    <a:pt x="1413140" y="2220438"/>
                    <a:pt x="1412514" y="2267582"/>
                    <a:pt x="1443240" y="2298253"/>
                  </a:cubicBezTo>
                  <a:cubicBezTo>
                    <a:pt x="1452229" y="2307182"/>
                    <a:pt x="1463365" y="2312316"/>
                    <a:pt x="1475173" y="2313789"/>
                  </a:cubicBezTo>
                  <a:cubicBezTo>
                    <a:pt x="1486264" y="2315129"/>
                    <a:pt x="1497893" y="2313387"/>
                    <a:pt x="1508537" y="2308700"/>
                  </a:cubicBezTo>
                  <a:cubicBezTo>
                    <a:pt x="1510952" y="2307628"/>
                    <a:pt x="1536311" y="2293387"/>
                    <a:pt x="1537921" y="2287717"/>
                  </a:cubicBezTo>
                  <a:cubicBezTo>
                    <a:pt x="1539933" y="2280574"/>
                    <a:pt x="1535774" y="2273118"/>
                    <a:pt x="1528618" y="2271065"/>
                  </a:cubicBezTo>
                  <a:cubicBezTo>
                    <a:pt x="1524951" y="2269993"/>
                    <a:pt x="1519942" y="2270216"/>
                    <a:pt x="1514441" y="2272627"/>
                  </a:cubicBezTo>
                  <a:cubicBezTo>
                    <a:pt x="1508671" y="2275172"/>
                    <a:pt x="1501023" y="2281779"/>
                    <a:pt x="1497669" y="2283163"/>
                  </a:cubicBezTo>
                  <a:cubicBezTo>
                    <a:pt x="1491676" y="2285574"/>
                    <a:pt x="1485191" y="2286422"/>
                    <a:pt x="1479064" y="2285440"/>
                  </a:cubicBezTo>
                  <a:cubicBezTo>
                    <a:pt x="1473563" y="2284637"/>
                    <a:pt x="1468419" y="2282092"/>
                    <a:pt x="1464349" y="2277761"/>
                  </a:cubicBezTo>
                  <a:cubicBezTo>
                    <a:pt x="1443687" y="2255886"/>
                    <a:pt x="1447265" y="2223161"/>
                    <a:pt x="1461577" y="2196598"/>
                  </a:cubicBezTo>
                  <a:cubicBezTo>
                    <a:pt x="1475799" y="2170213"/>
                    <a:pt x="1501381" y="2148739"/>
                    <a:pt x="1529557" y="2151373"/>
                  </a:cubicBezTo>
                  <a:cubicBezTo>
                    <a:pt x="1563816" y="2154498"/>
                    <a:pt x="1584613" y="2175615"/>
                    <a:pt x="1594989" y="2202491"/>
                  </a:cubicBezTo>
                  <a:cubicBezTo>
                    <a:pt x="1606215" y="2231376"/>
                    <a:pt x="1605902" y="2266734"/>
                    <a:pt x="1596867" y="2296244"/>
                  </a:cubicBezTo>
                  <a:cubicBezTo>
                    <a:pt x="1580633" y="2351424"/>
                    <a:pt x="1555095" y="2403480"/>
                    <a:pt x="1525979" y="2454106"/>
                  </a:cubicBezTo>
                  <a:cubicBezTo>
                    <a:pt x="1481568" y="2531385"/>
                    <a:pt x="1428659" y="2605182"/>
                    <a:pt x="1383935" y="2679470"/>
                  </a:cubicBezTo>
                  <a:cubicBezTo>
                    <a:pt x="1383890" y="2679560"/>
                    <a:pt x="1383935" y="2679694"/>
                    <a:pt x="1383890" y="2679783"/>
                  </a:cubicBezTo>
                  <a:cubicBezTo>
                    <a:pt x="1345875" y="2711168"/>
                    <a:pt x="1308306" y="2746303"/>
                    <a:pt x="1272348" y="2786751"/>
                  </a:cubicBezTo>
                  <a:cubicBezTo>
                    <a:pt x="1211657" y="2855056"/>
                    <a:pt x="1155349" y="2937157"/>
                    <a:pt x="1107449" y="3034884"/>
                  </a:cubicBezTo>
                  <a:cubicBezTo>
                    <a:pt x="1104542" y="3040821"/>
                    <a:pt x="1101904" y="3047295"/>
                    <a:pt x="1099041" y="3053321"/>
                  </a:cubicBezTo>
                  <a:cubicBezTo>
                    <a:pt x="1120733" y="2964256"/>
                    <a:pt x="1144257" y="2868628"/>
                    <a:pt x="1165815" y="2782866"/>
                  </a:cubicBezTo>
                  <a:cubicBezTo>
                    <a:pt x="1194885" y="2667015"/>
                    <a:pt x="1220199" y="2569601"/>
                    <a:pt x="1232185" y="2532457"/>
                  </a:cubicBezTo>
                  <a:cubicBezTo>
                    <a:pt x="1283484" y="2372854"/>
                    <a:pt x="1340374" y="2211375"/>
                    <a:pt x="1403658" y="2050790"/>
                  </a:cubicBezTo>
                  <a:cubicBezTo>
                    <a:pt x="1434205" y="2008333"/>
                    <a:pt x="1469940" y="1967528"/>
                    <a:pt x="1506435" y="1931143"/>
                  </a:cubicBezTo>
                  <a:cubicBezTo>
                    <a:pt x="1530541" y="1907124"/>
                    <a:pt x="1554693" y="1885293"/>
                    <a:pt x="1577770" y="1865873"/>
                  </a:cubicBezTo>
                  <a:cubicBezTo>
                    <a:pt x="1579336" y="1865829"/>
                    <a:pt x="1580812" y="1866543"/>
                    <a:pt x="1582332" y="1865962"/>
                  </a:cubicBezTo>
                  <a:cubicBezTo>
                    <a:pt x="1595347" y="1861051"/>
                    <a:pt x="1625178" y="1848953"/>
                    <a:pt x="1649508" y="1839846"/>
                  </a:cubicBezTo>
                  <a:cubicBezTo>
                    <a:pt x="1660957" y="1835515"/>
                    <a:pt x="1671110" y="1831899"/>
                    <a:pt x="1677416" y="1830158"/>
                  </a:cubicBezTo>
                  <a:cubicBezTo>
                    <a:pt x="1706353" y="1822077"/>
                    <a:pt x="1735736" y="1815514"/>
                    <a:pt x="1765299" y="1810112"/>
                  </a:cubicBezTo>
                  <a:cubicBezTo>
                    <a:pt x="1794907" y="1804711"/>
                    <a:pt x="1824693" y="1800558"/>
                    <a:pt x="1854614" y="1797701"/>
                  </a:cubicBezTo>
                  <a:cubicBezTo>
                    <a:pt x="1900680" y="1793058"/>
                    <a:pt x="1945628" y="1792657"/>
                    <a:pt x="1989860" y="1794978"/>
                  </a:cubicBezTo>
                  <a:cubicBezTo>
                    <a:pt x="2035345" y="1797344"/>
                    <a:pt x="2080069" y="1802969"/>
                    <a:pt x="2124301" y="1811362"/>
                  </a:cubicBezTo>
                  <a:cubicBezTo>
                    <a:pt x="2212453" y="1828104"/>
                    <a:pt x="2298816" y="1855605"/>
                    <a:pt x="2385312" y="1890785"/>
                  </a:cubicBezTo>
                  <a:cubicBezTo>
                    <a:pt x="2392468" y="1893820"/>
                    <a:pt x="2400742" y="1890472"/>
                    <a:pt x="2403828" y="1883329"/>
                  </a:cubicBezTo>
                  <a:cubicBezTo>
                    <a:pt x="2406869" y="1876186"/>
                    <a:pt x="2403515" y="1867927"/>
                    <a:pt x="2396359" y="1864891"/>
                  </a:cubicBezTo>
                  <a:cubicBezTo>
                    <a:pt x="2308879" y="1826095"/>
                    <a:pt x="2221487" y="1794353"/>
                    <a:pt x="2131547" y="1775379"/>
                  </a:cubicBezTo>
                  <a:cubicBezTo>
                    <a:pt x="2085659" y="1765691"/>
                    <a:pt x="2039146" y="1759307"/>
                    <a:pt x="1991783" y="1756986"/>
                  </a:cubicBezTo>
                  <a:cubicBezTo>
                    <a:pt x="1945628" y="1754709"/>
                    <a:pt x="1898712" y="1756495"/>
                    <a:pt x="1850723" y="1762120"/>
                  </a:cubicBezTo>
                  <a:cubicBezTo>
                    <a:pt x="1819908" y="1765870"/>
                    <a:pt x="1789227" y="1770825"/>
                    <a:pt x="1758814" y="1777254"/>
                  </a:cubicBezTo>
                  <a:cubicBezTo>
                    <a:pt x="1728446" y="1783728"/>
                    <a:pt x="1698347" y="1791585"/>
                    <a:pt x="1668695" y="1800871"/>
                  </a:cubicBezTo>
                  <a:cubicBezTo>
                    <a:pt x="1667174" y="1801362"/>
                    <a:pt x="1664759" y="1802300"/>
                    <a:pt x="1662836" y="1802969"/>
                  </a:cubicBezTo>
                  <a:cubicBezTo>
                    <a:pt x="1724287" y="1763504"/>
                    <a:pt x="1789182" y="1731851"/>
                    <a:pt x="1856447" y="1706582"/>
                  </a:cubicBezTo>
                  <a:cubicBezTo>
                    <a:pt x="1904660" y="1688457"/>
                    <a:pt x="1953991" y="1673412"/>
                    <a:pt x="2004172" y="1661268"/>
                  </a:cubicBezTo>
                  <a:cubicBezTo>
                    <a:pt x="2129758" y="1630866"/>
                    <a:pt x="2260397" y="1618142"/>
                    <a:pt x="2389651" y="1617696"/>
                  </a:cubicBezTo>
                  <a:cubicBezTo>
                    <a:pt x="2397433" y="1617740"/>
                    <a:pt x="2403784" y="1611490"/>
                    <a:pt x="2403873" y="1603722"/>
                  </a:cubicBezTo>
                  <a:cubicBezTo>
                    <a:pt x="2403918" y="1595998"/>
                    <a:pt x="2397656" y="1589614"/>
                    <a:pt x="2389874" y="1589570"/>
                  </a:cubicBezTo>
                  <a:cubicBezTo>
                    <a:pt x="2258027" y="1587114"/>
                    <a:pt x="2124346" y="1596400"/>
                    <a:pt x="1995764" y="1625419"/>
                  </a:cubicBezTo>
                  <a:cubicBezTo>
                    <a:pt x="1952605" y="1635152"/>
                    <a:pt x="1910251" y="1647741"/>
                    <a:pt x="1868612" y="1662251"/>
                  </a:cubicBezTo>
                  <a:cubicBezTo>
                    <a:pt x="1894955" y="1643946"/>
                    <a:pt x="1921700" y="1626178"/>
                    <a:pt x="1948803" y="1608856"/>
                  </a:cubicBezTo>
                  <a:cubicBezTo>
                    <a:pt x="1975906" y="1591534"/>
                    <a:pt x="2003322" y="1574748"/>
                    <a:pt x="2031185" y="1558631"/>
                  </a:cubicBezTo>
                  <a:cubicBezTo>
                    <a:pt x="2080784" y="1529657"/>
                    <a:pt x="2134096" y="1505147"/>
                    <a:pt x="2189375" y="1484432"/>
                  </a:cubicBezTo>
                  <a:cubicBezTo>
                    <a:pt x="2225647" y="1470816"/>
                    <a:pt x="2262812" y="1458851"/>
                    <a:pt x="2300515" y="1448896"/>
                  </a:cubicBezTo>
                  <a:cubicBezTo>
                    <a:pt x="2395510" y="1423805"/>
                    <a:pt x="2493903" y="1411037"/>
                    <a:pt x="2589703" y="1414252"/>
                  </a:cubicBezTo>
                  <a:cubicBezTo>
                    <a:pt x="2597485" y="1414653"/>
                    <a:pt x="2604059" y="1408626"/>
                    <a:pt x="2604461" y="1400903"/>
                  </a:cubicBezTo>
                  <a:cubicBezTo>
                    <a:pt x="2604819" y="1393135"/>
                    <a:pt x="2598826" y="1386528"/>
                    <a:pt x="2591044" y="1386170"/>
                  </a:cubicBezTo>
                  <a:cubicBezTo>
                    <a:pt x="2492248" y="1379965"/>
                    <a:pt x="2390053" y="1389340"/>
                    <a:pt x="2291436" y="1413269"/>
                  </a:cubicBezTo>
                  <a:cubicBezTo>
                    <a:pt x="2252168" y="1422779"/>
                    <a:pt x="2213482" y="1434565"/>
                    <a:pt x="2175913" y="1448717"/>
                  </a:cubicBezTo>
                  <a:cubicBezTo>
                    <a:pt x="2118621" y="1470280"/>
                    <a:pt x="2063923" y="1497245"/>
                    <a:pt x="2012938" y="1528050"/>
                  </a:cubicBezTo>
                  <a:cubicBezTo>
                    <a:pt x="1985030" y="1545059"/>
                    <a:pt x="1957524" y="1562738"/>
                    <a:pt x="1930466" y="1581087"/>
                  </a:cubicBezTo>
                  <a:cubicBezTo>
                    <a:pt x="1903408" y="1599436"/>
                    <a:pt x="1876842" y="1618410"/>
                    <a:pt x="1850588" y="1637785"/>
                  </a:cubicBezTo>
                  <a:lnTo>
                    <a:pt x="1797054" y="1678948"/>
                  </a:lnTo>
                  <a:cubicBezTo>
                    <a:pt x="1796114" y="1679706"/>
                    <a:pt x="1780729" y="1693189"/>
                    <a:pt x="1773931" y="1700198"/>
                  </a:cubicBezTo>
                  <a:cubicBezTo>
                    <a:pt x="1724421" y="1723145"/>
                    <a:pt x="1676432" y="1749887"/>
                    <a:pt x="1630545" y="1781183"/>
                  </a:cubicBezTo>
                  <a:cubicBezTo>
                    <a:pt x="1590114" y="1808996"/>
                    <a:pt x="1536221" y="1854310"/>
                    <a:pt x="1483760" y="1908999"/>
                  </a:cubicBezTo>
                  <a:cubicBezTo>
                    <a:pt x="1469806" y="1923554"/>
                    <a:pt x="1456075" y="1938956"/>
                    <a:pt x="1442569" y="1954671"/>
                  </a:cubicBezTo>
                  <a:cubicBezTo>
                    <a:pt x="1498653" y="1818506"/>
                    <a:pt x="1559344" y="1683367"/>
                    <a:pt x="1625849" y="1551176"/>
                  </a:cubicBezTo>
                  <a:cubicBezTo>
                    <a:pt x="1698258" y="1407287"/>
                    <a:pt x="1777777" y="1267149"/>
                    <a:pt x="1864453" y="1132368"/>
                  </a:cubicBezTo>
                  <a:lnTo>
                    <a:pt x="1872324" y="1127591"/>
                  </a:lnTo>
                  <a:lnTo>
                    <a:pt x="1912084" y="1106608"/>
                  </a:lnTo>
                  <a:lnTo>
                    <a:pt x="2041159" y="1050267"/>
                  </a:lnTo>
                  <a:cubicBezTo>
                    <a:pt x="2048494" y="1047633"/>
                    <a:pt x="2052295" y="1039597"/>
                    <a:pt x="2049656" y="1032275"/>
                  </a:cubicBezTo>
                  <a:cubicBezTo>
                    <a:pt x="2047018" y="1024954"/>
                    <a:pt x="2038923" y="1021159"/>
                    <a:pt x="2031632" y="1023793"/>
                  </a:cubicBezTo>
                  <a:cubicBezTo>
                    <a:pt x="2014861" y="1028614"/>
                    <a:pt x="1998224" y="1032989"/>
                    <a:pt x="1981720" y="1038034"/>
                  </a:cubicBezTo>
                  <a:cubicBezTo>
                    <a:pt x="1970539" y="1041472"/>
                    <a:pt x="1959403" y="1045043"/>
                    <a:pt x="1948445" y="1049195"/>
                  </a:cubicBezTo>
                  <a:cubicBezTo>
                    <a:pt x="1939232" y="1052722"/>
                    <a:pt x="1930153" y="1056606"/>
                    <a:pt x="1921253" y="1060937"/>
                  </a:cubicBezTo>
                  <a:cubicBezTo>
                    <a:pt x="1915931" y="1063526"/>
                    <a:pt x="1910743" y="1066607"/>
                    <a:pt x="1905510" y="1069508"/>
                  </a:cubicBezTo>
                  <a:cubicBezTo>
                    <a:pt x="1932837" y="1028748"/>
                    <a:pt x="1960476" y="988211"/>
                    <a:pt x="1989368" y="948656"/>
                  </a:cubicBezTo>
                  <a:cubicBezTo>
                    <a:pt x="2001533" y="932004"/>
                    <a:pt x="2014414" y="915932"/>
                    <a:pt x="2026847" y="899503"/>
                  </a:cubicBezTo>
                  <a:cubicBezTo>
                    <a:pt x="2030514" y="897896"/>
                    <a:pt x="2033600" y="895262"/>
                    <a:pt x="2034674" y="891199"/>
                  </a:cubicBezTo>
                  <a:cubicBezTo>
                    <a:pt x="2034316" y="890931"/>
                    <a:pt x="2034450" y="890619"/>
                    <a:pt x="2034897" y="890262"/>
                  </a:cubicBezTo>
                  <a:cubicBezTo>
                    <a:pt x="2035702" y="889503"/>
                    <a:pt x="2037536" y="888565"/>
                    <a:pt x="2038610" y="887717"/>
                  </a:cubicBezTo>
                  <a:cubicBezTo>
                    <a:pt x="2042411" y="884592"/>
                    <a:pt x="2047510" y="881511"/>
                    <a:pt x="2052921" y="878386"/>
                  </a:cubicBezTo>
                  <a:cubicBezTo>
                    <a:pt x="2069693" y="868699"/>
                    <a:pt x="2089998" y="859814"/>
                    <a:pt x="2096438" y="856198"/>
                  </a:cubicBezTo>
                  <a:cubicBezTo>
                    <a:pt x="2119829" y="842448"/>
                    <a:pt x="2143712" y="830215"/>
                    <a:pt x="2167505" y="818161"/>
                  </a:cubicBezTo>
                  <a:cubicBezTo>
                    <a:pt x="2183427" y="810081"/>
                    <a:pt x="2199259" y="802089"/>
                    <a:pt x="2215450" y="794723"/>
                  </a:cubicBezTo>
                  <a:cubicBezTo>
                    <a:pt x="2242284" y="782490"/>
                    <a:pt x="2269611" y="771374"/>
                    <a:pt x="2298458" y="762847"/>
                  </a:cubicBezTo>
                  <a:cubicBezTo>
                    <a:pt x="2306016" y="760972"/>
                    <a:pt x="2310623" y="753293"/>
                    <a:pt x="2308700" y="745793"/>
                  </a:cubicBezTo>
                  <a:cubicBezTo>
                    <a:pt x="2306821" y="738248"/>
                    <a:pt x="2299173" y="733650"/>
                    <a:pt x="2291615" y="735525"/>
                  </a:cubicBezTo>
                  <a:cubicBezTo>
                    <a:pt x="2252705" y="743650"/>
                    <a:pt x="2215539" y="754990"/>
                    <a:pt x="2179804" y="770303"/>
                  </a:cubicBezTo>
                  <a:cubicBezTo>
                    <a:pt x="2165537" y="776419"/>
                    <a:pt x="2151494" y="783249"/>
                    <a:pt x="2137763" y="790705"/>
                  </a:cubicBezTo>
                  <a:cubicBezTo>
                    <a:pt x="2120276" y="800214"/>
                    <a:pt x="2103460" y="811107"/>
                    <a:pt x="2086554" y="822135"/>
                  </a:cubicBezTo>
                  <a:cubicBezTo>
                    <a:pt x="2146216" y="747846"/>
                    <a:pt x="2208875" y="676237"/>
                    <a:pt x="2274888" y="607976"/>
                  </a:cubicBezTo>
                  <a:cubicBezTo>
                    <a:pt x="2278600" y="610208"/>
                    <a:pt x="2282849" y="611280"/>
                    <a:pt x="2287187" y="609539"/>
                  </a:cubicBezTo>
                  <a:cubicBezTo>
                    <a:pt x="2391395" y="568287"/>
                    <a:pt x="2537778" y="515964"/>
                    <a:pt x="2657818" y="529179"/>
                  </a:cubicBezTo>
                  <a:cubicBezTo>
                    <a:pt x="2736040" y="537795"/>
                    <a:pt x="2802545" y="575609"/>
                    <a:pt x="2835821" y="667799"/>
                  </a:cubicBezTo>
                  <a:cubicBezTo>
                    <a:pt x="2852458" y="712711"/>
                    <a:pt x="2846733" y="771865"/>
                    <a:pt x="2822806" y="817581"/>
                  </a:cubicBezTo>
                  <a:cubicBezTo>
                    <a:pt x="2799594" y="862002"/>
                    <a:pt x="2758581" y="893878"/>
                    <a:pt x="2702139" y="884190"/>
                  </a:cubicBezTo>
                  <a:cubicBezTo>
                    <a:pt x="2682684" y="880886"/>
                    <a:pt x="2659607" y="869904"/>
                    <a:pt x="2642254" y="854189"/>
                  </a:cubicBezTo>
                  <a:cubicBezTo>
                    <a:pt x="2626242" y="839635"/>
                    <a:pt x="2614569" y="821063"/>
                    <a:pt x="2618102" y="800170"/>
                  </a:cubicBezTo>
                  <a:cubicBezTo>
                    <a:pt x="2619757" y="790482"/>
                    <a:pt x="2624096" y="782312"/>
                    <a:pt x="2630223" y="775571"/>
                  </a:cubicBezTo>
                  <a:cubicBezTo>
                    <a:pt x="2636931" y="768160"/>
                    <a:pt x="2645608" y="762311"/>
                    <a:pt x="2655000" y="757802"/>
                  </a:cubicBezTo>
                  <a:cubicBezTo>
                    <a:pt x="2659920" y="755481"/>
                    <a:pt x="2674008" y="755615"/>
                    <a:pt x="2680001" y="755615"/>
                  </a:cubicBezTo>
                  <a:cubicBezTo>
                    <a:pt x="2680538" y="755659"/>
                    <a:pt x="2680985" y="755615"/>
                    <a:pt x="2681477" y="755570"/>
                  </a:cubicBezTo>
                  <a:cubicBezTo>
                    <a:pt x="2683937" y="755972"/>
                    <a:pt x="2686575" y="755704"/>
                    <a:pt x="2689080" y="754632"/>
                  </a:cubicBezTo>
                  <a:cubicBezTo>
                    <a:pt x="2690064" y="754186"/>
                    <a:pt x="2698114" y="729051"/>
                    <a:pt x="2680359" y="728605"/>
                  </a:cubicBezTo>
                  <a:cubicBezTo>
                    <a:pt x="2671414" y="728382"/>
                    <a:pt x="2650662" y="729319"/>
                    <a:pt x="2643282" y="732623"/>
                  </a:cubicBezTo>
                  <a:cubicBezTo>
                    <a:pt x="2630357" y="738427"/>
                    <a:pt x="2618550" y="746239"/>
                    <a:pt x="2609202" y="756061"/>
                  </a:cubicBezTo>
                  <a:cubicBezTo>
                    <a:pt x="2599184" y="766642"/>
                    <a:pt x="2591983" y="779544"/>
                    <a:pt x="2589032" y="794946"/>
                  </a:cubicBezTo>
                  <a:cubicBezTo>
                    <a:pt x="2584157" y="820304"/>
                    <a:pt x="2592923" y="844233"/>
                    <a:pt x="2609113" y="864234"/>
                  </a:cubicBezTo>
                  <a:cubicBezTo>
                    <a:pt x="2630938" y="891378"/>
                    <a:pt x="2666807" y="910843"/>
                    <a:pt x="2696281" y="916513"/>
                  </a:cubicBezTo>
                  <a:cubicBezTo>
                    <a:pt x="2769047" y="930352"/>
                    <a:pt x="2823655" y="891378"/>
                    <a:pt x="2854560" y="834456"/>
                  </a:cubicBezTo>
                  <a:cubicBezTo>
                    <a:pt x="2884078" y="779990"/>
                    <a:pt x="2890831" y="708961"/>
                    <a:pt x="2871510" y="654852"/>
                  </a:cubicBezTo>
                  <a:cubicBezTo>
                    <a:pt x="2831795" y="546769"/>
                    <a:pt x="2753572" y="501901"/>
                    <a:pt x="2661574" y="493017"/>
                  </a:cubicBezTo>
                  <a:cubicBezTo>
                    <a:pt x="2550882" y="482347"/>
                    <a:pt x="2419616" y="525697"/>
                    <a:pt x="2316213" y="567216"/>
                  </a:cubicBezTo>
                  <a:cubicBezTo>
                    <a:pt x="2355973" y="527706"/>
                    <a:pt x="2396896" y="489445"/>
                    <a:pt x="2439026" y="452391"/>
                  </a:cubicBezTo>
                  <a:cubicBezTo>
                    <a:pt x="2439160" y="452391"/>
                    <a:pt x="2439429" y="452391"/>
                    <a:pt x="2439563" y="452346"/>
                  </a:cubicBezTo>
                  <a:lnTo>
                    <a:pt x="2454769" y="448060"/>
                  </a:lnTo>
                  <a:lnTo>
                    <a:pt x="2502222" y="434622"/>
                  </a:lnTo>
                  <a:cubicBezTo>
                    <a:pt x="2516176" y="430560"/>
                    <a:pt x="2530219" y="427836"/>
                    <a:pt x="2544173" y="425247"/>
                  </a:cubicBezTo>
                  <a:cubicBezTo>
                    <a:pt x="2553610" y="423506"/>
                    <a:pt x="2563002" y="421809"/>
                    <a:pt x="2572439" y="420425"/>
                  </a:cubicBezTo>
                  <a:cubicBezTo>
                    <a:pt x="2596277" y="416898"/>
                    <a:pt x="2620204" y="414800"/>
                    <a:pt x="2644892" y="415202"/>
                  </a:cubicBezTo>
                  <a:cubicBezTo>
                    <a:pt x="2652630" y="415782"/>
                    <a:pt x="2659383" y="409979"/>
                    <a:pt x="2659964" y="402210"/>
                  </a:cubicBezTo>
                  <a:cubicBezTo>
                    <a:pt x="2660546" y="394487"/>
                    <a:pt x="2654732" y="387746"/>
                    <a:pt x="2646994" y="387165"/>
                  </a:cubicBezTo>
                  <a:cubicBezTo>
                    <a:pt x="2620518" y="383638"/>
                    <a:pt x="2594488" y="382121"/>
                    <a:pt x="2568548" y="383817"/>
                  </a:cubicBezTo>
                  <a:cubicBezTo>
                    <a:pt x="2557993" y="384531"/>
                    <a:pt x="2547483" y="385781"/>
                    <a:pt x="2537062" y="387790"/>
                  </a:cubicBezTo>
                  <a:cubicBezTo>
                    <a:pt x="2525970" y="389933"/>
                    <a:pt x="2514968" y="393103"/>
                    <a:pt x="2504011" y="396630"/>
                  </a:cubicBezTo>
                  <a:cubicBezTo>
                    <a:pt x="2551553" y="357477"/>
                    <a:pt x="2600839" y="320288"/>
                    <a:pt x="2651422" y="284484"/>
                  </a:cubicBezTo>
                  <a:cubicBezTo>
                    <a:pt x="2653435" y="284707"/>
                    <a:pt x="2655447" y="285019"/>
                    <a:pt x="2658354" y="284082"/>
                  </a:cubicBezTo>
                  <a:cubicBezTo>
                    <a:pt x="2659830" y="283635"/>
                    <a:pt x="2663632" y="281537"/>
                    <a:pt x="2665331" y="280599"/>
                  </a:cubicBezTo>
                  <a:lnTo>
                    <a:pt x="2683042" y="276448"/>
                  </a:lnTo>
                  <a:cubicBezTo>
                    <a:pt x="2693418" y="274037"/>
                    <a:pt x="2703794" y="271939"/>
                    <a:pt x="2714260" y="270019"/>
                  </a:cubicBezTo>
                  <a:cubicBezTo>
                    <a:pt x="2721147" y="268813"/>
                    <a:pt x="2727990" y="267697"/>
                    <a:pt x="2734878" y="266804"/>
                  </a:cubicBezTo>
                  <a:cubicBezTo>
                    <a:pt x="2744493" y="265420"/>
                    <a:pt x="2754154" y="264751"/>
                    <a:pt x="2763770" y="264081"/>
                  </a:cubicBezTo>
                  <a:cubicBezTo>
                    <a:pt x="2773519" y="263411"/>
                    <a:pt x="2783314" y="262965"/>
                    <a:pt x="2793064" y="262519"/>
                  </a:cubicBezTo>
                  <a:cubicBezTo>
                    <a:pt x="2823342" y="261135"/>
                    <a:pt x="2853576" y="260867"/>
                    <a:pt x="2883944" y="260644"/>
                  </a:cubicBezTo>
                  <a:cubicBezTo>
                    <a:pt x="2891726" y="261001"/>
                    <a:pt x="2898300" y="254974"/>
                    <a:pt x="2898658" y="247206"/>
                  </a:cubicBezTo>
                  <a:cubicBezTo>
                    <a:pt x="2898926" y="239527"/>
                    <a:pt x="2892889" y="232919"/>
                    <a:pt x="2885107" y="232562"/>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5" name="Google Shape;665;p7"/>
            <p:cNvSpPr/>
            <p:nvPr/>
          </p:nvSpPr>
          <p:spPr>
            <a:xfrm rot="-5400000" flipH="1">
              <a:off x="8735385" y="211889"/>
              <a:ext cx="898344" cy="556226"/>
            </a:xfrm>
            <a:custGeom>
              <a:avLst/>
              <a:gdLst/>
              <a:ahLst/>
              <a:cxnLst/>
              <a:rect l="l" t="t" r="r" b="b"/>
              <a:pathLst>
                <a:path w="1796687" h="1112451" extrusionOk="0">
                  <a:moveTo>
                    <a:pt x="565246" y="751195"/>
                  </a:moveTo>
                  <a:cubicBezTo>
                    <a:pt x="570434" y="753204"/>
                    <a:pt x="554154" y="750391"/>
                    <a:pt x="548698" y="749454"/>
                  </a:cubicBezTo>
                  <a:cubicBezTo>
                    <a:pt x="537740" y="747534"/>
                    <a:pt x="527141" y="744320"/>
                    <a:pt x="516720" y="740302"/>
                  </a:cubicBezTo>
                  <a:cubicBezTo>
                    <a:pt x="480493" y="726194"/>
                    <a:pt x="446995" y="706953"/>
                    <a:pt x="416090" y="683470"/>
                  </a:cubicBezTo>
                  <a:cubicBezTo>
                    <a:pt x="325747" y="614807"/>
                    <a:pt x="243454" y="521723"/>
                    <a:pt x="192245" y="420202"/>
                  </a:cubicBezTo>
                  <a:cubicBezTo>
                    <a:pt x="186610" y="409041"/>
                    <a:pt x="144748" y="333771"/>
                    <a:pt x="154185" y="320512"/>
                  </a:cubicBezTo>
                  <a:cubicBezTo>
                    <a:pt x="157897" y="315288"/>
                    <a:pt x="182585" y="324574"/>
                    <a:pt x="186833" y="325646"/>
                  </a:cubicBezTo>
                  <a:cubicBezTo>
                    <a:pt x="226683" y="335378"/>
                    <a:pt x="265280" y="349352"/>
                    <a:pt x="302356" y="366674"/>
                  </a:cubicBezTo>
                  <a:cubicBezTo>
                    <a:pt x="394757" y="409934"/>
                    <a:pt x="497757" y="483776"/>
                    <a:pt x="535280" y="583109"/>
                  </a:cubicBezTo>
                  <a:cubicBezTo>
                    <a:pt x="552365" y="628334"/>
                    <a:pt x="548072" y="677755"/>
                    <a:pt x="561936" y="723739"/>
                  </a:cubicBezTo>
                  <a:lnTo>
                    <a:pt x="565246" y="751195"/>
                  </a:lnTo>
                  <a:close/>
                  <a:moveTo>
                    <a:pt x="820622" y="10"/>
                  </a:moveTo>
                  <a:cubicBezTo>
                    <a:pt x="819235" y="-882"/>
                    <a:pt x="755771" y="56351"/>
                    <a:pt x="752283" y="59119"/>
                  </a:cubicBezTo>
                  <a:cubicBezTo>
                    <a:pt x="679561" y="117157"/>
                    <a:pt x="603977" y="181132"/>
                    <a:pt x="563188" y="266715"/>
                  </a:cubicBezTo>
                  <a:cubicBezTo>
                    <a:pt x="550174" y="294038"/>
                    <a:pt x="539395" y="324262"/>
                    <a:pt x="537025" y="354709"/>
                  </a:cubicBezTo>
                  <a:cubicBezTo>
                    <a:pt x="536220" y="364486"/>
                    <a:pt x="536622" y="374487"/>
                    <a:pt x="537651" y="384264"/>
                  </a:cubicBezTo>
                  <a:cubicBezTo>
                    <a:pt x="538098" y="388639"/>
                    <a:pt x="544046" y="400559"/>
                    <a:pt x="541542" y="396943"/>
                  </a:cubicBezTo>
                  <a:lnTo>
                    <a:pt x="554646" y="436140"/>
                  </a:lnTo>
                  <a:cubicBezTo>
                    <a:pt x="695349" y="407211"/>
                    <a:pt x="803582" y="272519"/>
                    <a:pt x="820711" y="134791"/>
                  </a:cubicBezTo>
                  <a:cubicBezTo>
                    <a:pt x="825183" y="98808"/>
                    <a:pt x="820890" y="63539"/>
                    <a:pt x="818654" y="27645"/>
                  </a:cubicBezTo>
                  <a:cubicBezTo>
                    <a:pt x="818520" y="25681"/>
                    <a:pt x="821158" y="323"/>
                    <a:pt x="820622" y="10"/>
                  </a:cubicBezTo>
                  <a:close/>
                  <a:moveTo>
                    <a:pt x="303832" y="898521"/>
                  </a:moveTo>
                  <a:cubicBezTo>
                    <a:pt x="241173" y="902986"/>
                    <a:pt x="129005" y="942005"/>
                    <a:pt x="58519" y="995578"/>
                  </a:cubicBezTo>
                  <a:cubicBezTo>
                    <a:pt x="52839" y="999908"/>
                    <a:pt x="-1188" y="1035043"/>
                    <a:pt x="20" y="1043972"/>
                  </a:cubicBezTo>
                  <a:cubicBezTo>
                    <a:pt x="1451" y="1054330"/>
                    <a:pt x="72697" y="1080670"/>
                    <a:pt x="80703" y="1084107"/>
                  </a:cubicBezTo>
                  <a:cubicBezTo>
                    <a:pt x="175205" y="1124510"/>
                    <a:pt x="272436" y="1124332"/>
                    <a:pt x="360364" y="1066562"/>
                  </a:cubicBezTo>
                  <a:cubicBezTo>
                    <a:pt x="381831" y="1052455"/>
                    <a:pt x="458534" y="1003748"/>
                    <a:pt x="434606" y="968702"/>
                  </a:cubicBezTo>
                  <a:cubicBezTo>
                    <a:pt x="434606" y="968702"/>
                    <a:pt x="353208" y="894994"/>
                    <a:pt x="303832" y="898521"/>
                  </a:cubicBezTo>
                  <a:close/>
                  <a:moveTo>
                    <a:pt x="1255297" y="1010355"/>
                  </a:moveTo>
                  <a:cubicBezTo>
                    <a:pt x="1232488" y="996247"/>
                    <a:pt x="1208471" y="983792"/>
                    <a:pt x="1183872" y="973211"/>
                  </a:cubicBezTo>
                  <a:cubicBezTo>
                    <a:pt x="1119648" y="945576"/>
                    <a:pt x="1049610" y="937585"/>
                    <a:pt x="981808" y="956559"/>
                  </a:cubicBezTo>
                  <a:cubicBezTo>
                    <a:pt x="961593" y="962184"/>
                    <a:pt x="925366" y="971425"/>
                    <a:pt x="915213" y="992095"/>
                  </a:cubicBezTo>
                  <a:lnTo>
                    <a:pt x="903093" y="999640"/>
                  </a:lnTo>
                  <a:cubicBezTo>
                    <a:pt x="930599" y="1045579"/>
                    <a:pt x="972416" y="1071205"/>
                    <a:pt x="1025146" y="1082277"/>
                  </a:cubicBezTo>
                  <a:cubicBezTo>
                    <a:pt x="1061641" y="1089956"/>
                    <a:pt x="1100417" y="1090670"/>
                    <a:pt x="1137225" y="1084777"/>
                  </a:cubicBezTo>
                  <a:cubicBezTo>
                    <a:pt x="1157306" y="1081607"/>
                    <a:pt x="1176940" y="1076071"/>
                    <a:pt x="1195948" y="1068794"/>
                  </a:cubicBezTo>
                  <a:cubicBezTo>
                    <a:pt x="1209007" y="1063794"/>
                    <a:pt x="1221799" y="1058169"/>
                    <a:pt x="1234143" y="1051606"/>
                  </a:cubicBezTo>
                  <a:cubicBezTo>
                    <a:pt x="1245681" y="1045490"/>
                    <a:pt x="1256818" y="1038526"/>
                    <a:pt x="1267507" y="1031070"/>
                  </a:cubicBezTo>
                  <a:cubicBezTo>
                    <a:pt x="1268625" y="1030266"/>
                    <a:pt x="1275915" y="1026873"/>
                    <a:pt x="1275915" y="1025132"/>
                  </a:cubicBezTo>
                  <a:cubicBezTo>
                    <a:pt x="1275870" y="1020534"/>
                    <a:pt x="1258249" y="1012185"/>
                    <a:pt x="1255297" y="1010355"/>
                  </a:cubicBezTo>
                  <a:close/>
                  <a:moveTo>
                    <a:pt x="1777722" y="309351"/>
                  </a:moveTo>
                  <a:cubicBezTo>
                    <a:pt x="1755181" y="275153"/>
                    <a:pt x="1730225" y="242384"/>
                    <a:pt x="1703614" y="211312"/>
                  </a:cubicBezTo>
                  <a:cubicBezTo>
                    <a:pt x="1654059" y="153498"/>
                    <a:pt x="1597438" y="99969"/>
                    <a:pt x="1526908" y="68986"/>
                  </a:cubicBezTo>
                  <a:cubicBezTo>
                    <a:pt x="1501415" y="57825"/>
                    <a:pt x="1474536" y="50057"/>
                    <a:pt x="1446851" y="47244"/>
                  </a:cubicBezTo>
                  <a:cubicBezTo>
                    <a:pt x="1438712" y="46440"/>
                    <a:pt x="1386474" y="54343"/>
                    <a:pt x="1382359" y="47289"/>
                  </a:cubicBezTo>
                  <a:cubicBezTo>
                    <a:pt x="1362412" y="199660"/>
                    <a:pt x="1548152" y="316538"/>
                    <a:pt x="1676198" y="336450"/>
                  </a:cubicBezTo>
                  <a:cubicBezTo>
                    <a:pt x="1705134" y="340959"/>
                    <a:pt x="1767748" y="353414"/>
                    <a:pt x="1796685" y="340825"/>
                  </a:cubicBezTo>
                  <a:cubicBezTo>
                    <a:pt x="1796953" y="340735"/>
                    <a:pt x="1778437" y="310422"/>
                    <a:pt x="1777722" y="30935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6" name="Google Shape;666;p7"/>
            <p:cNvSpPr/>
            <p:nvPr/>
          </p:nvSpPr>
          <p:spPr>
            <a:xfrm rot="-5400000" flipH="1">
              <a:off x="8771657" y="240474"/>
              <a:ext cx="804661" cy="500423"/>
            </a:xfrm>
            <a:custGeom>
              <a:avLst/>
              <a:gdLst/>
              <a:ahLst/>
              <a:cxnLst/>
              <a:rect l="l" t="t" r="r" b="b"/>
              <a:pathLst>
                <a:path w="1609322" h="1000845" extrusionOk="0">
                  <a:moveTo>
                    <a:pt x="433076" y="434291"/>
                  </a:moveTo>
                  <a:cubicBezTo>
                    <a:pt x="432897" y="434693"/>
                    <a:pt x="432763" y="435095"/>
                    <a:pt x="432628" y="435541"/>
                  </a:cubicBezTo>
                  <a:cubicBezTo>
                    <a:pt x="432271" y="434961"/>
                    <a:pt x="432763" y="434068"/>
                    <a:pt x="433702" y="433086"/>
                  </a:cubicBezTo>
                  <a:cubicBezTo>
                    <a:pt x="433478" y="433488"/>
                    <a:pt x="433255" y="433890"/>
                    <a:pt x="433076" y="434291"/>
                  </a:cubicBezTo>
                  <a:close/>
                  <a:moveTo>
                    <a:pt x="662109" y="70932"/>
                  </a:moveTo>
                  <a:cubicBezTo>
                    <a:pt x="649273" y="82405"/>
                    <a:pt x="637779" y="95486"/>
                    <a:pt x="627000" y="109237"/>
                  </a:cubicBezTo>
                  <a:cubicBezTo>
                    <a:pt x="611660" y="128835"/>
                    <a:pt x="597840" y="149907"/>
                    <a:pt x="583260" y="169462"/>
                  </a:cubicBezTo>
                  <a:cubicBezTo>
                    <a:pt x="573018" y="183480"/>
                    <a:pt x="562463" y="197230"/>
                    <a:pt x="552176" y="211204"/>
                  </a:cubicBezTo>
                  <a:cubicBezTo>
                    <a:pt x="541800" y="225356"/>
                    <a:pt x="531514" y="239553"/>
                    <a:pt x="521630" y="254018"/>
                  </a:cubicBezTo>
                  <a:cubicBezTo>
                    <a:pt x="508257" y="273527"/>
                    <a:pt x="495690" y="293528"/>
                    <a:pt x="483838" y="313975"/>
                  </a:cubicBezTo>
                  <a:cubicBezTo>
                    <a:pt x="476324" y="327145"/>
                    <a:pt x="468945" y="340404"/>
                    <a:pt x="462191" y="354021"/>
                  </a:cubicBezTo>
                  <a:cubicBezTo>
                    <a:pt x="455348" y="367861"/>
                    <a:pt x="449087" y="381924"/>
                    <a:pt x="443809" y="396433"/>
                  </a:cubicBezTo>
                  <a:lnTo>
                    <a:pt x="434865" y="423889"/>
                  </a:lnTo>
                  <a:cubicBezTo>
                    <a:pt x="434462" y="425318"/>
                    <a:pt x="435088" y="428175"/>
                    <a:pt x="435401" y="430765"/>
                  </a:cubicBezTo>
                  <a:cubicBezTo>
                    <a:pt x="434775" y="431479"/>
                    <a:pt x="434194" y="432238"/>
                    <a:pt x="433702" y="433086"/>
                  </a:cubicBezTo>
                  <a:cubicBezTo>
                    <a:pt x="434194" y="432550"/>
                    <a:pt x="434820" y="431970"/>
                    <a:pt x="435491" y="431390"/>
                  </a:cubicBezTo>
                  <a:cubicBezTo>
                    <a:pt x="435849" y="434024"/>
                    <a:pt x="435804" y="436211"/>
                    <a:pt x="434015" y="436077"/>
                  </a:cubicBezTo>
                  <a:cubicBezTo>
                    <a:pt x="433255" y="436033"/>
                    <a:pt x="432807" y="435854"/>
                    <a:pt x="432628" y="435541"/>
                  </a:cubicBezTo>
                  <a:cubicBezTo>
                    <a:pt x="430392" y="442015"/>
                    <a:pt x="433478" y="449247"/>
                    <a:pt x="439874" y="452149"/>
                  </a:cubicBezTo>
                  <a:cubicBezTo>
                    <a:pt x="445688" y="455006"/>
                    <a:pt x="450250" y="453399"/>
                    <a:pt x="453783" y="451390"/>
                  </a:cubicBezTo>
                  <a:cubicBezTo>
                    <a:pt x="456466" y="449872"/>
                    <a:pt x="458747" y="447149"/>
                    <a:pt x="460223" y="443086"/>
                  </a:cubicBezTo>
                  <a:cubicBezTo>
                    <a:pt x="461028" y="440988"/>
                    <a:pt x="461476" y="434336"/>
                    <a:pt x="461610" y="432148"/>
                  </a:cubicBezTo>
                  <a:lnTo>
                    <a:pt x="471539" y="407505"/>
                  </a:lnTo>
                  <a:cubicBezTo>
                    <a:pt x="476100" y="397058"/>
                    <a:pt x="481333" y="386879"/>
                    <a:pt x="486834" y="376879"/>
                  </a:cubicBezTo>
                  <a:cubicBezTo>
                    <a:pt x="495198" y="361566"/>
                    <a:pt x="504411" y="346744"/>
                    <a:pt x="513848" y="332145"/>
                  </a:cubicBezTo>
                  <a:cubicBezTo>
                    <a:pt x="520020" y="322547"/>
                    <a:pt x="526415" y="313127"/>
                    <a:pt x="532856" y="303752"/>
                  </a:cubicBezTo>
                  <a:cubicBezTo>
                    <a:pt x="545870" y="284778"/>
                    <a:pt x="559467" y="266250"/>
                    <a:pt x="572839" y="247544"/>
                  </a:cubicBezTo>
                  <a:cubicBezTo>
                    <a:pt x="586391" y="228570"/>
                    <a:pt x="599629" y="209329"/>
                    <a:pt x="612689" y="190087"/>
                  </a:cubicBezTo>
                  <a:cubicBezTo>
                    <a:pt x="626016" y="169863"/>
                    <a:pt x="638584" y="148300"/>
                    <a:pt x="652538" y="127898"/>
                  </a:cubicBezTo>
                  <a:cubicBezTo>
                    <a:pt x="661438" y="114906"/>
                    <a:pt x="670830" y="102361"/>
                    <a:pt x="681653" y="91200"/>
                  </a:cubicBezTo>
                  <a:cubicBezTo>
                    <a:pt x="687244" y="85843"/>
                    <a:pt x="687423" y="76914"/>
                    <a:pt x="682056" y="71333"/>
                  </a:cubicBezTo>
                  <a:cubicBezTo>
                    <a:pt x="676644" y="65708"/>
                    <a:pt x="667699" y="65530"/>
                    <a:pt x="662109" y="70932"/>
                  </a:cubicBezTo>
                  <a:close/>
                  <a:moveTo>
                    <a:pt x="386562" y="568805"/>
                  </a:moveTo>
                  <a:cubicBezTo>
                    <a:pt x="366973" y="545813"/>
                    <a:pt x="346445" y="524875"/>
                    <a:pt x="327571" y="505990"/>
                  </a:cubicBezTo>
                  <a:cubicBezTo>
                    <a:pt x="318089" y="496704"/>
                    <a:pt x="308340" y="487820"/>
                    <a:pt x="298232" y="479293"/>
                  </a:cubicBezTo>
                  <a:cubicBezTo>
                    <a:pt x="283339" y="466658"/>
                    <a:pt x="267864" y="454738"/>
                    <a:pt x="252166" y="442997"/>
                  </a:cubicBezTo>
                  <a:lnTo>
                    <a:pt x="228507" y="426032"/>
                  </a:lnTo>
                  <a:cubicBezTo>
                    <a:pt x="225868" y="424291"/>
                    <a:pt x="221887" y="418889"/>
                    <a:pt x="219428" y="417103"/>
                  </a:cubicBezTo>
                  <a:cubicBezTo>
                    <a:pt x="215984" y="414559"/>
                    <a:pt x="212764" y="413621"/>
                    <a:pt x="210438" y="413576"/>
                  </a:cubicBezTo>
                  <a:cubicBezTo>
                    <a:pt x="206547" y="413487"/>
                    <a:pt x="203148" y="414469"/>
                    <a:pt x="200420" y="416969"/>
                  </a:cubicBezTo>
                  <a:cubicBezTo>
                    <a:pt x="198497" y="418755"/>
                    <a:pt x="195813" y="421479"/>
                    <a:pt x="195411" y="426747"/>
                  </a:cubicBezTo>
                  <a:cubicBezTo>
                    <a:pt x="194785" y="432104"/>
                    <a:pt x="197378" y="437104"/>
                    <a:pt x="201717" y="439738"/>
                  </a:cubicBezTo>
                  <a:cubicBezTo>
                    <a:pt x="201717" y="439381"/>
                    <a:pt x="201985" y="438934"/>
                    <a:pt x="202477" y="438354"/>
                  </a:cubicBezTo>
                  <a:cubicBezTo>
                    <a:pt x="203506" y="437193"/>
                    <a:pt x="205026" y="438801"/>
                    <a:pt x="206592" y="441077"/>
                  </a:cubicBezTo>
                  <a:cubicBezTo>
                    <a:pt x="205921" y="441122"/>
                    <a:pt x="205295" y="441167"/>
                    <a:pt x="204713" y="441122"/>
                  </a:cubicBezTo>
                  <a:cubicBezTo>
                    <a:pt x="205429" y="441345"/>
                    <a:pt x="206189" y="441524"/>
                    <a:pt x="206950" y="441658"/>
                  </a:cubicBezTo>
                  <a:cubicBezTo>
                    <a:pt x="208739" y="444336"/>
                    <a:pt x="210617" y="447774"/>
                    <a:pt x="212003" y="448845"/>
                  </a:cubicBezTo>
                  <a:lnTo>
                    <a:pt x="233337" y="466525"/>
                  </a:lnTo>
                  <a:cubicBezTo>
                    <a:pt x="245368" y="476793"/>
                    <a:pt x="257220" y="487195"/>
                    <a:pt x="268848" y="497954"/>
                  </a:cubicBezTo>
                  <a:cubicBezTo>
                    <a:pt x="280253" y="508490"/>
                    <a:pt x="291389" y="519339"/>
                    <a:pt x="301944" y="530812"/>
                  </a:cubicBezTo>
                  <a:cubicBezTo>
                    <a:pt x="319744" y="549697"/>
                    <a:pt x="338394" y="571126"/>
                    <a:pt x="357402" y="593493"/>
                  </a:cubicBezTo>
                  <a:cubicBezTo>
                    <a:pt x="375113" y="614342"/>
                    <a:pt x="393047" y="635994"/>
                    <a:pt x="409461" y="658361"/>
                  </a:cubicBezTo>
                  <a:cubicBezTo>
                    <a:pt x="432002" y="689076"/>
                    <a:pt x="452262" y="720595"/>
                    <a:pt x="465724" y="752069"/>
                  </a:cubicBezTo>
                  <a:cubicBezTo>
                    <a:pt x="468587" y="759302"/>
                    <a:pt x="476727" y="762873"/>
                    <a:pt x="483972" y="760061"/>
                  </a:cubicBezTo>
                  <a:cubicBezTo>
                    <a:pt x="491262" y="757204"/>
                    <a:pt x="494840" y="749078"/>
                    <a:pt x="491978" y="741846"/>
                  </a:cubicBezTo>
                  <a:cubicBezTo>
                    <a:pt x="476861" y="699300"/>
                    <a:pt x="451681" y="655281"/>
                    <a:pt x="422118" y="614252"/>
                  </a:cubicBezTo>
                  <a:cubicBezTo>
                    <a:pt x="410803" y="598538"/>
                    <a:pt x="398862" y="583269"/>
                    <a:pt x="386562" y="568805"/>
                  </a:cubicBezTo>
                  <a:close/>
                  <a:moveTo>
                    <a:pt x="370327" y="958862"/>
                  </a:moveTo>
                  <a:cubicBezTo>
                    <a:pt x="372787" y="955870"/>
                    <a:pt x="368986" y="955558"/>
                    <a:pt x="365005" y="955915"/>
                  </a:cubicBezTo>
                  <a:lnTo>
                    <a:pt x="365318" y="956228"/>
                  </a:lnTo>
                  <a:cubicBezTo>
                    <a:pt x="367107" y="956719"/>
                    <a:pt x="368807" y="957612"/>
                    <a:pt x="370327" y="958862"/>
                  </a:cubicBezTo>
                  <a:close/>
                  <a:moveTo>
                    <a:pt x="370327" y="958862"/>
                  </a:moveTo>
                  <a:lnTo>
                    <a:pt x="370193" y="958996"/>
                  </a:lnTo>
                  <a:cubicBezTo>
                    <a:pt x="369388" y="959888"/>
                    <a:pt x="367465" y="958370"/>
                    <a:pt x="365318" y="956228"/>
                  </a:cubicBezTo>
                  <a:cubicBezTo>
                    <a:pt x="364961" y="956138"/>
                    <a:pt x="364603" y="956049"/>
                    <a:pt x="364245" y="955960"/>
                  </a:cubicBezTo>
                  <a:lnTo>
                    <a:pt x="365005" y="955915"/>
                  </a:lnTo>
                  <a:cubicBezTo>
                    <a:pt x="362367" y="953326"/>
                    <a:pt x="359459" y="950022"/>
                    <a:pt x="357670" y="949084"/>
                  </a:cubicBezTo>
                  <a:cubicBezTo>
                    <a:pt x="354540" y="947433"/>
                    <a:pt x="351275" y="946049"/>
                    <a:pt x="347965" y="944709"/>
                  </a:cubicBezTo>
                  <a:cubicBezTo>
                    <a:pt x="343448" y="942924"/>
                    <a:pt x="338797" y="941406"/>
                    <a:pt x="334190" y="939888"/>
                  </a:cubicBezTo>
                  <a:cubicBezTo>
                    <a:pt x="321489" y="935781"/>
                    <a:pt x="308653" y="932656"/>
                    <a:pt x="295638" y="930379"/>
                  </a:cubicBezTo>
                  <a:cubicBezTo>
                    <a:pt x="282623" y="928146"/>
                    <a:pt x="269474" y="926896"/>
                    <a:pt x="256102" y="926316"/>
                  </a:cubicBezTo>
                  <a:cubicBezTo>
                    <a:pt x="237183" y="925646"/>
                    <a:pt x="218175" y="926227"/>
                    <a:pt x="199257" y="928236"/>
                  </a:cubicBezTo>
                  <a:cubicBezTo>
                    <a:pt x="171751" y="931138"/>
                    <a:pt x="144470" y="936763"/>
                    <a:pt x="117367" y="941540"/>
                  </a:cubicBezTo>
                  <a:cubicBezTo>
                    <a:pt x="95810" y="945915"/>
                    <a:pt x="73090" y="949754"/>
                    <a:pt x="51398" y="956183"/>
                  </a:cubicBezTo>
                  <a:cubicBezTo>
                    <a:pt x="36103" y="960737"/>
                    <a:pt x="21299" y="966451"/>
                    <a:pt x="7613" y="974264"/>
                  </a:cubicBezTo>
                  <a:cubicBezTo>
                    <a:pt x="726" y="977835"/>
                    <a:pt x="-2002" y="986363"/>
                    <a:pt x="1575" y="993238"/>
                  </a:cubicBezTo>
                  <a:cubicBezTo>
                    <a:pt x="5153" y="1000158"/>
                    <a:pt x="13696" y="1002836"/>
                    <a:pt x="20583" y="999265"/>
                  </a:cubicBezTo>
                  <a:cubicBezTo>
                    <a:pt x="32838" y="993550"/>
                    <a:pt x="45942" y="989889"/>
                    <a:pt x="59359" y="986988"/>
                  </a:cubicBezTo>
                  <a:cubicBezTo>
                    <a:pt x="80559" y="982389"/>
                    <a:pt x="102474" y="980112"/>
                    <a:pt x="123360" y="977344"/>
                  </a:cubicBezTo>
                  <a:cubicBezTo>
                    <a:pt x="142055" y="974487"/>
                    <a:pt x="160928" y="971764"/>
                    <a:pt x="179757" y="969085"/>
                  </a:cubicBezTo>
                  <a:cubicBezTo>
                    <a:pt x="192056" y="967299"/>
                    <a:pt x="204311" y="965558"/>
                    <a:pt x="216655" y="964219"/>
                  </a:cubicBezTo>
                  <a:cubicBezTo>
                    <a:pt x="229669" y="962835"/>
                    <a:pt x="242684" y="961719"/>
                    <a:pt x="255744" y="961496"/>
                  </a:cubicBezTo>
                  <a:cubicBezTo>
                    <a:pt x="267640" y="961272"/>
                    <a:pt x="279403" y="961674"/>
                    <a:pt x="291121" y="962924"/>
                  </a:cubicBezTo>
                  <a:cubicBezTo>
                    <a:pt x="302794" y="964130"/>
                    <a:pt x="314422" y="965960"/>
                    <a:pt x="326006" y="968773"/>
                  </a:cubicBezTo>
                  <a:lnTo>
                    <a:pt x="345595" y="974487"/>
                  </a:lnTo>
                  <a:cubicBezTo>
                    <a:pt x="347697" y="975380"/>
                    <a:pt x="351901" y="979130"/>
                    <a:pt x="353198" y="980068"/>
                  </a:cubicBezTo>
                  <a:cubicBezTo>
                    <a:pt x="359594" y="984800"/>
                    <a:pt x="365318" y="983059"/>
                    <a:pt x="366123" y="982791"/>
                  </a:cubicBezTo>
                  <a:cubicBezTo>
                    <a:pt x="367286" y="982345"/>
                    <a:pt x="383298" y="972389"/>
                    <a:pt x="371848" y="960335"/>
                  </a:cubicBezTo>
                  <a:cubicBezTo>
                    <a:pt x="371356" y="959799"/>
                    <a:pt x="370864" y="959308"/>
                    <a:pt x="370327" y="958862"/>
                  </a:cubicBezTo>
                  <a:close/>
                  <a:moveTo>
                    <a:pt x="1080505" y="961228"/>
                  </a:moveTo>
                  <a:cubicBezTo>
                    <a:pt x="1077553" y="962656"/>
                    <a:pt x="1072812" y="961808"/>
                    <a:pt x="1067803" y="961585"/>
                  </a:cubicBezTo>
                  <a:cubicBezTo>
                    <a:pt x="1056711" y="961005"/>
                    <a:pt x="1044636" y="958951"/>
                    <a:pt x="1037838" y="958638"/>
                  </a:cubicBezTo>
                  <a:cubicBezTo>
                    <a:pt x="1012255" y="957835"/>
                    <a:pt x="986673" y="955067"/>
                    <a:pt x="961046" y="953192"/>
                  </a:cubicBezTo>
                  <a:cubicBezTo>
                    <a:pt x="943782" y="951942"/>
                    <a:pt x="926430" y="951406"/>
                    <a:pt x="909255" y="950379"/>
                  </a:cubicBezTo>
                  <a:lnTo>
                    <a:pt x="846149" y="947968"/>
                  </a:lnTo>
                  <a:cubicBezTo>
                    <a:pt x="845747" y="947968"/>
                    <a:pt x="835773" y="947656"/>
                    <a:pt x="829959" y="945959"/>
                  </a:cubicBezTo>
                  <a:cubicBezTo>
                    <a:pt x="829422" y="945067"/>
                    <a:pt x="828752" y="944218"/>
                    <a:pt x="828036" y="943459"/>
                  </a:cubicBezTo>
                  <a:cubicBezTo>
                    <a:pt x="828528" y="944263"/>
                    <a:pt x="828931" y="945201"/>
                    <a:pt x="829244" y="945736"/>
                  </a:cubicBezTo>
                  <a:cubicBezTo>
                    <a:pt x="826829" y="944977"/>
                    <a:pt x="825353" y="943906"/>
                    <a:pt x="825979" y="942477"/>
                  </a:cubicBezTo>
                  <a:cubicBezTo>
                    <a:pt x="826113" y="942209"/>
                    <a:pt x="826247" y="942075"/>
                    <a:pt x="826381" y="941986"/>
                  </a:cubicBezTo>
                  <a:cubicBezTo>
                    <a:pt x="822759" y="939263"/>
                    <a:pt x="817794" y="938459"/>
                    <a:pt x="813277" y="940290"/>
                  </a:cubicBezTo>
                  <a:cubicBezTo>
                    <a:pt x="805137" y="943013"/>
                    <a:pt x="804332" y="949263"/>
                    <a:pt x="804466" y="954174"/>
                  </a:cubicBezTo>
                  <a:cubicBezTo>
                    <a:pt x="804511" y="956629"/>
                    <a:pt x="806211" y="962433"/>
                    <a:pt x="813411" y="966674"/>
                  </a:cubicBezTo>
                  <a:cubicBezTo>
                    <a:pt x="820075" y="970603"/>
                    <a:pt x="841319" y="977657"/>
                    <a:pt x="842214" y="977835"/>
                  </a:cubicBezTo>
                  <a:cubicBezTo>
                    <a:pt x="850845" y="979398"/>
                    <a:pt x="859567" y="980648"/>
                    <a:pt x="868288" y="981720"/>
                  </a:cubicBezTo>
                  <a:cubicBezTo>
                    <a:pt x="880990" y="983282"/>
                    <a:pt x="893691" y="984443"/>
                    <a:pt x="906304" y="986005"/>
                  </a:cubicBezTo>
                  <a:cubicBezTo>
                    <a:pt x="927950" y="988148"/>
                    <a:pt x="949686" y="990872"/>
                    <a:pt x="971556" y="992032"/>
                  </a:cubicBezTo>
                  <a:cubicBezTo>
                    <a:pt x="993650" y="993193"/>
                    <a:pt x="1015789" y="992836"/>
                    <a:pt x="1037838" y="992077"/>
                  </a:cubicBezTo>
                  <a:cubicBezTo>
                    <a:pt x="1045843" y="991675"/>
                    <a:pt x="1061184" y="992881"/>
                    <a:pt x="1073617" y="991541"/>
                  </a:cubicBezTo>
                  <a:cubicBezTo>
                    <a:pt x="1082026" y="990648"/>
                    <a:pt x="1089450" y="988863"/>
                    <a:pt x="1094280" y="985782"/>
                  </a:cubicBezTo>
                  <a:cubicBezTo>
                    <a:pt x="1101078" y="981943"/>
                    <a:pt x="1103493" y="973371"/>
                    <a:pt x="1099691" y="966585"/>
                  </a:cubicBezTo>
                  <a:cubicBezTo>
                    <a:pt x="1095890" y="959844"/>
                    <a:pt x="1087258" y="957433"/>
                    <a:pt x="1080505" y="961228"/>
                  </a:cubicBezTo>
                  <a:close/>
                  <a:moveTo>
                    <a:pt x="1605523" y="239017"/>
                  </a:moveTo>
                  <a:cubicBezTo>
                    <a:pt x="1571846" y="200623"/>
                    <a:pt x="1535977" y="163301"/>
                    <a:pt x="1496709" y="129728"/>
                  </a:cubicBezTo>
                  <a:cubicBezTo>
                    <a:pt x="1481011" y="116290"/>
                    <a:pt x="1464687" y="103567"/>
                    <a:pt x="1447870" y="91557"/>
                  </a:cubicBezTo>
                  <a:cubicBezTo>
                    <a:pt x="1422512" y="73432"/>
                    <a:pt x="1395901" y="57270"/>
                    <a:pt x="1368753" y="42404"/>
                  </a:cubicBezTo>
                  <a:cubicBezTo>
                    <a:pt x="1357259" y="36243"/>
                    <a:pt x="1345630" y="30350"/>
                    <a:pt x="1333823" y="24814"/>
                  </a:cubicBezTo>
                  <a:cubicBezTo>
                    <a:pt x="1322016" y="19234"/>
                    <a:pt x="1310075" y="14010"/>
                    <a:pt x="1297954" y="9144"/>
                  </a:cubicBezTo>
                  <a:cubicBezTo>
                    <a:pt x="1294198" y="7626"/>
                    <a:pt x="1285342" y="2626"/>
                    <a:pt x="1278812" y="974"/>
                  </a:cubicBezTo>
                  <a:cubicBezTo>
                    <a:pt x="1274385" y="-97"/>
                    <a:pt x="1270449" y="-321"/>
                    <a:pt x="1267408" y="483"/>
                  </a:cubicBezTo>
                  <a:cubicBezTo>
                    <a:pt x="1260162" y="2046"/>
                    <a:pt x="1255511" y="9233"/>
                    <a:pt x="1257121" y="16510"/>
                  </a:cubicBezTo>
                  <a:cubicBezTo>
                    <a:pt x="1258552" y="23028"/>
                    <a:pt x="1264456" y="27404"/>
                    <a:pt x="1270896" y="27091"/>
                  </a:cubicBezTo>
                  <a:lnTo>
                    <a:pt x="1270896" y="27046"/>
                  </a:lnTo>
                  <a:cubicBezTo>
                    <a:pt x="1271030" y="26421"/>
                    <a:pt x="1271567" y="26511"/>
                    <a:pt x="1272283" y="26957"/>
                  </a:cubicBezTo>
                  <a:cubicBezTo>
                    <a:pt x="1272596" y="26912"/>
                    <a:pt x="1272909" y="26868"/>
                    <a:pt x="1273177" y="26779"/>
                  </a:cubicBezTo>
                  <a:cubicBezTo>
                    <a:pt x="1272998" y="26823"/>
                    <a:pt x="1272730" y="26912"/>
                    <a:pt x="1272417" y="27046"/>
                  </a:cubicBezTo>
                  <a:cubicBezTo>
                    <a:pt x="1273624" y="27716"/>
                    <a:pt x="1275190" y="29145"/>
                    <a:pt x="1276353" y="29770"/>
                  </a:cubicBezTo>
                  <a:cubicBezTo>
                    <a:pt x="1280378" y="32002"/>
                    <a:pt x="1284179" y="34368"/>
                    <a:pt x="1286281" y="35395"/>
                  </a:cubicBezTo>
                  <a:cubicBezTo>
                    <a:pt x="1297507" y="40841"/>
                    <a:pt x="1308554" y="46645"/>
                    <a:pt x="1319467" y="52717"/>
                  </a:cubicBezTo>
                  <a:cubicBezTo>
                    <a:pt x="1330424" y="58788"/>
                    <a:pt x="1341158" y="65128"/>
                    <a:pt x="1351758" y="71735"/>
                  </a:cubicBezTo>
                  <a:cubicBezTo>
                    <a:pt x="1377161" y="87137"/>
                    <a:pt x="1401536" y="104326"/>
                    <a:pt x="1425553" y="122139"/>
                  </a:cubicBezTo>
                  <a:cubicBezTo>
                    <a:pt x="1441519" y="133969"/>
                    <a:pt x="1457262" y="146157"/>
                    <a:pt x="1472871" y="158568"/>
                  </a:cubicBezTo>
                  <a:cubicBezTo>
                    <a:pt x="1512094" y="189864"/>
                    <a:pt x="1549931" y="222945"/>
                    <a:pt x="1584906" y="258170"/>
                  </a:cubicBezTo>
                  <a:cubicBezTo>
                    <a:pt x="1590228" y="263840"/>
                    <a:pt x="1599173" y="264152"/>
                    <a:pt x="1604853" y="258884"/>
                  </a:cubicBezTo>
                  <a:cubicBezTo>
                    <a:pt x="1610533" y="253571"/>
                    <a:pt x="1610846" y="244687"/>
                    <a:pt x="1605523" y="239017"/>
                  </a:cubicBezTo>
                  <a:close/>
                  <a:moveTo>
                    <a:pt x="1270896" y="27091"/>
                  </a:moveTo>
                  <a:cubicBezTo>
                    <a:pt x="1270896" y="27225"/>
                    <a:pt x="1271165" y="27046"/>
                    <a:pt x="1271254" y="27091"/>
                  </a:cubicBezTo>
                  <a:cubicBezTo>
                    <a:pt x="1271209" y="27091"/>
                    <a:pt x="1271209" y="27091"/>
                    <a:pt x="1271165" y="27091"/>
                  </a:cubicBezTo>
                  <a:lnTo>
                    <a:pt x="1270896" y="27091"/>
                  </a:lnTo>
                  <a:close/>
                  <a:moveTo>
                    <a:pt x="1271835" y="27002"/>
                  </a:moveTo>
                  <a:cubicBezTo>
                    <a:pt x="1271656" y="27046"/>
                    <a:pt x="1271433" y="27046"/>
                    <a:pt x="1271254" y="27091"/>
                  </a:cubicBezTo>
                  <a:cubicBezTo>
                    <a:pt x="1271478" y="27225"/>
                    <a:pt x="1271880" y="27270"/>
                    <a:pt x="1272417" y="27046"/>
                  </a:cubicBezTo>
                  <a:lnTo>
                    <a:pt x="1272283" y="26957"/>
                  </a:lnTo>
                  <a:lnTo>
                    <a:pt x="1271835" y="27002"/>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7" name="Google Shape;667;p7"/>
            <p:cNvSpPr/>
            <p:nvPr/>
          </p:nvSpPr>
          <p:spPr>
            <a:xfrm rot="-5400000" flipH="1">
              <a:off x="8098987" y="125143"/>
              <a:ext cx="1412975" cy="683526"/>
            </a:xfrm>
            <a:custGeom>
              <a:avLst/>
              <a:gdLst/>
              <a:ahLst/>
              <a:cxnLst/>
              <a:rect l="l" t="t" r="r" b="b"/>
              <a:pathLst>
                <a:path w="2825950" h="1367052" extrusionOk="0">
                  <a:moveTo>
                    <a:pt x="390846" y="855786"/>
                  </a:moveTo>
                  <a:cubicBezTo>
                    <a:pt x="390846" y="874358"/>
                    <a:pt x="375550" y="889448"/>
                    <a:pt x="356721" y="889448"/>
                  </a:cubicBezTo>
                  <a:cubicBezTo>
                    <a:pt x="337892" y="889448"/>
                    <a:pt x="322641" y="874358"/>
                    <a:pt x="322641" y="855786"/>
                  </a:cubicBezTo>
                  <a:cubicBezTo>
                    <a:pt x="322641" y="837214"/>
                    <a:pt x="337892" y="822080"/>
                    <a:pt x="356721" y="822080"/>
                  </a:cubicBezTo>
                  <a:cubicBezTo>
                    <a:pt x="375550" y="822080"/>
                    <a:pt x="390846" y="837214"/>
                    <a:pt x="390846" y="855786"/>
                  </a:cubicBezTo>
                  <a:close/>
                  <a:moveTo>
                    <a:pt x="34125" y="1004139"/>
                  </a:moveTo>
                  <a:cubicBezTo>
                    <a:pt x="15296" y="1004139"/>
                    <a:pt x="0" y="1019229"/>
                    <a:pt x="0" y="1037845"/>
                  </a:cubicBezTo>
                  <a:cubicBezTo>
                    <a:pt x="0" y="1056418"/>
                    <a:pt x="15296" y="1071507"/>
                    <a:pt x="34125" y="1071507"/>
                  </a:cubicBezTo>
                  <a:cubicBezTo>
                    <a:pt x="52954" y="1071507"/>
                    <a:pt x="68249" y="1056418"/>
                    <a:pt x="68249" y="1037845"/>
                  </a:cubicBezTo>
                  <a:cubicBezTo>
                    <a:pt x="68249" y="1019229"/>
                    <a:pt x="52954" y="1004139"/>
                    <a:pt x="34125" y="1004139"/>
                  </a:cubicBezTo>
                  <a:close/>
                  <a:moveTo>
                    <a:pt x="34125" y="1299684"/>
                  </a:moveTo>
                  <a:cubicBezTo>
                    <a:pt x="15296" y="1299684"/>
                    <a:pt x="0" y="1314774"/>
                    <a:pt x="0" y="1333346"/>
                  </a:cubicBezTo>
                  <a:cubicBezTo>
                    <a:pt x="0" y="1351918"/>
                    <a:pt x="15296" y="1367052"/>
                    <a:pt x="34125" y="1367052"/>
                  </a:cubicBezTo>
                  <a:cubicBezTo>
                    <a:pt x="52954" y="1367052"/>
                    <a:pt x="68249" y="1351918"/>
                    <a:pt x="68249" y="1333346"/>
                  </a:cubicBezTo>
                  <a:cubicBezTo>
                    <a:pt x="68249" y="1314774"/>
                    <a:pt x="52954" y="1299684"/>
                    <a:pt x="34125" y="1299684"/>
                  </a:cubicBezTo>
                  <a:close/>
                  <a:moveTo>
                    <a:pt x="1439049" y="17858"/>
                  </a:moveTo>
                  <a:cubicBezTo>
                    <a:pt x="1420220" y="17858"/>
                    <a:pt x="1404925" y="32947"/>
                    <a:pt x="1404925" y="51519"/>
                  </a:cubicBezTo>
                  <a:cubicBezTo>
                    <a:pt x="1404925" y="70136"/>
                    <a:pt x="1420220" y="85226"/>
                    <a:pt x="1439049" y="85226"/>
                  </a:cubicBezTo>
                  <a:cubicBezTo>
                    <a:pt x="1457878" y="85226"/>
                    <a:pt x="1473129" y="70136"/>
                    <a:pt x="1473129" y="51519"/>
                  </a:cubicBezTo>
                  <a:cubicBezTo>
                    <a:pt x="1473129" y="32947"/>
                    <a:pt x="1457878" y="17858"/>
                    <a:pt x="1439049" y="17858"/>
                  </a:cubicBezTo>
                  <a:close/>
                  <a:moveTo>
                    <a:pt x="1701402" y="0"/>
                  </a:moveTo>
                  <a:cubicBezTo>
                    <a:pt x="1682573" y="0"/>
                    <a:pt x="1667278" y="15090"/>
                    <a:pt x="1667278" y="33706"/>
                  </a:cubicBezTo>
                  <a:cubicBezTo>
                    <a:pt x="1667278" y="52278"/>
                    <a:pt x="1682573" y="67368"/>
                    <a:pt x="1701402" y="67368"/>
                  </a:cubicBezTo>
                  <a:cubicBezTo>
                    <a:pt x="1720231" y="67368"/>
                    <a:pt x="1735527" y="52278"/>
                    <a:pt x="1735527" y="33706"/>
                  </a:cubicBezTo>
                  <a:cubicBezTo>
                    <a:pt x="1735527" y="15090"/>
                    <a:pt x="1720231" y="0"/>
                    <a:pt x="1701402" y="0"/>
                  </a:cubicBezTo>
                  <a:close/>
                  <a:moveTo>
                    <a:pt x="2791826" y="518543"/>
                  </a:moveTo>
                  <a:cubicBezTo>
                    <a:pt x="2772997" y="518543"/>
                    <a:pt x="2757701" y="533633"/>
                    <a:pt x="2757701" y="552250"/>
                  </a:cubicBezTo>
                  <a:cubicBezTo>
                    <a:pt x="2757701" y="570822"/>
                    <a:pt x="2772997" y="585911"/>
                    <a:pt x="2791826" y="585911"/>
                  </a:cubicBezTo>
                  <a:cubicBezTo>
                    <a:pt x="2810655" y="585911"/>
                    <a:pt x="2825950" y="570822"/>
                    <a:pt x="2825950" y="552250"/>
                  </a:cubicBezTo>
                  <a:cubicBezTo>
                    <a:pt x="2825950" y="533633"/>
                    <a:pt x="2810655" y="518543"/>
                    <a:pt x="2791826" y="518543"/>
                  </a:cubicBezTo>
                  <a:close/>
                  <a:moveTo>
                    <a:pt x="2608367" y="756095"/>
                  </a:moveTo>
                  <a:cubicBezTo>
                    <a:pt x="2589493" y="756095"/>
                    <a:pt x="2574242" y="771185"/>
                    <a:pt x="2574242" y="789802"/>
                  </a:cubicBezTo>
                  <a:cubicBezTo>
                    <a:pt x="2574242" y="808374"/>
                    <a:pt x="2589493" y="823464"/>
                    <a:pt x="2608367" y="823464"/>
                  </a:cubicBezTo>
                  <a:cubicBezTo>
                    <a:pt x="2627196" y="823464"/>
                    <a:pt x="2642447" y="808374"/>
                    <a:pt x="2642447" y="789802"/>
                  </a:cubicBezTo>
                  <a:cubicBezTo>
                    <a:pt x="2642447" y="771185"/>
                    <a:pt x="2627196" y="756095"/>
                    <a:pt x="2608367" y="756095"/>
                  </a:cubicBezTo>
                  <a:close/>
                  <a:moveTo>
                    <a:pt x="2588912" y="1010434"/>
                  </a:moveTo>
                  <a:cubicBezTo>
                    <a:pt x="2570083" y="1010434"/>
                    <a:pt x="2554787" y="1025524"/>
                    <a:pt x="2554787" y="1044140"/>
                  </a:cubicBezTo>
                  <a:cubicBezTo>
                    <a:pt x="2554787" y="1062712"/>
                    <a:pt x="2570083" y="1077802"/>
                    <a:pt x="2588912" y="1077802"/>
                  </a:cubicBezTo>
                  <a:cubicBezTo>
                    <a:pt x="2607740" y="1077802"/>
                    <a:pt x="2623036" y="1062712"/>
                    <a:pt x="2623036" y="1044140"/>
                  </a:cubicBezTo>
                  <a:cubicBezTo>
                    <a:pt x="2623036" y="1025524"/>
                    <a:pt x="2607740" y="1010434"/>
                    <a:pt x="2588912" y="1010434"/>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8" name="Google Shape;668;p7"/>
            <p:cNvSpPr/>
            <p:nvPr/>
          </p:nvSpPr>
          <p:spPr>
            <a:xfrm rot="-5400000" flipH="1">
              <a:off x="8559574" y="74782"/>
              <a:ext cx="894083" cy="826054"/>
            </a:xfrm>
            <a:custGeom>
              <a:avLst/>
              <a:gdLst/>
              <a:ahLst/>
              <a:cxnLst/>
              <a:rect l="l" t="t" r="r" b="b"/>
              <a:pathLst>
                <a:path w="1788166" h="1652108" extrusionOk="0">
                  <a:moveTo>
                    <a:pt x="1643183" y="1325835"/>
                  </a:moveTo>
                  <a:cubicBezTo>
                    <a:pt x="1711477" y="1286458"/>
                    <a:pt x="1767919" y="1229939"/>
                    <a:pt x="1710896" y="1186768"/>
                  </a:cubicBezTo>
                  <a:cubicBezTo>
                    <a:pt x="1655348" y="1144623"/>
                    <a:pt x="1598459" y="1199580"/>
                    <a:pt x="1560085" y="1254046"/>
                  </a:cubicBezTo>
                  <a:cubicBezTo>
                    <a:pt x="1594344" y="1178642"/>
                    <a:pt x="1609998" y="1081630"/>
                    <a:pt x="1520638" y="1085648"/>
                  </a:cubicBezTo>
                  <a:cubicBezTo>
                    <a:pt x="1441119" y="1089175"/>
                    <a:pt x="1439911" y="1168419"/>
                    <a:pt x="1451897" y="1231769"/>
                  </a:cubicBezTo>
                  <a:cubicBezTo>
                    <a:pt x="1412674" y="1163687"/>
                    <a:pt x="1353996" y="1104935"/>
                    <a:pt x="1306141" y="1158820"/>
                  </a:cubicBezTo>
                  <a:cubicBezTo>
                    <a:pt x="1259851" y="1211054"/>
                    <a:pt x="1317501" y="1267842"/>
                    <a:pt x="1373988" y="1306280"/>
                  </a:cubicBezTo>
                  <a:cubicBezTo>
                    <a:pt x="1293663" y="1275297"/>
                    <a:pt x="1195627" y="1266502"/>
                    <a:pt x="1204840" y="1360478"/>
                  </a:cubicBezTo>
                  <a:cubicBezTo>
                    <a:pt x="1213338" y="1446776"/>
                    <a:pt x="1298046" y="1442713"/>
                    <a:pt x="1364148" y="1425838"/>
                  </a:cubicBezTo>
                  <a:cubicBezTo>
                    <a:pt x="1292902" y="1476464"/>
                    <a:pt x="1223982" y="1554369"/>
                    <a:pt x="1296122" y="1592673"/>
                  </a:cubicBezTo>
                  <a:cubicBezTo>
                    <a:pt x="1360347" y="1626782"/>
                    <a:pt x="1408202" y="1557851"/>
                    <a:pt x="1436423" y="1496376"/>
                  </a:cubicBezTo>
                  <a:cubicBezTo>
                    <a:pt x="1419517" y="1559860"/>
                    <a:pt x="1413747" y="1642809"/>
                    <a:pt x="1494564" y="1651470"/>
                  </a:cubicBezTo>
                  <a:cubicBezTo>
                    <a:pt x="1571893" y="1659729"/>
                    <a:pt x="1574889" y="1586378"/>
                    <a:pt x="1555076" y="1515930"/>
                  </a:cubicBezTo>
                  <a:cubicBezTo>
                    <a:pt x="1592019" y="1581691"/>
                    <a:pt x="1646403" y="1635844"/>
                    <a:pt x="1694124" y="1585352"/>
                  </a:cubicBezTo>
                  <a:cubicBezTo>
                    <a:pt x="1739296" y="1537538"/>
                    <a:pt x="1692514" y="1482893"/>
                    <a:pt x="1640768" y="1443160"/>
                  </a:cubicBezTo>
                  <a:cubicBezTo>
                    <a:pt x="1698731" y="1463473"/>
                    <a:pt x="1764654" y="1469678"/>
                    <a:pt x="1784333" y="1405257"/>
                  </a:cubicBezTo>
                  <a:cubicBezTo>
                    <a:pt x="1807277" y="1330388"/>
                    <a:pt x="1723061" y="1316950"/>
                    <a:pt x="1643183" y="1325835"/>
                  </a:cubicBezTo>
                  <a:close/>
                  <a:moveTo>
                    <a:pt x="1517508" y="1427088"/>
                  </a:moveTo>
                  <a:cubicBezTo>
                    <a:pt x="1517642" y="1427445"/>
                    <a:pt x="1517731" y="1427847"/>
                    <a:pt x="1517866" y="1428248"/>
                  </a:cubicBezTo>
                  <a:cubicBezTo>
                    <a:pt x="1499216" y="1401507"/>
                    <a:pt x="1469027" y="1426061"/>
                    <a:pt x="1463436" y="1424186"/>
                  </a:cubicBezTo>
                  <a:cubicBezTo>
                    <a:pt x="1465001" y="1418962"/>
                    <a:pt x="1465762" y="1416016"/>
                    <a:pt x="1465762" y="1416016"/>
                  </a:cubicBezTo>
                  <a:cubicBezTo>
                    <a:pt x="1461647" y="1420391"/>
                    <a:pt x="1457846" y="1398560"/>
                    <a:pt x="1443444" y="1391149"/>
                  </a:cubicBezTo>
                  <a:cubicBezTo>
                    <a:pt x="1447112" y="1381729"/>
                    <a:pt x="1456146" y="1364050"/>
                    <a:pt x="1447872" y="1348871"/>
                  </a:cubicBezTo>
                  <a:cubicBezTo>
                    <a:pt x="1452434" y="1351103"/>
                    <a:pt x="1455028" y="1352264"/>
                    <a:pt x="1455028" y="1352264"/>
                  </a:cubicBezTo>
                  <a:cubicBezTo>
                    <a:pt x="1449795" y="1345657"/>
                    <a:pt x="1497561" y="1349675"/>
                    <a:pt x="1488571" y="1314406"/>
                  </a:cubicBezTo>
                  <a:cubicBezTo>
                    <a:pt x="1498411" y="1318825"/>
                    <a:pt x="1511694" y="1323067"/>
                    <a:pt x="1523411" y="1314361"/>
                  </a:cubicBezTo>
                  <a:cubicBezTo>
                    <a:pt x="1516926" y="1326727"/>
                    <a:pt x="1513304" y="1334629"/>
                    <a:pt x="1513304" y="1334629"/>
                  </a:cubicBezTo>
                  <a:cubicBezTo>
                    <a:pt x="1519118" y="1330165"/>
                    <a:pt x="1518000" y="1363202"/>
                    <a:pt x="1540764" y="1366550"/>
                  </a:cubicBezTo>
                  <a:cubicBezTo>
                    <a:pt x="1539960" y="1376550"/>
                    <a:pt x="1543895" y="1386685"/>
                    <a:pt x="1544656" y="1391863"/>
                  </a:cubicBezTo>
                  <a:cubicBezTo>
                    <a:pt x="1532446" y="1394944"/>
                    <a:pt x="1509949" y="1400033"/>
                    <a:pt x="1517508" y="1427088"/>
                  </a:cubicBezTo>
                  <a:close/>
                  <a:moveTo>
                    <a:pt x="621814" y="340491"/>
                  </a:moveTo>
                  <a:cubicBezTo>
                    <a:pt x="718597" y="284685"/>
                    <a:pt x="798565" y="204638"/>
                    <a:pt x="717792" y="143431"/>
                  </a:cubicBezTo>
                  <a:cubicBezTo>
                    <a:pt x="639078" y="83786"/>
                    <a:pt x="558484" y="161646"/>
                    <a:pt x="504100" y="238791"/>
                  </a:cubicBezTo>
                  <a:cubicBezTo>
                    <a:pt x="552670" y="131913"/>
                    <a:pt x="574854" y="-5458"/>
                    <a:pt x="448239" y="167"/>
                  </a:cubicBezTo>
                  <a:cubicBezTo>
                    <a:pt x="335579" y="5212"/>
                    <a:pt x="333879" y="117492"/>
                    <a:pt x="350874" y="207183"/>
                  </a:cubicBezTo>
                  <a:cubicBezTo>
                    <a:pt x="295327" y="110796"/>
                    <a:pt x="212139" y="27534"/>
                    <a:pt x="144382" y="103876"/>
                  </a:cubicBezTo>
                  <a:cubicBezTo>
                    <a:pt x="78771" y="177852"/>
                    <a:pt x="160438" y="258300"/>
                    <a:pt x="240495" y="312767"/>
                  </a:cubicBezTo>
                  <a:cubicBezTo>
                    <a:pt x="126716" y="268881"/>
                    <a:pt x="-12243" y="256425"/>
                    <a:pt x="862" y="389555"/>
                  </a:cubicBezTo>
                  <a:cubicBezTo>
                    <a:pt x="12848" y="511791"/>
                    <a:pt x="132888" y="506076"/>
                    <a:pt x="226585" y="482192"/>
                  </a:cubicBezTo>
                  <a:cubicBezTo>
                    <a:pt x="125598" y="553890"/>
                    <a:pt x="27965" y="664251"/>
                    <a:pt x="130160" y="718494"/>
                  </a:cubicBezTo>
                  <a:cubicBezTo>
                    <a:pt x="221174" y="766844"/>
                    <a:pt x="288931" y="669207"/>
                    <a:pt x="328915" y="582106"/>
                  </a:cubicBezTo>
                  <a:cubicBezTo>
                    <a:pt x="305032" y="672019"/>
                    <a:pt x="296802" y="789523"/>
                    <a:pt x="411297" y="801800"/>
                  </a:cubicBezTo>
                  <a:cubicBezTo>
                    <a:pt x="520871" y="813497"/>
                    <a:pt x="525120" y="709610"/>
                    <a:pt x="496989" y="609740"/>
                  </a:cubicBezTo>
                  <a:cubicBezTo>
                    <a:pt x="549405" y="703002"/>
                    <a:pt x="626421" y="779656"/>
                    <a:pt x="693999" y="708136"/>
                  </a:cubicBezTo>
                  <a:cubicBezTo>
                    <a:pt x="758044" y="640366"/>
                    <a:pt x="691718" y="562953"/>
                    <a:pt x="618415" y="506701"/>
                  </a:cubicBezTo>
                  <a:cubicBezTo>
                    <a:pt x="700529" y="535452"/>
                    <a:pt x="793913" y="544247"/>
                    <a:pt x="821821" y="453039"/>
                  </a:cubicBezTo>
                  <a:cubicBezTo>
                    <a:pt x="854336" y="346919"/>
                    <a:pt x="735011" y="327856"/>
                    <a:pt x="621814" y="340491"/>
                  </a:cubicBezTo>
                  <a:close/>
                  <a:moveTo>
                    <a:pt x="443811" y="483888"/>
                  </a:moveTo>
                  <a:cubicBezTo>
                    <a:pt x="443990" y="484468"/>
                    <a:pt x="444124" y="485004"/>
                    <a:pt x="444303" y="485584"/>
                  </a:cubicBezTo>
                  <a:cubicBezTo>
                    <a:pt x="417916" y="447682"/>
                    <a:pt x="375115" y="482459"/>
                    <a:pt x="367199" y="479825"/>
                  </a:cubicBezTo>
                  <a:cubicBezTo>
                    <a:pt x="369390" y="472415"/>
                    <a:pt x="370508" y="468218"/>
                    <a:pt x="370508" y="468218"/>
                  </a:cubicBezTo>
                  <a:cubicBezTo>
                    <a:pt x="364694" y="474468"/>
                    <a:pt x="359238" y="443485"/>
                    <a:pt x="338888" y="433038"/>
                  </a:cubicBezTo>
                  <a:cubicBezTo>
                    <a:pt x="344031" y="419645"/>
                    <a:pt x="356867" y="394644"/>
                    <a:pt x="345149" y="373126"/>
                  </a:cubicBezTo>
                  <a:cubicBezTo>
                    <a:pt x="351634" y="376251"/>
                    <a:pt x="355302" y="377903"/>
                    <a:pt x="355302" y="377903"/>
                  </a:cubicBezTo>
                  <a:cubicBezTo>
                    <a:pt x="347878" y="368527"/>
                    <a:pt x="415501" y="374242"/>
                    <a:pt x="402799" y="324285"/>
                  </a:cubicBezTo>
                  <a:cubicBezTo>
                    <a:pt x="416708" y="330535"/>
                    <a:pt x="435537" y="336517"/>
                    <a:pt x="452175" y="324196"/>
                  </a:cubicBezTo>
                  <a:cubicBezTo>
                    <a:pt x="442962" y="341696"/>
                    <a:pt x="437863" y="352946"/>
                    <a:pt x="437863" y="352946"/>
                  </a:cubicBezTo>
                  <a:cubicBezTo>
                    <a:pt x="446092" y="346652"/>
                    <a:pt x="444482" y="393439"/>
                    <a:pt x="476728" y="398126"/>
                  </a:cubicBezTo>
                  <a:cubicBezTo>
                    <a:pt x="475610" y="412323"/>
                    <a:pt x="481201" y="426699"/>
                    <a:pt x="482274" y="434065"/>
                  </a:cubicBezTo>
                  <a:cubicBezTo>
                    <a:pt x="464966" y="438396"/>
                    <a:pt x="433077" y="445628"/>
                    <a:pt x="443811" y="483888"/>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9" name="Google Shape;669;p7"/>
            <p:cNvSpPr/>
            <p:nvPr/>
          </p:nvSpPr>
          <p:spPr>
            <a:xfrm rot="-5400000" flipH="1">
              <a:off x="8713466" y="226084"/>
              <a:ext cx="627015" cy="572135"/>
            </a:xfrm>
            <a:custGeom>
              <a:avLst/>
              <a:gdLst/>
              <a:ahLst/>
              <a:cxnLst/>
              <a:rect l="l" t="t" r="r" b="b"/>
              <a:pathLst>
                <a:path w="1254030" h="1144270" extrusionOk="0">
                  <a:moveTo>
                    <a:pt x="1253991" y="1073744"/>
                  </a:moveTo>
                  <a:cubicBezTo>
                    <a:pt x="1252694" y="1113834"/>
                    <a:pt x="1219732" y="1145443"/>
                    <a:pt x="1180375" y="1144237"/>
                  </a:cubicBezTo>
                  <a:cubicBezTo>
                    <a:pt x="1141018" y="1143032"/>
                    <a:pt x="1110113" y="1109459"/>
                    <a:pt x="1111410" y="1069369"/>
                  </a:cubicBezTo>
                  <a:cubicBezTo>
                    <a:pt x="1112707" y="1029234"/>
                    <a:pt x="1145669" y="997670"/>
                    <a:pt x="1185026" y="998875"/>
                  </a:cubicBezTo>
                  <a:cubicBezTo>
                    <a:pt x="1224384" y="1000081"/>
                    <a:pt x="1255288" y="1033609"/>
                    <a:pt x="1253991" y="1073744"/>
                  </a:cubicBezTo>
                  <a:close/>
                  <a:moveTo>
                    <a:pt x="104353" y="49"/>
                  </a:moveTo>
                  <a:cubicBezTo>
                    <a:pt x="48626" y="-1692"/>
                    <a:pt x="1889" y="43086"/>
                    <a:pt x="56" y="99918"/>
                  </a:cubicBezTo>
                  <a:cubicBezTo>
                    <a:pt x="-1778" y="156706"/>
                    <a:pt x="42007" y="204252"/>
                    <a:pt x="97778" y="205948"/>
                  </a:cubicBezTo>
                  <a:cubicBezTo>
                    <a:pt x="153505" y="207690"/>
                    <a:pt x="200242" y="162911"/>
                    <a:pt x="202075" y="106079"/>
                  </a:cubicBezTo>
                  <a:cubicBezTo>
                    <a:pt x="203909" y="49247"/>
                    <a:pt x="160124" y="1746"/>
                    <a:pt x="104353" y="49"/>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0"/>
        <p:cNvGrpSpPr/>
        <p:nvPr/>
      </p:nvGrpSpPr>
      <p:grpSpPr>
        <a:xfrm>
          <a:off x="0" y="0"/>
          <a:ext cx="0" cy="0"/>
          <a:chOff x="0" y="0"/>
          <a:chExt cx="0" cy="0"/>
        </a:xfrm>
      </p:grpSpPr>
      <p:sp>
        <p:nvSpPr>
          <p:cNvPr id="671" name="Google Shape;671;p8"/>
          <p:cNvSpPr txBox="1">
            <a:spLocks noGrp="1"/>
          </p:cNvSpPr>
          <p:nvPr>
            <p:ph type="title"/>
          </p:nvPr>
        </p:nvSpPr>
        <p:spPr>
          <a:xfrm>
            <a:off x="940750" y="808425"/>
            <a:ext cx="7262400" cy="615600"/>
          </a:xfrm>
          <a:prstGeom prst="rect">
            <a:avLst/>
          </a:prstGeom>
        </p:spPr>
        <p:txBody>
          <a:bodyPr spcFirstLastPara="1" wrap="square" lIns="0" tIns="0" rIns="0" bIns="0" anchor="t"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a:lvl2pPr>
            <a:lvl3pPr lvl="2" algn="ctr" rtl="0">
              <a:spcBef>
                <a:spcPts val="0"/>
              </a:spcBef>
              <a:spcAft>
                <a:spcPts val="0"/>
              </a:spcAft>
              <a:buSzPts val="4000"/>
              <a:buNone/>
              <a:defRPr/>
            </a:lvl3pPr>
            <a:lvl4pPr lvl="3" algn="ctr" rtl="0">
              <a:spcBef>
                <a:spcPts val="0"/>
              </a:spcBef>
              <a:spcAft>
                <a:spcPts val="0"/>
              </a:spcAft>
              <a:buSzPts val="4000"/>
              <a:buNone/>
              <a:defRPr/>
            </a:lvl4pPr>
            <a:lvl5pPr lvl="4" algn="ctr" rtl="0">
              <a:spcBef>
                <a:spcPts val="0"/>
              </a:spcBef>
              <a:spcAft>
                <a:spcPts val="0"/>
              </a:spcAft>
              <a:buSzPts val="4000"/>
              <a:buNone/>
              <a:defRPr/>
            </a:lvl5pPr>
            <a:lvl6pPr lvl="5" algn="ctr" rtl="0">
              <a:spcBef>
                <a:spcPts val="0"/>
              </a:spcBef>
              <a:spcAft>
                <a:spcPts val="0"/>
              </a:spcAft>
              <a:buSzPts val="4000"/>
              <a:buNone/>
              <a:defRPr/>
            </a:lvl6pPr>
            <a:lvl7pPr lvl="6" algn="ctr" rtl="0">
              <a:spcBef>
                <a:spcPts val="0"/>
              </a:spcBef>
              <a:spcAft>
                <a:spcPts val="0"/>
              </a:spcAft>
              <a:buSzPts val="4000"/>
              <a:buNone/>
              <a:defRPr/>
            </a:lvl7pPr>
            <a:lvl8pPr lvl="7" algn="ctr" rtl="0">
              <a:spcBef>
                <a:spcPts val="0"/>
              </a:spcBef>
              <a:spcAft>
                <a:spcPts val="0"/>
              </a:spcAft>
              <a:buSzPts val="4000"/>
              <a:buNone/>
              <a:defRPr/>
            </a:lvl8pPr>
            <a:lvl9pPr lvl="8" algn="ctr" rtl="0">
              <a:spcBef>
                <a:spcPts val="0"/>
              </a:spcBef>
              <a:spcAft>
                <a:spcPts val="0"/>
              </a:spcAft>
              <a:buSzPts val="4000"/>
              <a:buNone/>
              <a:defRPr/>
            </a:lvl9pPr>
          </a:lstStyle>
          <a:p>
            <a:endParaRPr/>
          </a:p>
        </p:txBody>
      </p:sp>
      <p:sp>
        <p:nvSpPr>
          <p:cNvPr id="672" name="Google Shape;672;p8"/>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3"/>
        <p:cNvGrpSpPr/>
        <p:nvPr/>
      </p:nvGrpSpPr>
      <p:grpSpPr>
        <a:xfrm>
          <a:off x="0" y="0"/>
          <a:ext cx="0" cy="0"/>
          <a:chOff x="0" y="0"/>
          <a:chExt cx="0" cy="0"/>
        </a:xfrm>
      </p:grpSpPr>
      <p:sp>
        <p:nvSpPr>
          <p:cNvPr id="674" name="Google Shape;674;p9"/>
          <p:cNvSpPr txBox="1">
            <a:spLocks noGrp="1"/>
          </p:cNvSpPr>
          <p:nvPr>
            <p:ph type="body" idx="1"/>
          </p:nvPr>
        </p:nvSpPr>
        <p:spPr>
          <a:xfrm>
            <a:off x="855300" y="4406300"/>
            <a:ext cx="7433400" cy="519600"/>
          </a:xfrm>
          <a:prstGeom prst="rect">
            <a:avLst/>
          </a:prstGeom>
        </p:spPr>
        <p:txBody>
          <a:bodyPr spcFirstLastPara="1" wrap="square" lIns="0" tIns="0" rIns="0" bIns="0" anchor="t" anchorCtr="0">
            <a:noAutofit/>
          </a:bodyPr>
          <a:lstStyle>
            <a:lvl1pPr marL="457200" lvl="0" indent="-228600" algn="ctr" rtl="0">
              <a:spcBef>
                <a:spcPts val="0"/>
              </a:spcBef>
              <a:spcAft>
                <a:spcPts val="800"/>
              </a:spcAft>
              <a:buSzPts val="1800"/>
              <a:buNone/>
              <a:defRPr sz="1800"/>
            </a:lvl1pPr>
          </a:lstStyle>
          <a:p>
            <a:endParaRPr/>
          </a:p>
        </p:txBody>
      </p:sp>
      <p:sp>
        <p:nvSpPr>
          <p:cNvPr id="675" name="Google Shape;675;p9"/>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76"/>
        <p:cNvGrpSpPr/>
        <p:nvPr/>
      </p:nvGrpSpPr>
      <p:grpSpPr>
        <a:xfrm>
          <a:off x="0" y="0"/>
          <a:ext cx="0" cy="0"/>
          <a:chOff x="0" y="0"/>
          <a:chExt cx="0" cy="0"/>
        </a:xfrm>
      </p:grpSpPr>
      <p:sp>
        <p:nvSpPr>
          <p:cNvPr id="677" name="Google Shape;677;p10"/>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4350" y="785650"/>
            <a:ext cx="8115300" cy="531300"/>
          </a:xfrm>
          <a:prstGeom prst="rect">
            <a:avLst/>
          </a:prstGeom>
          <a:noFill/>
          <a:ln>
            <a:noFill/>
          </a:ln>
        </p:spPr>
        <p:txBody>
          <a:bodyPr spcFirstLastPara="1" wrap="square" lIns="0" tIns="0" rIns="0" bIns="0" anchor="t" anchorCtr="0">
            <a:noAutofit/>
          </a:bodyPr>
          <a:lstStyle>
            <a:lvl1pPr lvl="0" rtl="0">
              <a:lnSpc>
                <a:spcPct val="90000"/>
              </a:lnSpc>
              <a:spcBef>
                <a:spcPts val="0"/>
              </a:spcBef>
              <a:spcAft>
                <a:spcPts val="0"/>
              </a:spcAft>
              <a:buClr>
                <a:schemeClr val="dk1"/>
              </a:buClr>
              <a:buSzPts val="4000"/>
              <a:buFont typeface="Gilda Display"/>
              <a:buNone/>
              <a:defRPr sz="4000">
                <a:solidFill>
                  <a:schemeClr val="dk1"/>
                </a:solidFill>
                <a:latin typeface="Gilda Display"/>
                <a:ea typeface="Gilda Display"/>
                <a:cs typeface="Gilda Display"/>
                <a:sym typeface="Gilda Display"/>
              </a:defRPr>
            </a:lvl1pPr>
            <a:lvl2pPr lvl="1" rtl="0">
              <a:lnSpc>
                <a:spcPct val="90000"/>
              </a:lnSpc>
              <a:spcBef>
                <a:spcPts val="0"/>
              </a:spcBef>
              <a:spcAft>
                <a:spcPts val="0"/>
              </a:spcAft>
              <a:buClr>
                <a:schemeClr val="dk1"/>
              </a:buClr>
              <a:buSzPts val="4000"/>
              <a:buFont typeface="Gilda Display"/>
              <a:buNone/>
              <a:defRPr sz="4000">
                <a:solidFill>
                  <a:schemeClr val="dk1"/>
                </a:solidFill>
                <a:latin typeface="Gilda Display"/>
                <a:ea typeface="Gilda Display"/>
                <a:cs typeface="Gilda Display"/>
                <a:sym typeface="Gilda Display"/>
              </a:defRPr>
            </a:lvl2pPr>
            <a:lvl3pPr lvl="2" rtl="0">
              <a:lnSpc>
                <a:spcPct val="90000"/>
              </a:lnSpc>
              <a:spcBef>
                <a:spcPts val="0"/>
              </a:spcBef>
              <a:spcAft>
                <a:spcPts val="0"/>
              </a:spcAft>
              <a:buClr>
                <a:schemeClr val="dk1"/>
              </a:buClr>
              <a:buSzPts val="4000"/>
              <a:buFont typeface="Gilda Display"/>
              <a:buNone/>
              <a:defRPr sz="4000">
                <a:solidFill>
                  <a:schemeClr val="dk1"/>
                </a:solidFill>
                <a:latin typeface="Gilda Display"/>
                <a:ea typeface="Gilda Display"/>
                <a:cs typeface="Gilda Display"/>
                <a:sym typeface="Gilda Display"/>
              </a:defRPr>
            </a:lvl3pPr>
            <a:lvl4pPr lvl="3" rtl="0">
              <a:lnSpc>
                <a:spcPct val="90000"/>
              </a:lnSpc>
              <a:spcBef>
                <a:spcPts val="0"/>
              </a:spcBef>
              <a:spcAft>
                <a:spcPts val="0"/>
              </a:spcAft>
              <a:buClr>
                <a:schemeClr val="dk1"/>
              </a:buClr>
              <a:buSzPts val="4000"/>
              <a:buFont typeface="Gilda Display"/>
              <a:buNone/>
              <a:defRPr sz="4000">
                <a:solidFill>
                  <a:schemeClr val="dk1"/>
                </a:solidFill>
                <a:latin typeface="Gilda Display"/>
                <a:ea typeface="Gilda Display"/>
                <a:cs typeface="Gilda Display"/>
                <a:sym typeface="Gilda Display"/>
              </a:defRPr>
            </a:lvl4pPr>
            <a:lvl5pPr lvl="4" rtl="0">
              <a:lnSpc>
                <a:spcPct val="90000"/>
              </a:lnSpc>
              <a:spcBef>
                <a:spcPts val="0"/>
              </a:spcBef>
              <a:spcAft>
                <a:spcPts val="0"/>
              </a:spcAft>
              <a:buClr>
                <a:schemeClr val="dk1"/>
              </a:buClr>
              <a:buSzPts val="4000"/>
              <a:buFont typeface="Gilda Display"/>
              <a:buNone/>
              <a:defRPr sz="4000">
                <a:solidFill>
                  <a:schemeClr val="dk1"/>
                </a:solidFill>
                <a:latin typeface="Gilda Display"/>
                <a:ea typeface="Gilda Display"/>
                <a:cs typeface="Gilda Display"/>
                <a:sym typeface="Gilda Display"/>
              </a:defRPr>
            </a:lvl5pPr>
            <a:lvl6pPr lvl="5" rtl="0">
              <a:lnSpc>
                <a:spcPct val="90000"/>
              </a:lnSpc>
              <a:spcBef>
                <a:spcPts val="0"/>
              </a:spcBef>
              <a:spcAft>
                <a:spcPts val="0"/>
              </a:spcAft>
              <a:buClr>
                <a:schemeClr val="dk1"/>
              </a:buClr>
              <a:buSzPts val="4000"/>
              <a:buFont typeface="Gilda Display"/>
              <a:buNone/>
              <a:defRPr sz="4000">
                <a:solidFill>
                  <a:schemeClr val="dk1"/>
                </a:solidFill>
                <a:latin typeface="Gilda Display"/>
                <a:ea typeface="Gilda Display"/>
                <a:cs typeface="Gilda Display"/>
                <a:sym typeface="Gilda Display"/>
              </a:defRPr>
            </a:lvl6pPr>
            <a:lvl7pPr lvl="6" rtl="0">
              <a:lnSpc>
                <a:spcPct val="90000"/>
              </a:lnSpc>
              <a:spcBef>
                <a:spcPts val="0"/>
              </a:spcBef>
              <a:spcAft>
                <a:spcPts val="0"/>
              </a:spcAft>
              <a:buClr>
                <a:schemeClr val="dk1"/>
              </a:buClr>
              <a:buSzPts val="4000"/>
              <a:buFont typeface="Gilda Display"/>
              <a:buNone/>
              <a:defRPr sz="4000">
                <a:solidFill>
                  <a:schemeClr val="dk1"/>
                </a:solidFill>
                <a:latin typeface="Gilda Display"/>
                <a:ea typeface="Gilda Display"/>
                <a:cs typeface="Gilda Display"/>
                <a:sym typeface="Gilda Display"/>
              </a:defRPr>
            </a:lvl7pPr>
            <a:lvl8pPr lvl="7" rtl="0">
              <a:lnSpc>
                <a:spcPct val="90000"/>
              </a:lnSpc>
              <a:spcBef>
                <a:spcPts val="0"/>
              </a:spcBef>
              <a:spcAft>
                <a:spcPts val="0"/>
              </a:spcAft>
              <a:buClr>
                <a:schemeClr val="dk1"/>
              </a:buClr>
              <a:buSzPts val="4000"/>
              <a:buFont typeface="Gilda Display"/>
              <a:buNone/>
              <a:defRPr sz="4000">
                <a:solidFill>
                  <a:schemeClr val="dk1"/>
                </a:solidFill>
                <a:latin typeface="Gilda Display"/>
                <a:ea typeface="Gilda Display"/>
                <a:cs typeface="Gilda Display"/>
                <a:sym typeface="Gilda Display"/>
              </a:defRPr>
            </a:lvl8pPr>
            <a:lvl9pPr lvl="8" rtl="0">
              <a:lnSpc>
                <a:spcPct val="90000"/>
              </a:lnSpc>
              <a:spcBef>
                <a:spcPts val="0"/>
              </a:spcBef>
              <a:spcAft>
                <a:spcPts val="0"/>
              </a:spcAft>
              <a:buClr>
                <a:schemeClr val="dk1"/>
              </a:buClr>
              <a:buSzPts val="4000"/>
              <a:buFont typeface="Gilda Display"/>
              <a:buNone/>
              <a:defRPr sz="4000">
                <a:solidFill>
                  <a:schemeClr val="dk1"/>
                </a:solidFill>
                <a:latin typeface="Gilda Display"/>
                <a:ea typeface="Gilda Display"/>
                <a:cs typeface="Gilda Display"/>
                <a:sym typeface="Gilda Display"/>
              </a:defRPr>
            </a:lvl9pPr>
          </a:lstStyle>
          <a:p>
            <a:endParaRPr/>
          </a:p>
        </p:txBody>
      </p:sp>
      <p:sp>
        <p:nvSpPr>
          <p:cNvPr id="7" name="Google Shape;7;p1"/>
          <p:cNvSpPr txBox="1">
            <a:spLocks noGrp="1"/>
          </p:cNvSpPr>
          <p:nvPr>
            <p:ph type="body" idx="1"/>
          </p:nvPr>
        </p:nvSpPr>
        <p:spPr>
          <a:xfrm>
            <a:off x="514350" y="1783649"/>
            <a:ext cx="8115300" cy="2654700"/>
          </a:xfrm>
          <a:prstGeom prst="rect">
            <a:avLst/>
          </a:prstGeom>
          <a:noFill/>
          <a:ln>
            <a:noFill/>
          </a:ln>
        </p:spPr>
        <p:txBody>
          <a:bodyPr spcFirstLastPara="1" wrap="square" lIns="0" tIns="0" rIns="0" bIns="0" anchor="t" anchorCtr="0">
            <a:noAutofit/>
          </a:bodyPr>
          <a:lstStyle>
            <a:lvl1pPr marL="457200" lvl="0" indent="-317500" rtl="0">
              <a:lnSpc>
                <a:spcPct val="115000"/>
              </a:lnSpc>
              <a:spcBef>
                <a:spcPts val="0"/>
              </a:spcBef>
              <a:spcAft>
                <a:spcPts val="0"/>
              </a:spcAft>
              <a:buClr>
                <a:schemeClr val="accent6"/>
              </a:buClr>
              <a:buSzPts val="1400"/>
              <a:buFont typeface="Oxygen Light"/>
              <a:buChar char="●"/>
              <a:defRPr>
                <a:solidFill>
                  <a:schemeClr val="dk1"/>
                </a:solidFill>
                <a:latin typeface="Oxygen Light"/>
                <a:ea typeface="Oxygen Light"/>
                <a:cs typeface="Oxygen Light"/>
                <a:sym typeface="Oxygen Light"/>
              </a:defRPr>
            </a:lvl1pPr>
            <a:lvl2pPr marL="914400" lvl="1" indent="-317500" rtl="0">
              <a:lnSpc>
                <a:spcPct val="115000"/>
              </a:lnSpc>
              <a:spcBef>
                <a:spcPts val="800"/>
              </a:spcBef>
              <a:spcAft>
                <a:spcPts val="0"/>
              </a:spcAft>
              <a:buClr>
                <a:schemeClr val="accent6"/>
              </a:buClr>
              <a:buSzPts val="1400"/>
              <a:buFont typeface="Oxygen Light"/>
              <a:buChar char="○"/>
              <a:defRPr>
                <a:solidFill>
                  <a:schemeClr val="dk1"/>
                </a:solidFill>
                <a:latin typeface="Oxygen Light"/>
                <a:ea typeface="Oxygen Light"/>
                <a:cs typeface="Oxygen Light"/>
                <a:sym typeface="Oxygen Light"/>
              </a:defRPr>
            </a:lvl2pPr>
            <a:lvl3pPr marL="1371600" lvl="2" indent="-317500" rtl="0">
              <a:lnSpc>
                <a:spcPct val="115000"/>
              </a:lnSpc>
              <a:spcBef>
                <a:spcPts val="800"/>
              </a:spcBef>
              <a:spcAft>
                <a:spcPts val="0"/>
              </a:spcAft>
              <a:buClr>
                <a:schemeClr val="accent6"/>
              </a:buClr>
              <a:buSzPts val="1400"/>
              <a:buFont typeface="Oxygen Light"/>
              <a:buChar char="■"/>
              <a:defRPr>
                <a:solidFill>
                  <a:schemeClr val="dk1"/>
                </a:solidFill>
                <a:latin typeface="Oxygen Light"/>
                <a:ea typeface="Oxygen Light"/>
                <a:cs typeface="Oxygen Light"/>
                <a:sym typeface="Oxygen Light"/>
              </a:defRPr>
            </a:lvl3pPr>
            <a:lvl4pPr marL="1828800" lvl="3" indent="-317500" rtl="0">
              <a:lnSpc>
                <a:spcPct val="115000"/>
              </a:lnSpc>
              <a:spcBef>
                <a:spcPts val="800"/>
              </a:spcBef>
              <a:spcAft>
                <a:spcPts val="0"/>
              </a:spcAft>
              <a:buClr>
                <a:schemeClr val="dk1"/>
              </a:buClr>
              <a:buSzPts val="1400"/>
              <a:buFont typeface="Oxygen Light"/>
              <a:buChar char="●"/>
              <a:defRPr>
                <a:solidFill>
                  <a:schemeClr val="dk1"/>
                </a:solidFill>
                <a:latin typeface="Oxygen Light"/>
                <a:ea typeface="Oxygen Light"/>
                <a:cs typeface="Oxygen Light"/>
                <a:sym typeface="Oxygen Light"/>
              </a:defRPr>
            </a:lvl4pPr>
            <a:lvl5pPr marL="2286000" lvl="4" indent="-317500" rtl="0">
              <a:lnSpc>
                <a:spcPct val="115000"/>
              </a:lnSpc>
              <a:spcBef>
                <a:spcPts val="800"/>
              </a:spcBef>
              <a:spcAft>
                <a:spcPts val="0"/>
              </a:spcAft>
              <a:buClr>
                <a:schemeClr val="dk1"/>
              </a:buClr>
              <a:buSzPts val="1400"/>
              <a:buFont typeface="Oxygen Light"/>
              <a:buChar char="○"/>
              <a:defRPr>
                <a:solidFill>
                  <a:schemeClr val="dk1"/>
                </a:solidFill>
                <a:latin typeface="Oxygen Light"/>
                <a:ea typeface="Oxygen Light"/>
                <a:cs typeface="Oxygen Light"/>
                <a:sym typeface="Oxygen Light"/>
              </a:defRPr>
            </a:lvl5pPr>
            <a:lvl6pPr marL="2743200" lvl="5" indent="-317500" rtl="0">
              <a:lnSpc>
                <a:spcPct val="115000"/>
              </a:lnSpc>
              <a:spcBef>
                <a:spcPts val="800"/>
              </a:spcBef>
              <a:spcAft>
                <a:spcPts val="0"/>
              </a:spcAft>
              <a:buClr>
                <a:schemeClr val="dk1"/>
              </a:buClr>
              <a:buSzPts val="1400"/>
              <a:buFont typeface="Oxygen Light"/>
              <a:buChar char="■"/>
              <a:defRPr>
                <a:solidFill>
                  <a:schemeClr val="dk1"/>
                </a:solidFill>
                <a:latin typeface="Oxygen Light"/>
                <a:ea typeface="Oxygen Light"/>
                <a:cs typeface="Oxygen Light"/>
                <a:sym typeface="Oxygen Light"/>
              </a:defRPr>
            </a:lvl6pPr>
            <a:lvl7pPr marL="3200400" lvl="6" indent="-317500" rtl="0">
              <a:lnSpc>
                <a:spcPct val="115000"/>
              </a:lnSpc>
              <a:spcBef>
                <a:spcPts val="800"/>
              </a:spcBef>
              <a:spcAft>
                <a:spcPts val="0"/>
              </a:spcAft>
              <a:buClr>
                <a:schemeClr val="dk1"/>
              </a:buClr>
              <a:buSzPts val="1400"/>
              <a:buFont typeface="Oxygen Light"/>
              <a:buChar char="●"/>
              <a:defRPr>
                <a:solidFill>
                  <a:schemeClr val="dk1"/>
                </a:solidFill>
                <a:latin typeface="Oxygen Light"/>
                <a:ea typeface="Oxygen Light"/>
                <a:cs typeface="Oxygen Light"/>
                <a:sym typeface="Oxygen Light"/>
              </a:defRPr>
            </a:lvl7pPr>
            <a:lvl8pPr marL="3657600" lvl="7" indent="-317500" rtl="0">
              <a:lnSpc>
                <a:spcPct val="115000"/>
              </a:lnSpc>
              <a:spcBef>
                <a:spcPts val="800"/>
              </a:spcBef>
              <a:spcAft>
                <a:spcPts val="0"/>
              </a:spcAft>
              <a:buClr>
                <a:schemeClr val="dk1"/>
              </a:buClr>
              <a:buSzPts val="1400"/>
              <a:buFont typeface="Oxygen Light"/>
              <a:buChar char="○"/>
              <a:defRPr>
                <a:solidFill>
                  <a:schemeClr val="dk1"/>
                </a:solidFill>
                <a:latin typeface="Oxygen Light"/>
                <a:ea typeface="Oxygen Light"/>
                <a:cs typeface="Oxygen Light"/>
                <a:sym typeface="Oxygen Light"/>
              </a:defRPr>
            </a:lvl8pPr>
            <a:lvl9pPr marL="4114800" lvl="8" indent="-317500" rtl="0">
              <a:lnSpc>
                <a:spcPct val="115000"/>
              </a:lnSpc>
              <a:spcBef>
                <a:spcPts val="800"/>
              </a:spcBef>
              <a:spcAft>
                <a:spcPts val="800"/>
              </a:spcAft>
              <a:buClr>
                <a:schemeClr val="dk1"/>
              </a:buClr>
              <a:buSzPts val="1400"/>
              <a:buFont typeface="Oxygen Light"/>
              <a:buChar char="■"/>
              <a:defRPr>
                <a:solidFill>
                  <a:schemeClr val="dk1"/>
                </a:solidFill>
                <a:latin typeface="Oxygen Light"/>
                <a:ea typeface="Oxygen Light"/>
                <a:cs typeface="Oxygen Light"/>
                <a:sym typeface="Oxygen Light"/>
              </a:defRPr>
            </a:lvl9pPr>
          </a:lstStyle>
          <a:p>
            <a:endParaRPr/>
          </a:p>
        </p:txBody>
      </p:sp>
      <p:sp>
        <p:nvSpPr>
          <p:cNvPr id="8" name="Google Shape;8;p1"/>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lvl="0" algn="ctr" rtl="0">
              <a:buNone/>
              <a:defRPr sz="1200">
                <a:solidFill>
                  <a:schemeClr val="dk2"/>
                </a:solidFill>
                <a:latin typeface="Gilda Display"/>
                <a:ea typeface="Gilda Display"/>
                <a:cs typeface="Gilda Display"/>
                <a:sym typeface="Gilda Display"/>
              </a:defRPr>
            </a:lvl1pPr>
            <a:lvl2pPr lvl="1" algn="ctr" rtl="0">
              <a:buNone/>
              <a:defRPr sz="1200">
                <a:solidFill>
                  <a:schemeClr val="dk2"/>
                </a:solidFill>
                <a:latin typeface="Gilda Display"/>
                <a:ea typeface="Gilda Display"/>
                <a:cs typeface="Gilda Display"/>
                <a:sym typeface="Gilda Display"/>
              </a:defRPr>
            </a:lvl2pPr>
            <a:lvl3pPr lvl="2" algn="ctr" rtl="0">
              <a:buNone/>
              <a:defRPr sz="1200">
                <a:solidFill>
                  <a:schemeClr val="dk2"/>
                </a:solidFill>
                <a:latin typeface="Gilda Display"/>
                <a:ea typeface="Gilda Display"/>
                <a:cs typeface="Gilda Display"/>
                <a:sym typeface="Gilda Display"/>
              </a:defRPr>
            </a:lvl3pPr>
            <a:lvl4pPr lvl="3" algn="ctr" rtl="0">
              <a:buNone/>
              <a:defRPr sz="1200">
                <a:solidFill>
                  <a:schemeClr val="dk2"/>
                </a:solidFill>
                <a:latin typeface="Gilda Display"/>
                <a:ea typeface="Gilda Display"/>
                <a:cs typeface="Gilda Display"/>
                <a:sym typeface="Gilda Display"/>
              </a:defRPr>
            </a:lvl4pPr>
            <a:lvl5pPr lvl="4" algn="ctr" rtl="0">
              <a:buNone/>
              <a:defRPr sz="1200">
                <a:solidFill>
                  <a:schemeClr val="dk2"/>
                </a:solidFill>
                <a:latin typeface="Gilda Display"/>
                <a:ea typeface="Gilda Display"/>
                <a:cs typeface="Gilda Display"/>
                <a:sym typeface="Gilda Display"/>
              </a:defRPr>
            </a:lvl5pPr>
            <a:lvl6pPr lvl="5" algn="ctr" rtl="0">
              <a:buNone/>
              <a:defRPr sz="1200">
                <a:solidFill>
                  <a:schemeClr val="dk2"/>
                </a:solidFill>
                <a:latin typeface="Gilda Display"/>
                <a:ea typeface="Gilda Display"/>
                <a:cs typeface="Gilda Display"/>
                <a:sym typeface="Gilda Display"/>
              </a:defRPr>
            </a:lvl6pPr>
            <a:lvl7pPr lvl="6" algn="ctr" rtl="0">
              <a:buNone/>
              <a:defRPr sz="1200">
                <a:solidFill>
                  <a:schemeClr val="dk2"/>
                </a:solidFill>
                <a:latin typeface="Gilda Display"/>
                <a:ea typeface="Gilda Display"/>
                <a:cs typeface="Gilda Display"/>
                <a:sym typeface="Gilda Display"/>
              </a:defRPr>
            </a:lvl7pPr>
            <a:lvl8pPr lvl="7" algn="ctr" rtl="0">
              <a:buNone/>
              <a:defRPr sz="1200">
                <a:solidFill>
                  <a:schemeClr val="dk2"/>
                </a:solidFill>
                <a:latin typeface="Gilda Display"/>
                <a:ea typeface="Gilda Display"/>
                <a:cs typeface="Gilda Display"/>
                <a:sym typeface="Gilda Display"/>
              </a:defRPr>
            </a:lvl8pPr>
            <a:lvl9pPr lvl="8" algn="ctr" rtl="0">
              <a:buNone/>
              <a:defRPr sz="1200">
                <a:solidFill>
                  <a:schemeClr val="dk2"/>
                </a:solidFill>
                <a:latin typeface="Gilda Display"/>
                <a:ea typeface="Gilda Display"/>
                <a:cs typeface="Gilda Display"/>
                <a:sym typeface="Gilda Display"/>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681"/>
        <p:cNvGrpSpPr/>
        <p:nvPr/>
      </p:nvGrpSpPr>
      <p:grpSpPr>
        <a:xfrm>
          <a:off x="0" y="0"/>
          <a:ext cx="0" cy="0"/>
          <a:chOff x="0" y="0"/>
          <a:chExt cx="0" cy="0"/>
        </a:xfrm>
      </p:grpSpPr>
      <p:sp>
        <p:nvSpPr>
          <p:cNvPr id="682" name="Google Shape;682;p11"/>
          <p:cNvSpPr txBox="1">
            <a:spLocks noGrp="1"/>
          </p:cNvSpPr>
          <p:nvPr>
            <p:ph type="ctrTitle"/>
          </p:nvPr>
        </p:nvSpPr>
        <p:spPr>
          <a:xfrm>
            <a:off x="899393" y="1991825"/>
            <a:ext cx="7501328" cy="1159800"/>
          </a:xfrm>
          <a:prstGeom prst="rect">
            <a:avLst/>
          </a:prstGeom>
        </p:spPr>
        <p:txBody>
          <a:bodyPr spcFirstLastPara="1" wrap="square" lIns="0" tIns="0" rIns="0" bIns="0" anchor="ctr" anchorCtr="0">
            <a:noAutofit/>
          </a:bodyPr>
          <a:lstStyle/>
          <a:p>
            <a:r>
              <a:rPr lang="en"/>
              <a:t>EOC </a:t>
            </a:r>
            <a:br>
              <a:rPr lang="en"/>
            </a:br>
            <a:r>
              <a:rPr lang="en"/>
              <a:t>ASSIGNMENT-2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B8F70-FFDE-108E-883A-5C67F6C3E7D7}"/>
              </a:ext>
            </a:extLst>
          </p:cNvPr>
          <p:cNvSpPr>
            <a:spLocks noGrp="1"/>
          </p:cNvSpPr>
          <p:nvPr>
            <p:ph type="title"/>
          </p:nvPr>
        </p:nvSpPr>
        <p:spPr>
          <a:xfrm>
            <a:off x="947700" y="324618"/>
            <a:ext cx="7248600" cy="531300"/>
          </a:xfrm>
        </p:spPr>
        <p:txBody>
          <a:bodyPr/>
          <a:lstStyle/>
          <a:p>
            <a:r>
              <a:rPr lang="en-US" sz="2800">
                <a:latin typeface="Times New Roman"/>
              </a:rPr>
              <a:t>HDL code for Multiplication of 2 numbers</a:t>
            </a:r>
            <a:endParaRPr lang="en-US" sz="2400">
              <a:latin typeface="Times New Roman"/>
            </a:endParaRPr>
          </a:p>
        </p:txBody>
      </p:sp>
      <p:sp>
        <p:nvSpPr>
          <p:cNvPr id="5" name="Slide Number Placeholder 4">
            <a:extLst>
              <a:ext uri="{FF2B5EF4-FFF2-40B4-BE49-F238E27FC236}">
                <a16:creationId xmlns:a16="http://schemas.microsoft.com/office/drawing/2014/main" id="{D540E0A6-B527-83BF-220C-B18A3A0F738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10</a:t>
            </a:fld>
            <a:endParaRPr lang="en"/>
          </a:p>
        </p:txBody>
      </p:sp>
      <p:pic>
        <p:nvPicPr>
          <p:cNvPr id="4" name="Picture 5" descr="Text&#10;&#10;Description automatically generated">
            <a:extLst>
              <a:ext uri="{FF2B5EF4-FFF2-40B4-BE49-F238E27FC236}">
                <a16:creationId xmlns:a16="http://schemas.microsoft.com/office/drawing/2014/main" id="{6F5D7441-0C1A-6425-178B-1318CCDD887E}"/>
              </a:ext>
            </a:extLst>
          </p:cNvPr>
          <p:cNvPicPr>
            <a:picLocks noChangeAspect="1"/>
          </p:cNvPicPr>
          <p:nvPr/>
        </p:nvPicPr>
        <p:blipFill>
          <a:blip r:embed="rId2"/>
          <a:stretch>
            <a:fillRect/>
          </a:stretch>
        </p:blipFill>
        <p:spPr>
          <a:xfrm>
            <a:off x="1601574" y="724568"/>
            <a:ext cx="5940851" cy="3406984"/>
          </a:xfrm>
          <a:prstGeom prst="roundRect">
            <a:avLst>
              <a:gd name="adj" fmla="val 586"/>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8549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E8738-386B-DEF6-A49D-5263292D5144}"/>
              </a:ext>
            </a:extLst>
          </p:cNvPr>
          <p:cNvSpPr>
            <a:spLocks noGrp="1"/>
          </p:cNvSpPr>
          <p:nvPr>
            <p:ph type="title"/>
          </p:nvPr>
        </p:nvSpPr>
        <p:spPr>
          <a:xfrm>
            <a:off x="-1" y="6927"/>
            <a:ext cx="9144001" cy="573322"/>
          </a:xfrm>
        </p:spPr>
        <p:txBody>
          <a:bodyPr/>
          <a:lstStyle/>
          <a:p>
            <a:r>
              <a:rPr lang="en-US"/>
              <a:t>     Explanation of Assembly language</a:t>
            </a:r>
          </a:p>
        </p:txBody>
      </p:sp>
      <p:sp>
        <p:nvSpPr>
          <p:cNvPr id="3" name="Text Placeholder 2">
            <a:extLst>
              <a:ext uri="{FF2B5EF4-FFF2-40B4-BE49-F238E27FC236}">
                <a16:creationId xmlns:a16="http://schemas.microsoft.com/office/drawing/2014/main" id="{60B25674-A521-A006-96BE-8B93DC4AD6AD}"/>
              </a:ext>
            </a:extLst>
          </p:cNvPr>
          <p:cNvSpPr>
            <a:spLocks noGrp="1"/>
          </p:cNvSpPr>
          <p:nvPr>
            <p:ph type="body" idx="1"/>
          </p:nvPr>
        </p:nvSpPr>
        <p:spPr>
          <a:xfrm>
            <a:off x="514350" y="654937"/>
            <a:ext cx="8115300" cy="3783412"/>
          </a:xfrm>
        </p:spPr>
        <p:txBody>
          <a:bodyPr/>
          <a:lstStyle/>
          <a:p>
            <a:pPr>
              <a:buFont typeface="Wingdings"/>
              <a:buChar char="§"/>
            </a:pPr>
            <a:r>
              <a:rPr lang="en-US" sz="2000">
                <a:latin typeface="Times New Roman"/>
              </a:rPr>
              <a:t>First go to address 1 by typing as @1 it represents A register. After that copy that into D register.</a:t>
            </a:r>
            <a:endParaRPr lang="en-US"/>
          </a:p>
          <a:p>
            <a:pPr>
              <a:lnSpc>
                <a:spcPct val="114999"/>
              </a:lnSpc>
              <a:buFont typeface="Wingdings"/>
              <a:buChar char="§"/>
            </a:pPr>
            <a:r>
              <a:rPr lang="en-US" sz="2000">
                <a:latin typeface="Times New Roman"/>
              </a:rPr>
              <a:t>next we have @16  now copy that to M register we know that M=RAM[A].</a:t>
            </a:r>
          </a:p>
          <a:p>
            <a:pPr>
              <a:lnSpc>
                <a:spcPct val="114999"/>
              </a:lnSpc>
              <a:buFont typeface="Wingdings"/>
              <a:buChar char="§"/>
            </a:pPr>
            <a:r>
              <a:rPr lang="en-US" sz="2000">
                <a:latin typeface="Times New Roman"/>
              </a:rPr>
              <a:t>Next, we have A=2 we wrote it as @2 we are summing up to zero that is M=0.</a:t>
            </a:r>
          </a:p>
          <a:p>
            <a:pPr marL="139700" indent="0">
              <a:lnSpc>
                <a:spcPct val="114999"/>
              </a:lnSpc>
              <a:buNone/>
            </a:pPr>
            <a:r>
              <a:rPr lang="en-US" sz="2000">
                <a:latin typeface="Times New Roman"/>
              </a:rPr>
              <a:t> So here it is like RAM[2]=0</a:t>
            </a:r>
          </a:p>
          <a:p>
            <a:pPr>
              <a:lnSpc>
                <a:spcPct val="114999"/>
              </a:lnSpc>
              <a:buFont typeface="Wingdings"/>
              <a:buChar char="§"/>
            </a:pPr>
            <a:r>
              <a:rPr lang="en-US" sz="2000">
                <a:latin typeface="Times New Roman"/>
              </a:rPr>
              <a:t>Next start a loop by taking @16 as A value and next copy that value to D like D=M. After that end that and if it is equal to zero then break that it can be written as 0;JEQ.</a:t>
            </a:r>
          </a:p>
          <a:p>
            <a:pPr>
              <a:lnSpc>
                <a:spcPct val="114999"/>
              </a:lnSpc>
              <a:buFont typeface="Wingdings"/>
              <a:buChar char="§"/>
            </a:pPr>
            <a:r>
              <a:rPr lang="en-US" sz="2000">
                <a:latin typeface="Times New Roman"/>
              </a:rPr>
              <a:t>If we are still looping that we need to decrement @16 and increment sum. It is written as </a:t>
            </a:r>
          </a:p>
          <a:p>
            <a:pPr marL="139700" indent="0">
              <a:lnSpc>
                <a:spcPct val="114999"/>
              </a:lnSpc>
              <a:buNone/>
            </a:pPr>
            <a:r>
              <a:rPr lang="en-US" sz="2000">
                <a:latin typeface="Times New Roman"/>
              </a:rPr>
              <a:t>D=D-A(we are decrementing it) after that copy that to M.</a:t>
            </a:r>
          </a:p>
          <a:p>
            <a:pPr marL="139700" indent="0">
              <a:lnSpc>
                <a:spcPct val="114999"/>
              </a:lnSpc>
              <a:buNone/>
            </a:pPr>
            <a:endParaRPr lang="en-US" sz="1600">
              <a:latin typeface="Times New Roman"/>
            </a:endParaRPr>
          </a:p>
        </p:txBody>
      </p:sp>
      <p:sp>
        <p:nvSpPr>
          <p:cNvPr id="4" name="Slide Number Placeholder 3">
            <a:extLst>
              <a:ext uri="{FF2B5EF4-FFF2-40B4-BE49-F238E27FC236}">
                <a16:creationId xmlns:a16="http://schemas.microsoft.com/office/drawing/2014/main" id="{38F9190A-89E5-8374-6AA3-DA5B0A82B5E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11</a:t>
            </a:fld>
            <a:endParaRPr lang="en"/>
          </a:p>
        </p:txBody>
      </p:sp>
    </p:spTree>
    <p:extLst>
      <p:ext uri="{BB962C8B-B14F-4D97-AF65-F5344CB8AC3E}">
        <p14:creationId xmlns:p14="http://schemas.microsoft.com/office/powerpoint/2010/main" val="4201928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127FDA1-4620-38A1-0DBD-41C7453C09D1}"/>
              </a:ext>
            </a:extLst>
          </p:cNvPr>
          <p:cNvSpPr>
            <a:spLocks noGrp="1"/>
          </p:cNvSpPr>
          <p:nvPr>
            <p:ph type="body" idx="1"/>
          </p:nvPr>
        </p:nvSpPr>
        <p:spPr>
          <a:xfrm>
            <a:off x="514350" y="783524"/>
            <a:ext cx="8115300" cy="3654825"/>
          </a:xfrm>
        </p:spPr>
        <p:txBody>
          <a:bodyPr/>
          <a:lstStyle/>
          <a:p>
            <a:pPr>
              <a:buFont typeface="Wingdings"/>
              <a:buChar char="§"/>
            </a:pPr>
            <a:r>
              <a:rPr lang="en-US" sz="2000">
                <a:latin typeface="Times New Roman"/>
              </a:rPr>
              <a:t>After that give A value as 2 and copy that to D by giving D=M. Next give A value as 0 and write as D=D+M this implies d=R0+sum , after that taking value as 2 we are doing sum=sum+R0.</a:t>
            </a:r>
            <a:endParaRPr lang="en-US"/>
          </a:p>
          <a:p>
            <a:pPr>
              <a:lnSpc>
                <a:spcPct val="114999"/>
              </a:lnSpc>
              <a:buFont typeface="Wingdings"/>
              <a:buChar char="§"/>
            </a:pPr>
            <a:r>
              <a:rPr lang="en-US" sz="2000">
                <a:latin typeface="Times New Roman"/>
              </a:rPr>
              <a:t>Now going back to loop by writing @loop it will go to loop we have written previously so it will become @6 and give an unconditional jump as 0;jmp.</a:t>
            </a:r>
          </a:p>
          <a:p>
            <a:pPr>
              <a:lnSpc>
                <a:spcPct val="114999"/>
              </a:lnSpc>
              <a:buFont typeface="Wingdings"/>
              <a:buChar char="§"/>
            </a:pPr>
            <a:r>
              <a:rPr lang="en-US" sz="2000">
                <a:latin typeface="Times New Roman"/>
              </a:rPr>
              <a:t>And next end the loop it is because to end the infinite hack program.</a:t>
            </a:r>
          </a:p>
          <a:p>
            <a:pPr>
              <a:lnSpc>
                <a:spcPct val="114999"/>
              </a:lnSpc>
              <a:buFont typeface="Wingdings"/>
              <a:buChar char="§"/>
            </a:pPr>
            <a:r>
              <a:rPr lang="en-US" sz="2000">
                <a:latin typeface="Times New Roman"/>
              </a:rPr>
              <a:t>So by writing this code and implementing in </a:t>
            </a:r>
            <a:r>
              <a:rPr lang="en-US" sz="2000" err="1">
                <a:latin typeface="Times New Roman"/>
              </a:rPr>
              <a:t>cpu</a:t>
            </a:r>
            <a:r>
              <a:rPr lang="en-US" sz="2000">
                <a:latin typeface="Times New Roman"/>
              </a:rPr>
              <a:t> emulator we obtain the following pic as given below </a:t>
            </a:r>
          </a:p>
        </p:txBody>
      </p:sp>
      <p:sp>
        <p:nvSpPr>
          <p:cNvPr id="4" name="Slide Number Placeholder 3">
            <a:extLst>
              <a:ext uri="{FF2B5EF4-FFF2-40B4-BE49-F238E27FC236}">
                <a16:creationId xmlns:a16="http://schemas.microsoft.com/office/drawing/2014/main" id="{11FE922D-3C3E-89B6-C145-0B5319A4AE7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12</a:t>
            </a:fld>
            <a:endParaRPr lang="en"/>
          </a:p>
        </p:txBody>
      </p:sp>
      <p:sp>
        <p:nvSpPr>
          <p:cNvPr id="5" name="Title 1">
            <a:extLst>
              <a:ext uri="{FF2B5EF4-FFF2-40B4-BE49-F238E27FC236}">
                <a16:creationId xmlns:a16="http://schemas.microsoft.com/office/drawing/2014/main" id="{D4DCE200-85F6-4201-8BB5-AFB7AEB84C40}"/>
              </a:ext>
            </a:extLst>
          </p:cNvPr>
          <p:cNvSpPr>
            <a:spLocks noGrp="1"/>
          </p:cNvSpPr>
          <p:nvPr>
            <p:ph type="title"/>
          </p:nvPr>
        </p:nvSpPr>
        <p:spPr>
          <a:xfrm>
            <a:off x="0" y="0"/>
            <a:ext cx="8915400" cy="531812"/>
          </a:xfrm>
        </p:spPr>
        <p:txBody>
          <a:bodyPr/>
          <a:lstStyle/>
          <a:p>
            <a:r>
              <a:rPr lang="en-US"/>
              <a:t>     Explanation of Assembly language</a:t>
            </a:r>
          </a:p>
        </p:txBody>
      </p:sp>
    </p:spTree>
    <p:extLst>
      <p:ext uri="{BB962C8B-B14F-4D97-AF65-F5344CB8AC3E}">
        <p14:creationId xmlns:p14="http://schemas.microsoft.com/office/powerpoint/2010/main" val="3903920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04272-3563-C63B-E1DA-9239FE61D3B9}"/>
              </a:ext>
            </a:extLst>
          </p:cNvPr>
          <p:cNvSpPr>
            <a:spLocks noGrp="1"/>
          </p:cNvSpPr>
          <p:nvPr>
            <p:ph type="title"/>
          </p:nvPr>
        </p:nvSpPr>
        <p:spPr>
          <a:xfrm>
            <a:off x="514350" y="197342"/>
            <a:ext cx="8115300" cy="539704"/>
          </a:xfrm>
        </p:spPr>
        <p:txBody>
          <a:bodyPr/>
          <a:lstStyle/>
          <a:p>
            <a:r>
              <a:rPr lang="en-US"/>
              <a:t>                         Result</a:t>
            </a:r>
          </a:p>
        </p:txBody>
      </p:sp>
      <p:sp>
        <p:nvSpPr>
          <p:cNvPr id="3" name="Text Placeholder 2">
            <a:extLst>
              <a:ext uri="{FF2B5EF4-FFF2-40B4-BE49-F238E27FC236}">
                <a16:creationId xmlns:a16="http://schemas.microsoft.com/office/drawing/2014/main" id="{B100ACB9-724F-D9CB-F84C-DAFC91F1A52B}"/>
              </a:ext>
            </a:extLst>
          </p:cNvPr>
          <p:cNvSpPr>
            <a:spLocks noGrp="1"/>
          </p:cNvSpPr>
          <p:nvPr>
            <p:ph type="body" idx="1"/>
          </p:nvPr>
        </p:nvSpPr>
        <p:spPr>
          <a:xfrm>
            <a:off x="514350" y="791929"/>
            <a:ext cx="8115300" cy="4285155"/>
          </a:xfrm>
        </p:spPr>
        <p:txBody>
          <a:bodyPr/>
          <a:lstStyle/>
          <a:p>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r>
              <a:rPr lang="en-US" sz="2000">
                <a:latin typeface="Times New Roman"/>
              </a:rPr>
              <a:t>So by giving 2 numbers as 8 and 9 the result obtained is 72 by multiplying them it can seen in that pic</a:t>
            </a: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a:p>
            <a:pPr>
              <a:lnSpc>
                <a:spcPct val="114999"/>
              </a:lnSpc>
            </a:pPr>
            <a:endParaRPr lang="en-US"/>
          </a:p>
        </p:txBody>
      </p:sp>
      <p:sp>
        <p:nvSpPr>
          <p:cNvPr id="4" name="Slide Number Placeholder 3">
            <a:extLst>
              <a:ext uri="{FF2B5EF4-FFF2-40B4-BE49-F238E27FC236}">
                <a16:creationId xmlns:a16="http://schemas.microsoft.com/office/drawing/2014/main" id="{CA0BEF99-0272-D6FE-6CA0-123BFC9D365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13</a:t>
            </a:fld>
            <a:endParaRPr lang="en"/>
          </a:p>
        </p:txBody>
      </p:sp>
      <p:pic>
        <p:nvPicPr>
          <p:cNvPr id="5" name="Picture 5" descr="Graphical user interface, table&#10;&#10;Description automatically generated">
            <a:extLst>
              <a:ext uri="{FF2B5EF4-FFF2-40B4-BE49-F238E27FC236}">
                <a16:creationId xmlns:a16="http://schemas.microsoft.com/office/drawing/2014/main" id="{BD8F12FD-FD6E-8910-0A87-A8058A90165B}"/>
              </a:ext>
            </a:extLst>
          </p:cNvPr>
          <p:cNvPicPr>
            <a:picLocks noChangeAspect="1"/>
          </p:cNvPicPr>
          <p:nvPr/>
        </p:nvPicPr>
        <p:blipFill>
          <a:blip r:embed="rId2"/>
          <a:stretch>
            <a:fillRect/>
          </a:stretch>
        </p:blipFill>
        <p:spPr>
          <a:xfrm>
            <a:off x="1090893" y="794979"/>
            <a:ext cx="5617508" cy="3351837"/>
          </a:xfrm>
          <a:prstGeom prst="rect">
            <a:avLst/>
          </a:prstGeom>
        </p:spPr>
      </p:pic>
    </p:spTree>
    <p:extLst>
      <p:ext uri="{BB962C8B-B14F-4D97-AF65-F5344CB8AC3E}">
        <p14:creationId xmlns:p14="http://schemas.microsoft.com/office/powerpoint/2010/main" val="1198658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9FE9D-64D8-78DE-CA17-40EE08982044}"/>
              </a:ext>
            </a:extLst>
          </p:cNvPr>
          <p:cNvSpPr>
            <a:spLocks noGrp="1"/>
          </p:cNvSpPr>
          <p:nvPr>
            <p:ph type="ctrTitle"/>
          </p:nvPr>
        </p:nvSpPr>
        <p:spPr>
          <a:xfrm>
            <a:off x="1080923" y="1355476"/>
            <a:ext cx="7196417" cy="2375767"/>
          </a:xfrm>
        </p:spPr>
        <p:txBody>
          <a:bodyPr/>
          <a:lstStyle/>
          <a:p>
            <a:pPr algn="l"/>
            <a:r>
              <a:rPr lang="en-US" sz="3200"/>
              <a:t>Write an assembly language program to execute the following.</a:t>
            </a:r>
            <a:br>
              <a:rPr lang="en-US" sz="3200"/>
            </a:br>
            <a:r>
              <a:rPr lang="en-US" sz="3200"/>
              <a:t>RAM[5]= x, where x is some value. Apply branching if RAM[5]&gt;0, </a:t>
            </a:r>
            <a:r>
              <a:rPr lang="en-US" sz="3200">
                <a:latin typeface="Times New Roman"/>
                <a:cs typeface="Times New Roman"/>
              </a:rPr>
              <a:t>RAM[6]=1 else RAM[6]=0</a:t>
            </a:r>
            <a:endParaRPr lang="en-US" sz="3200"/>
          </a:p>
        </p:txBody>
      </p:sp>
      <p:sp>
        <p:nvSpPr>
          <p:cNvPr id="3" name="Subtitle 2">
            <a:extLst>
              <a:ext uri="{FF2B5EF4-FFF2-40B4-BE49-F238E27FC236}">
                <a16:creationId xmlns:a16="http://schemas.microsoft.com/office/drawing/2014/main" id="{1CBE2D62-9EFD-2CB1-9D84-DC2B465E6406}"/>
              </a:ext>
            </a:extLst>
          </p:cNvPr>
          <p:cNvSpPr>
            <a:spLocks noGrp="1"/>
          </p:cNvSpPr>
          <p:nvPr>
            <p:ph type="subTitle" idx="1"/>
          </p:nvPr>
        </p:nvSpPr>
        <p:spPr>
          <a:xfrm>
            <a:off x="2392800" y="4275211"/>
            <a:ext cx="4358400" cy="453300"/>
          </a:xfrm>
        </p:spPr>
        <p:txBody>
          <a:bodyPr/>
          <a:lstStyle/>
          <a:p>
            <a:r>
              <a:rPr lang="en-US"/>
              <a:t>VIKHYAT BANSAL [CB.EN.U4AIE.21076]</a:t>
            </a:r>
          </a:p>
        </p:txBody>
      </p:sp>
      <p:sp>
        <p:nvSpPr>
          <p:cNvPr id="4" name="TextBox 3">
            <a:extLst>
              <a:ext uri="{FF2B5EF4-FFF2-40B4-BE49-F238E27FC236}">
                <a16:creationId xmlns:a16="http://schemas.microsoft.com/office/drawing/2014/main" id="{E5B11DAA-A74D-FCDC-9031-EE5A0C07A314}"/>
              </a:ext>
            </a:extLst>
          </p:cNvPr>
          <p:cNvSpPr txBox="1"/>
          <p:nvPr/>
        </p:nvSpPr>
        <p:spPr>
          <a:xfrm>
            <a:off x="3200400" y="641639"/>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solidFill>
                  <a:schemeClr val="bg2">
                    <a:lumMod val="75000"/>
                  </a:schemeClr>
                </a:solidFill>
                <a:latin typeface="Gilda Display"/>
              </a:rPr>
              <a:t>QUESTION-3</a:t>
            </a:r>
          </a:p>
        </p:txBody>
      </p:sp>
    </p:spTree>
    <p:extLst>
      <p:ext uri="{BB962C8B-B14F-4D97-AF65-F5344CB8AC3E}">
        <p14:creationId xmlns:p14="http://schemas.microsoft.com/office/powerpoint/2010/main" val="832889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9E46A-C6DA-BDE8-9211-FEBA34E703C4}"/>
              </a:ext>
            </a:extLst>
          </p:cNvPr>
          <p:cNvSpPr>
            <a:spLocks noGrp="1"/>
          </p:cNvSpPr>
          <p:nvPr>
            <p:ph type="title"/>
          </p:nvPr>
        </p:nvSpPr>
        <p:spPr>
          <a:xfrm>
            <a:off x="949944" y="39150"/>
            <a:ext cx="7248600" cy="531300"/>
          </a:xfrm>
        </p:spPr>
        <p:txBody>
          <a:bodyPr/>
          <a:lstStyle/>
          <a:p>
            <a:r>
              <a:rPr lang="en-US"/>
              <a:t>Hack Assembly Language</a:t>
            </a:r>
          </a:p>
        </p:txBody>
      </p:sp>
      <p:sp>
        <p:nvSpPr>
          <p:cNvPr id="5" name="Slide Number Placeholder 4">
            <a:extLst>
              <a:ext uri="{FF2B5EF4-FFF2-40B4-BE49-F238E27FC236}">
                <a16:creationId xmlns:a16="http://schemas.microsoft.com/office/drawing/2014/main" id="{A75DBF04-5235-051F-AB0F-A15338D4FC5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15</a:t>
            </a:fld>
            <a:endParaRPr lang="en"/>
          </a:p>
        </p:txBody>
      </p:sp>
      <p:pic>
        <p:nvPicPr>
          <p:cNvPr id="6" name="Picture 5">
            <a:extLst>
              <a:ext uri="{FF2B5EF4-FFF2-40B4-BE49-F238E27FC236}">
                <a16:creationId xmlns:a16="http://schemas.microsoft.com/office/drawing/2014/main" id="{F7565538-D1AA-4053-84BE-72927E2FD5B8}"/>
              </a:ext>
            </a:extLst>
          </p:cNvPr>
          <p:cNvPicPr>
            <a:picLocks noChangeAspect="1"/>
          </p:cNvPicPr>
          <p:nvPr/>
        </p:nvPicPr>
        <p:blipFill>
          <a:blip r:embed="rId2"/>
          <a:stretch>
            <a:fillRect/>
          </a:stretch>
        </p:blipFill>
        <p:spPr>
          <a:xfrm>
            <a:off x="2477902" y="662838"/>
            <a:ext cx="4188195" cy="3994624"/>
          </a:xfrm>
          <a:prstGeom prst="rect">
            <a:avLst/>
          </a:prstGeom>
        </p:spPr>
      </p:pic>
    </p:spTree>
    <p:extLst>
      <p:ext uri="{BB962C8B-B14F-4D97-AF65-F5344CB8AC3E}">
        <p14:creationId xmlns:p14="http://schemas.microsoft.com/office/powerpoint/2010/main" val="41803988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A5280-7552-4D3A-A591-6ADD1E1CA367}"/>
              </a:ext>
            </a:extLst>
          </p:cNvPr>
          <p:cNvSpPr>
            <a:spLocks noGrp="1"/>
          </p:cNvSpPr>
          <p:nvPr>
            <p:ph type="title"/>
          </p:nvPr>
        </p:nvSpPr>
        <p:spPr>
          <a:xfrm>
            <a:off x="0" y="0"/>
            <a:ext cx="9144000" cy="615600"/>
          </a:xfrm>
        </p:spPr>
        <p:txBody>
          <a:bodyPr/>
          <a:lstStyle/>
          <a:p>
            <a:r>
              <a:rPr lang="en-US" sz="3600"/>
              <a:t>Working of Hack Assembly Language</a:t>
            </a:r>
            <a:endParaRPr lang="en-IN" sz="3600"/>
          </a:p>
        </p:txBody>
      </p:sp>
      <p:sp>
        <p:nvSpPr>
          <p:cNvPr id="3" name="Slide Number Placeholder 2">
            <a:extLst>
              <a:ext uri="{FF2B5EF4-FFF2-40B4-BE49-F238E27FC236}">
                <a16:creationId xmlns:a16="http://schemas.microsoft.com/office/drawing/2014/main" id="{C1A9E720-FD2E-4F95-95E7-87B6024E14B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a:p>
        </p:txBody>
      </p:sp>
      <p:sp>
        <p:nvSpPr>
          <p:cNvPr id="4" name="TextBox 3">
            <a:extLst>
              <a:ext uri="{FF2B5EF4-FFF2-40B4-BE49-F238E27FC236}">
                <a16:creationId xmlns:a16="http://schemas.microsoft.com/office/drawing/2014/main" id="{D11EBA7E-4BB5-48C0-8504-B56967B1D248}"/>
              </a:ext>
            </a:extLst>
          </p:cNvPr>
          <p:cNvSpPr txBox="1"/>
          <p:nvPr/>
        </p:nvSpPr>
        <p:spPr>
          <a:xfrm>
            <a:off x="83128" y="519546"/>
            <a:ext cx="8776855" cy="4893647"/>
          </a:xfrm>
          <a:prstGeom prst="rect">
            <a:avLst/>
          </a:prstGeom>
          <a:noFill/>
        </p:spPr>
        <p:txBody>
          <a:bodyPr wrap="square" rtlCol="0">
            <a:spAutoFit/>
          </a:bodyPr>
          <a:lstStyle/>
          <a:p>
            <a:r>
              <a:rPr lang="en-US" sz="1200" b="1"/>
              <a:t>@R5</a:t>
            </a:r>
          </a:p>
          <a:p>
            <a:r>
              <a:rPr lang="en-US" sz="1200" b="1"/>
              <a:t>D = M</a:t>
            </a:r>
          </a:p>
          <a:p>
            <a:r>
              <a:rPr lang="en-US" sz="1200"/>
              <a:t>Our hack assembly language starts as shown above which takes input given to RAM[5] and store that input in D-Register.</a:t>
            </a:r>
          </a:p>
          <a:p>
            <a:endParaRPr lang="en-US" sz="1200"/>
          </a:p>
          <a:p>
            <a:r>
              <a:rPr lang="en-US" sz="1200" b="1"/>
              <a:t>@8</a:t>
            </a:r>
          </a:p>
          <a:p>
            <a:r>
              <a:rPr lang="en-US" sz="1200" b="1"/>
              <a:t>D;JGT</a:t>
            </a:r>
          </a:p>
          <a:p>
            <a:r>
              <a:rPr lang="en-US" sz="1200"/>
              <a:t>Now, a conditional jump statement is used which tells us to jump to 8</a:t>
            </a:r>
            <a:r>
              <a:rPr lang="en-US" sz="1200" baseline="30000"/>
              <a:t>th</a:t>
            </a:r>
            <a:r>
              <a:rPr lang="en-US" sz="1200"/>
              <a:t> line of code if RAM[5] &gt; 0 .</a:t>
            </a:r>
          </a:p>
          <a:p>
            <a:endParaRPr lang="en-US" sz="1200"/>
          </a:p>
          <a:p>
            <a:r>
              <a:rPr lang="en-US" sz="1200" b="1"/>
              <a:t>@R6</a:t>
            </a:r>
          </a:p>
          <a:p>
            <a:r>
              <a:rPr lang="en-US" sz="1200" b="1"/>
              <a:t>M = 0</a:t>
            </a:r>
          </a:p>
          <a:p>
            <a:r>
              <a:rPr lang="en-US" sz="1200" b="1"/>
              <a:t>@10</a:t>
            </a:r>
          </a:p>
          <a:p>
            <a:r>
              <a:rPr lang="en-US" sz="1200" b="1"/>
              <a:t>0;JMP</a:t>
            </a:r>
          </a:p>
          <a:p>
            <a:endParaRPr lang="en-US" sz="1200"/>
          </a:p>
          <a:p>
            <a:r>
              <a:rPr lang="en-US" sz="1200"/>
              <a:t>Code will come to an else condition where RAM[6] = 0 if any condition other than RAM[5]&gt;0 follows and then the code will jump to end. </a:t>
            </a:r>
          </a:p>
          <a:p>
            <a:endParaRPr lang="en-US" sz="1200"/>
          </a:p>
          <a:p>
            <a:r>
              <a:rPr lang="en-US" sz="1200" b="1"/>
              <a:t>@R6</a:t>
            </a:r>
          </a:p>
          <a:p>
            <a:r>
              <a:rPr lang="en-US" sz="1200" b="1"/>
              <a:t>M=1</a:t>
            </a:r>
          </a:p>
          <a:p>
            <a:endParaRPr lang="en-US" sz="1200"/>
          </a:p>
          <a:p>
            <a:r>
              <a:rPr lang="en-US" sz="1200"/>
              <a:t>This is our 8</a:t>
            </a:r>
            <a:r>
              <a:rPr lang="en-US" sz="1200" baseline="30000"/>
              <a:t>th</a:t>
            </a:r>
            <a:r>
              <a:rPr lang="en-US" sz="1200"/>
              <a:t> line of code where RAM[6] = 1. If condition RAM[5] &gt; 0 is true. </a:t>
            </a:r>
          </a:p>
          <a:p>
            <a:endParaRPr lang="en-US" sz="1200"/>
          </a:p>
          <a:p>
            <a:r>
              <a:rPr lang="en-US" sz="1200" b="1"/>
              <a:t>@10</a:t>
            </a:r>
          </a:p>
          <a:p>
            <a:r>
              <a:rPr lang="en-US" sz="1200" b="1"/>
              <a:t>0;JMP</a:t>
            </a:r>
          </a:p>
          <a:p>
            <a:r>
              <a:rPr lang="en-US" sz="1200"/>
              <a:t>Finally the code comes to an end.</a:t>
            </a:r>
          </a:p>
          <a:p>
            <a:endParaRPr lang="en-US" sz="1200"/>
          </a:p>
          <a:p>
            <a:endParaRPr lang="en-US" sz="1200"/>
          </a:p>
        </p:txBody>
      </p:sp>
    </p:spTree>
    <p:extLst>
      <p:ext uri="{BB962C8B-B14F-4D97-AF65-F5344CB8AC3E}">
        <p14:creationId xmlns:p14="http://schemas.microsoft.com/office/powerpoint/2010/main" val="19210707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9E46A-C6DA-BDE8-9211-FEBA34E703C4}"/>
              </a:ext>
            </a:extLst>
          </p:cNvPr>
          <p:cNvSpPr>
            <a:spLocks noGrp="1"/>
          </p:cNvSpPr>
          <p:nvPr>
            <p:ph type="title"/>
          </p:nvPr>
        </p:nvSpPr>
        <p:spPr>
          <a:xfrm>
            <a:off x="947700" y="0"/>
            <a:ext cx="7248600" cy="531300"/>
          </a:xfrm>
        </p:spPr>
        <p:txBody>
          <a:bodyPr/>
          <a:lstStyle/>
          <a:p>
            <a:r>
              <a:rPr lang="en-US" sz="3600"/>
              <a:t>Output - I</a:t>
            </a:r>
          </a:p>
        </p:txBody>
      </p:sp>
      <p:sp>
        <p:nvSpPr>
          <p:cNvPr id="5" name="Slide Number Placeholder 4">
            <a:extLst>
              <a:ext uri="{FF2B5EF4-FFF2-40B4-BE49-F238E27FC236}">
                <a16:creationId xmlns:a16="http://schemas.microsoft.com/office/drawing/2014/main" id="{A75DBF04-5235-051F-AB0F-A15338D4FC5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17</a:t>
            </a:fld>
            <a:endParaRPr lang="en"/>
          </a:p>
        </p:txBody>
      </p:sp>
      <p:pic>
        <p:nvPicPr>
          <p:cNvPr id="6" name="Picture 5">
            <a:extLst>
              <a:ext uri="{FF2B5EF4-FFF2-40B4-BE49-F238E27FC236}">
                <a16:creationId xmlns:a16="http://schemas.microsoft.com/office/drawing/2014/main" id="{9B7274AE-EF03-4472-908E-2DDCB9AED2F7}"/>
              </a:ext>
            </a:extLst>
          </p:cNvPr>
          <p:cNvPicPr>
            <a:picLocks noChangeAspect="1"/>
          </p:cNvPicPr>
          <p:nvPr/>
        </p:nvPicPr>
        <p:blipFill>
          <a:blip r:embed="rId2"/>
          <a:stretch>
            <a:fillRect/>
          </a:stretch>
        </p:blipFill>
        <p:spPr>
          <a:xfrm>
            <a:off x="1038813" y="483961"/>
            <a:ext cx="6013428" cy="4265890"/>
          </a:xfrm>
          <a:prstGeom prst="rect">
            <a:avLst/>
          </a:prstGeom>
        </p:spPr>
      </p:pic>
      <p:sp>
        <p:nvSpPr>
          <p:cNvPr id="7" name="TextBox 6">
            <a:extLst>
              <a:ext uri="{FF2B5EF4-FFF2-40B4-BE49-F238E27FC236}">
                <a16:creationId xmlns:a16="http://schemas.microsoft.com/office/drawing/2014/main" id="{24B5172A-89DF-445A-9590-2D890B8DE2EA}"/>
              </a:ext>
            </a:extLst>
          </p:cNvPr>
          <p:cNvSpPr txBox="1"/>
          <p:nvPr/>
        </p:nvSpPr>
        <p:spPr>
          <a:xfrm>
            <a:off x="7143354" y="2340917"/>
            <a:ext cx="1683328" cy="461665"/>
          </a:xfrm>
          <a:prstGeom prst="rect">
            <a:avLst/>
          </a:prstGeom>
          <a:noFill/>
        </p:spPr>
        <p:txBody>
          <a:bodyPr wrap="square" rtlCol="0">
            <a:spAutoFit/>
          </a:bodyPr>
          <a:lstStyle/>
          <a:p>
            <a:r>
              <a:rPr lang="en-US" sz="1200"/>
              <a:t>Input: RAM[5] = 15</a:t>
            </a:r>
          </a:p>
          <a:p>
            <a:r>
              <a:rPr lang="en-US" sz="1200"/>
              <a:t>Output: RAM[6] = 1 </a:t>
            </a:r>
            <a:endParaRPr lang="en-IN" sz="1200"/>
          </a:p>
        </p:txBody>
      </p:sp>
    </p:spTree>
    <p:extLst>
      <p:ext uri="{BB962C8B-B14F-4D97-AF65-F5344CB8AC3E}">
        <p14:creationId xmlns:p14="http://schemas.microsoft.com/office/powerpoint/2010/main" val="1803584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75DBF04-5235-051F-AB0F-A15338D4FC5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18</a:t>
            </a:fld>
            <a:endParaRPr lang="en"/>
          </a:p>
        </p:txBody>
      </p:sp>
      <p:sp>
        <p:nvSpPr>
          <p:cNvPr id="6" name="Title 1">
            <a:extLst>
              <a:ext uri="{FF2B5EF4-FFF2-40B4-BE49-F238E27FC236}">
                <a16:creationId xmlns:a16="http://schemas.microsoft.com/office/drawing/2014/main" id="{31BFA225-95BA-4B7B-B05B-9F08C8D6FC0E}"/>
              </a:ext>
            </a:extLst>
          </p:cNvPr>
          <p:cNvSpPr>
            <a:spLocks noGrp="1"/>
          </p:cNvSpPr>
          <p:nvPr>
            <p:ph type="title"/>
          </p:nvPr>
        </p:nvSpPr>
        <p:spPr>
          <a:xfrm>
            <a:off x="767629" y="0"/>
            <a:ext cx="7248525" cy="531812"/>
          </a:xfrm>
        </p:spPr>
        <p:txBody>
          <a:bodyPr/>
          <a:lstStyle/>
          <a:p>
            <a:r>
              <a:rPr lang="en-US" sz="3600"/>
              <a:t>Output - II</a:t>
            </a:r>
          </a:p>
        </p:txBody>
      </p:sp>
      <p:pic>
        <p:nvPicPr>
          <p:cNvPr id="7" name="Picture 6">
            <a:extLst>
              <a:ext uri="{FF2B5EF4-FFF2-40B4-BE49-F238E27FC236}">
                <a16:creationId xmlns:a16="http://schemas.microsoft.com/office/drawing/2014/main" id="{6D3CED57-C8F5-4528-BA19-CA0580B6238E}"/>
              </a:ext>
            </a:extLst>
          </p:cNvPr>
          <p:cNvPicPr>
            <a:picLocks noChangeAspect="1"/>
          </p:cNvPicPr>
          <p:nvPr/>
        </p:nvPicPr>
        <p:blipFill>
          <a:blip r:embed="rId2"/>
          <a:stretch>
            <a:fillRect/>
          </a:stretch>
        </p:blipFill>
        <p:spPr>
          <a:xfrm>
            <a:off x="1167861" y="547398"/>
            <a:ext cx="5921587" cy="4265200"/>
          </a:xfrm>
          <a:prstGeom prst="rect">
            <a:avLst/>
          </a:prstGeom>
        </p:spPr>
      </p:pic>
      <p:sp>
        <p:nvSpPr>
          <p:cNvPr id="8" name="TextBox 7">
            <a:extLst>
              <a:ext uri="{FF2B5EF4-FFF2-40B4-BE49-F238E27FC236}">
                <a16:creationId xmlns:a16="http://schemas.microsoft.com/office/drawing/2014/main" id="{51529732-CD97-4350-B983-4497AC076231}"/>
              </a:ext>
            </a:extLst>
          </p:cNvPr>
          <p:cNvSpPr txBox="1"/>
          <p:nvPr/>
        </p:nvSpPr>
        <p:spPr>
          <a:xfrm>
            <a:off x="7174490" y="2340917"/>
            <a:ext cx="1683328" cy="461665"/>
          </a:xfrm>
          <a:prstGeom prst="rect">
            <a:avLst/>
          </a:prstGeom>
          <a:noFill/>
        </p:spPr>
        <p:txBody>
          <a:bodyPr wrap="square" rtlCol="0">
            <a:spAutoFit/>
          </a:bodyPr>
          <a:lstStyle/>
          <a:p>
            <a:r>
              <a:rPr lang="en-US" sz="1200"/>
              <a:t>Input: RAM[5] = 0</a:t>
            </a:r>
          </a:p>
          <a:p>
            <a:r>
              <a:rPr lang="en-US" sz="1200"/>
              <a:t>Output: RAM[6] = 0 </a:t>
            </a:r>
            <a:endParaRPr lang="en-IN" sz="1200"/>
          </a:p>
        </p:txBody>
      </p:sp>
    </p:spTree>
    <p:extLst>
      <p:ext uri="{BB962C8B-B14F-4D97-AF65-F5344CB8AC3E}">
        <p14:creationId xmlns:p14="http://schemas.microsoft.com/office/powerpoint/2010/main" val="35420948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9E46A-C6DA-BDE8-9211-FEBA34E703C4}"/>
              </a:ext>
            </a:extLst>
          </p:cNvPr>
          <p:cNvSpPr>
            <a:spLocks noGrp="1"/>
          </p:cNvSpPr>
          <p:nvPr>
            <p:ph type="title"/>
          </p:nvPr>
        </p:nvSpPr>
        <p:spPr>
          <a:xfrm>
            <a:off x="899209" y="0"/>
            <a:ext cx="7248600" cy="394855"/>
          </a:xfrm>
        </p:spPr>
        <p:txBody>
          <a:bodyPr/>
          <a:lstStyle/>
          <a:p>
            <a:r>
              <a:rPr lang="en-US" sz="3600"/>
              <a:t>Output - III</a:t>
            </a:r>
          </a:p>
        </p:txBody>
      </p:sp>
      <p:sp>
        <p:nvSpPr>
          <p:cNvPr id="5" name="Slide Number Placeholder 4">
            <a:extLst>
              <a:ext uri="{FF2B5EF4-FFF2-40B4-BE49-F238E27FC236}">
                <a16:creationId xmlns:a16="http://schemas.microsoft.com/office/drawing/2014/main" id="{A75DBF04-5235-051F-AB0F-A15338D4FC5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19</a:t>
            </a:fld>
            <a:endParaRPr lang="en"/>
          </a:p>
        </p:txBody>
      </p:sp>
      <p:pic>
        <p:nvPicPr>
          <p:cNvPr id="4" name="Picture 3">
            <a:extLst>
              <a:ext uri="{FF2B5EF4-FFF2-40B4-BE49-F238E27FC236}">
                <a16:creationId xmlns:a16="http://schemas.microsoft.com/office/drawing/2014/main" id="{5C9365A8-1BB5-4439-89CF-D9F30395D079}"/>
              </a:ext>
            </a:extLst>
          </p:cNvPr>
          <p:cNvPicPr>
            <a:picLocks noChangeAspect="1"/>
          </p:cNvPicPr>
          <p:nvPr/>
        </p:nvPicPr>
        <p:blipFill>
          <a:blip r:embed="rId2"/>
          <a:stretch>
            <a:fillRect/>
          </a:stretch>
        </p:blipFill>
        <p:spPr>
          <a:xfrm>
            <a:off x="989264" y="509307"/>
            <a:ext cx="5952346" cy="4331812"/>
          </a:xfrm>
          <a:prstGeom prst="rect">
            <a:avLst/>
          </a:prstGeom>
        </p:spPr>
      </p:pic>
      <p:sp>
        <p:nvSpPr>
          <p:cNvPr id="7" name="TextBox 6">
            <a:extLst>
              <a:ext uri="{FF2B5EF4-FFF2-40B4-BE49-F238E27FC236}">
                <a16:creationId xmlns:a16="http://schemas.microsoft.com/office/drawing/2014/main" id="{BE925FEB-73F5-4607-A67C-9666832B9771}"/>
              </a:ext>
            </a:extLst>
          </p:cNvPr>
          <p:cNvSpPr txBox="1"/>
          <p:nvPr/>
        </p:nvSpPr>
        <p:spPr>
          <a:xfrm>
            <a:off x="7063653" y="2340917"/>
            <a:ext cx="1683328" cy="461665"/>
          </a:xfrm>
          <a:prstGeom prst="rect">
            <a:avLst/>
          </a:prstGeom>
          <a:noFill/>
        </p:spPr>
        <p:txBody>
          <a:bodyPr wrap="square" rtlCol="0">
            <a:spAutoFit/>
          </a:bodyPr>
          <a:lstStyle/>
          <a:p>
            <a:r>
              <a:rPr lang="en-US" sz="1200"/>
              <a:t>Input: RAM[5] = -15</a:t>
            </a:r>
          </a:p>
          <a:p>
            <a:r>
              <a:rPr lang="en-US" sz="1200"/>
              <a:t>Output: RAM[6] = 0 </a:t>
            </a:r>
            <a:endParaRPr lang="en-IN" sz="1200"/>
          </a:p>
        </p:txBody>
      </p:sp>
    </p:spTree>
    <p:extLst>
      <p:ext uri="{BB962C8B-B14F-4D97-AF65-F5344CB8AC3E}">
        <p14:creationId xmlns:p14="http://schemas.microsoft.com/office/powerpoint/2010/main" val="2390399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86"/>
        <p:cNvGrpSpPr/>
        <p:nvPr/>
      </p:nvGrpSpPr>
      <p:grpSpPr>
        <a:xfrm>
          <a:off x="0" y="0"/>
          <a:ext cx="0" cy="0"/>
          <a:chOff x="0" y="0"/>
          <a:chExt cx="0" cy="0"/>
        </a:xfrm>
      </p:grpSpPr>
      <p:sp>
        <p:nvSpPr>
          <p:cNvPr id="7" name="Title 6">
            <a:extLst>
              <a:ext uri="{FF2B5EF4-FFF2-40B4-BE49-F238E27FC236}">
                <a16:creationId xmlns:a16="http://schemas.microsoft.com/office/drawing/2014/main" id="{C61DE6B6-8ED5-0536-639B-849F4767467E}"/>
              </a:ext>
            </a:extLst>
          </p:cNvPr>
          <p:cNvSpPr>
            <a:spLocks noGrp="1"/>
          </p:cNvSpPr>
          <p:nvPr>
            <p:ph type="title"/>
          </p:nvPr>
        </p:nvSpPr>
        <p:spPr>
          <a:xfrm>
            <a:off x="919741" y="1348271"/>
            <a:ext cx="7323900" cy="531300"/>
          </a:xfrm>
        </p:spPr>
        <p:txBody>
          <a:bodyPr/>
          <a:lstStyle/>
          <a:p>
            <a:r>
              <a:rPr lang="en-US"/>
              <a:t>Team Members: -</a:t>
            </a:r>
          </a:p>
        </p:txBody>
      </p:sp>
      <p:sp>
        <p:nvSpPr>
          <p:cNvPr id="691" name="Google Shape;691;p12"/>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grpSp>
        <p:nvGrpSpPr>
          <p:cNvPr id="693" name="Google Shape;693;p12"/>
          <p:cNvGrpSpPr/>
          <p:nvPr/>
        </p:nvGrpSpPr>
        <p:grpSpPr>
          <a:xfrm rot="-5400000">
            <a:off x="3795807" y="-1141564"/>
            <a:ext cx="1552239" cy="3450133"/>
            <a:chOff x="7518171" y="538759"/>
            <a:chExt cx="1871294" cy="4159293"/>
          </a:xfrm>
        </p:grpSpPr>
        <p:sp>
          <p:nvSpPr>
            <p:cNvPr id="694" name="Google Shape;694;p12"/>
            <p:cNvSpPr/>
            <p:nvPr/>
          </p:nvSpPr>
          <p:spPr>
            <a:xfrm rot="-5400000">
              <a:off x="8700295" y="1269433"/>
              <a:ext cx="615167" cy="327362"/>
            </a:xfrm>
            <a:custGeom>
              <a:avLst/>
              <a:gdLst/>
              <a:ahLst/>
              <a:cxnLst/>
              <a:rect l="l" t="t" r="r" b="b"/>
              <a:pathLst>
                <a:path w="1230335" h="654724" extrusionOk="0">
                  <a:moveTo>
                    <a:pt x="239344" y="275941"/>
                  </a:moveTo>
                  <a:cubicBezTo>
                    <a:pt x="183137" y="296397"/>
                    <a:pt x="63539" y="318399"/>
                    <a:pt x="3512" y="328218"/>
                  </a:cubicBezTo>
                  <a:cubicBezTo>
                    <a:pt x="-763" y="328946"/>
                    <a:pt x="1602" y="325946"/>
                    <a:pt x="3057" y="325673"/>
                  </a:cubicBezTo>
                  <a:lnTo>
                    <a:pt x="146" y="309399"/>
                  </a:lnTo>
                  <a:cubicBezTo>
                    <a:pt x="-5402" y="163838"/>
                    <a:pt x="148031" y="78102"/>
                    <a:pt x="284364" y="30370"/>
                  </a:cubicBezTo>
                  <a:cubicBezTo>
                    <a:pt x="333932" y="12914"/>
                    <a:pt x="386682" y="1277"/>
                    <a:pt x="440979" y="4"/>
                  </a:cubicBezTo>
                  <a:cubicBezTo>
                    <a:pt x="442526" y="-87"/>
                    <a:pt x="490274" y="1459"/>
                    <a:pt x="489819" y="3277"/>
                  </a:cubicBezTo>
                  <a:cubicBezTo>
                    <a:pt x="489183" y="5732"/>
                    <a:pt x="473176" y="12823"/>
                    <a:pt x="470629" y="14823"/>
                  </a:cubicBezTo>
                  <a:cubicBezTo>
                    <a:pt x="457259" y="25552"/>
                    <a:pt x="446982" y="39280"/>
                    <a:pt x="439433" y="53736"/>
                  </a:cubicBezTo>
                  <a:cubicBezTo>
                    <a:pt x="425427" y="80648"/>
                    <a:pt x="418424" y="110106"/>
                    <a:pt x="404327" y="137017"/>
                  </a:cubicBezTo>
                  <a:cubicBezTo>
                    <a:pt x="370857" y="200660"/>
                    <a:pt x="313286" y="249029"/>
                    <a:pt x="239344" y="275941"/>
                  </a:cubicBezTo>
                  <a:close/>
                  <a:moveTo>
                    <a:pt x="635885" y="590244"/>
                  </a:moveTo>
                  <a:cubicBezTo>
                    <a:pt x="617331" y="564333"/>
                    <a:pt x="605326" y="535148"/>
                    <a:pt x="586681" y="509327"/>
                  </a:cubicBezTo>
                  <a:cubicBezTo>
                    <a:pt x="542480" y="448139"/>
                    <a:pt x="477087" y="405135"/>
                    <a:pt x="399142" y="385861"/>
                  </a:cubicBezTo>
                  <a:cubicBezTo>
                    <a:pt x="339934" y="371132"/>
                    <a:pt x="217607" y="361676"/>
                    <a:pt x="156398" y="358221"/>
                  </a:cubicBezTo>
                  <a:cubicBezTo>
                    <a:pt x="151942" y="357949"/>
                    <a:pt x="154943" y="360767"/>
                    <a:pt x="156398" y="360858"/>
                  </a:cubicBezTo>
                  <a:lnTo>
                    <a:pt x="156307" y="377769"/>
                  </a:lnTo>
                  <a:cubicBezTo>
                    <a:pt x="176043" y="526511"/>
                    <a:pt x="342936" y="597063"/>
                    <a:pt x="486363" y="630885"/>
                  </a:cubicBezTo>
                  <a:cubicBezTo>
                    <a:pt x="538478" y="643159"/>
                    <a:pt x="592775" y="649251"/>
                    <a:pt x="646708" y="644796"/>
                  </a:cubicBezTo>
                  <a:cubicBezTo>
                    <a:pt x="648254" y="644613"/>
                    <a:pt x="695275" y="637886"/>
                    <a:pt x="694547" y="636158"/>
                  </a:cubicBezTo>
                  <a:cubicBezTo>
                    <a:pt x="693456" y="633703"/>
                    <a:pt x="676448" y="628249"/>
                    <a:pt x="673538" y="626430"/>
                  </a:cubicBezTo>
                  <a:cubicBezTo>
                    <a:pt x="658531" y="616975"/>
                    <a:pt x="645889" y="604064"/>
                    <a:pt x="635885" y="590244"/>
                  </a:cubicBezTo>
                  <a:close/>
                  <a:moveTo>
                    <a:pt x="1212687" y="642613"/>
                  </a:moveTo>
                  <a:cubicBezTo>
                    <a:pt x="1200319" y="632976"/>
                    <a:pt x="1190496" y="620793"/>
                    <a:pt x="1183220" y="608156"/>
                  </a:cubicBezTo>
                  <a:cubicBezTo>
                    <a:pt x="1169486" y="584517"/>
                    <a:pt x="1162028" y="558787"/>
                    <a:pt x="1148204" y="535148"/>
                  </a:cubicBezTo>
                  <a:cubicBezTo>
                    <a:pt x="1115553" y="479234"/>
                    <a:pt x="1062075" y="435866"/>
                    <a:pt x="994863" y="410772"/>
                  </a:cubicBezTo>
                  <a:cubicBezTo>
                    <a:pt x="943749" y="391679"/>
                    <a:pt x="835974" y="369495"/>
                    <a:pt x="781950" y="359494"/>
                  </a:cubicBezTo>
                  <a:cubicBezTo>
                    <a:pt x="777948" y="358767"/>
                    <a:pt x="780313" y="361494"/>
                    <a:pt x="781677" y="361676"/>
                  </a:cubicBezTo>
                  <a:lnTo>
                    <a:pt x="779676" y="375678"/>
                  </a:lnTo>
                  <a:cubicBezTo>
                    <a:pt x="781041" y="501509"/>
                    <a:pt x="921830" y="579607"/>
                    <a:pt x="1045704" y="624430"/>
                  </a:cubicBezTo>
                  <a:cubicBezTo>
                    <a:pt x="1090724" y="640704"/>
                    <a:pt x="1138382" y="652160"/>
                    <a:pt x="1186858" y="654705"/>
                  </a:cubicBezTo>
                  <a:cubicBezTo>
                    <a:pt x="1188222" y="654797"/>
                    <a:pt x="1230787" y="654615"/>
                    <a:pt x="1230332" y="653069"/>
                  </a:cubicBezTo>
                  <a:cubicBezTo>
                    <a:pt x="1229695" y="650978"/>
                    <a:pt x="1215052" y="644432"/>
                    <a:pt x="1212687" y="642613"/>
                  </a:cubicBezTo>
                  <a:close/>
                  <a:moveTo>
                    <a:pt x="918374" y="198569"/>
                  </a:moveTo>
                  <a:cubicBezTo>
                    <a:pt x="938747" y="171930"/>
                    <a:pt x="952754" y="141472"/>
                    <a:pt x="973126" y="114834"/>
                  </a:cubicBezTo>
                  <a:cubicBezTo>
                    <a:pt x="984040" y="100559"/>
                    <a:pt x="997501" y="87285"/>
                    <a:pt x="1013235" y="77830"/>
                  </a:cubicBezTo>
                  <a:cubicBezTo>
                    <a:pt x="1016236" y="76102"/>
                    <a:pt x="1033608" y="70920"/>
                    <a:pt x="1034881" y="68465"/>
                  </a:cubicBezTo>
                  <a:cubicBezTo>
                    <a:pt x="1035790" y="66556"/>
                    <a:pt x="989224" y="57737"/>
                    <a:pt x="987678" y="57555"/>
                  </a:cubicBezTo>
                  <a:cubicBezTo>
                    <a:pt x="934109" y="50827"/>
                    <a:pt x="879448" y="55282"/>
                    <a:pt x="826515" y="66465"/>
                  </a:cubicBezTo>
                  <a:cubicBezTo>
                    <a:pt x="680995" y="97013"/>
                    <a:pt x="509374" y="165566"/>
                    <a:pt x="479360" y="322036"/>
                  </a:cubicBezTo>
                  <a:lnTo>
                    <a:pt x="478269" y="339947"/>
                  </a:lnTo>
                  <a:cubicBezTo>
                    <a:pt x="476814" y="339947"/>
                    <a:pt x="473630" y="342856"/>
                    <a:pt x="478087" y="342765"/>
                  </a:cubicBezTo>
                  <a:cubicBezTo>
                    <a:pt x="539387" y="341311"/>
                    <a:pt x="662260" y="335674"/>
                    <a:pt x="722469" y="322309"/>
                  </a:cubicBezTo>
                  <a:cubicBezTo>
                    <a:pt x="801686" y="304671"/>
                    <a:pt x="869898" y="261666"/>
                    <a:pt x="918374" y="198569"/>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5" name="Google Shape;695;p12"/>
            <p:cNvSpPr/>
            <p:nvPr/>
          </p:nvSpPr>
          <p:spPr>
            <a:xfrm rot="-5400000">
              <a:off x="8346938" y="1453056"/>
              <a:ext cx="1326441" cy="221440"/>
            </a:xfrm>
            <a:custGeom>
              <a:avLst/>
              <a:gdLst/>
              <a:ahLst/>
              <a:cxnLst/>
              <a:rect l="l" t="t" r="r" b="b"/>
              <a:pathLst>
                <a:path w="2652882" h="442879" extrusionOk="0">
                  <a:moveTo>
                    <a:pt x="2651038" y="238103"/>
                  </a:moveTo>
                  <a:cubicBezTo>
                    <a:pt x="2650310" y="239285"/>
                    <a:pt x="2646218" y="244013"/>
                    <a:pt x="2636668" y="245286"/>
                  </a:cubicBezTo>
                  <a:cubicBezTo>
                    <a:pt x="2628938" y="246286"/>
                    <a:pt x="2612384" y="247467"/>
                    <a:pt x="2589920" y="248649"/>
                  </a:cubicBezTo>
                  <a:cubicBezTo>
                    <a:pt x="2462409" y="255468"/>
                    <a:pt x="2138264" y="264015"/>
                    <a:pt x="2130715" y="264287"/>
                  </a:cubicBezTo>
                  <a:cubicBezTo>
                    <a:pt x="2122712" y="264651"/>
                    <a:pt x="1993290" y="265469"/>
                    <a:pt x="1800841" y="265469"/>
                  </a:cubicBezTo>
                  <a:lnTo>
                    <a:pt x="1871872" y="305564"/>
                  </a:lnTo>
                  <a:cubicBezTo>
                    <a:pt x="1888880" y="315656"/>
                    <a:pt x="1906160" y="325203"/>
                    <a:pt x="1923259" y="335113"/>
                  </a:cubicBezTo>
                  <a:cubicBezTo>
                    <a:pt x="1948816" y="350114"/>
                    <a:pt x="1974191" y="365298"/>
                    <a:pt x="2000111" y="379935"/>
                  </a:cubicBezTo>
                  <a:cubicBezTo>
                    <a:pt x="2018483" y="390391"/>
                    <a:pt x="2036855" y="400846"/>
                    <a:pt x="2055773" y="410938"/>
                  </a:cubicBezTo>
                  <a:cubicBezTo>
                    <a:pt x="2062412" y="414120"/>
                    <a:pt x="2065231" y="422121"/>
                    <a:pt x="2061957" y="428849"/>
                  </a:cubicBezTo>
                  <a:cubicBezTo>
                    <a:pt x="2058774" y="435486"/>
                    <a:pt x="2050770" y="438305"/>
                    <a:pt x="2044040" y="435032"/>
                  </a:cubicBezTo>
                  <a:cubicBezTo>
                    <a:pt x="2010843" y="420485"/>
                    <a:pt x="1978283" y="405574"/>
                    <a:pt x="1946633" y="389209"/>
                  </a:cubicBezTo>
                  <a:cubicBezTo>
                    <a:pt x="1930717" y="380936"/>
                    <a:pt x="1914891" y="372389"/>
                    <a:pt x="1899521" y="363297"/>
                  </a:cubicBezTo>
                  <a:cubicBezTo>
                    <a:pt x="1883969" y="354297"/>
                    <a:pt x="1868962" y="344568"/>
                    <a:pt x="1853864" y="334840"/>
                  </a:cubicBezTo>
                  <a:lnTo>
                    <a:pt x="1754456" y="268652"/>
                  </a:lnTo>
                  <a:cubicBezTo>
                    <a:pt x="1753274" y="267924"/>
                    <a:pt x="1753001" y="266470"/>
                    <a:pt x="1752091" y="265469"/>
                  </a:cubicBezTo>
                  <a:cubicBezTo>
                    <a:pt x="1638768" y="265379"/>
                    <a:pt x="1507619" y="264924"/>
                    <a:pt x="1367829" y="263924"/>
                  </a:cubicBezTo>
                  <a:cubicBezTo>
                    <a:pt x="1319717" y="263560"/>
                    <a:pt x="1269331" y="263015"/>
                    <a:pt x="1219672" y="262560"/>
                  </a:cubicBezTo>
                  <a:cubicBezTo>
                    <a:pt x="1222037" y="263833"/>
                    <a:pt x="1224402" y="265015"/>
                    <a:pt x="1225584" y="265742"/>
                  </a:cubicBezTo>
                  <a:lnTo>
                    <a:pt x="1286429" y="301655"/>
                  </a:lnTo>
                  <a:cubicBezTo>
                    <a:pt x="1300981" y="310474"/>
                    <a:pt x="1315624" y="319111"/>
                    <a:pt x="1330085" y="328203"/>
                  </a:cubicBezTo>
                  <a:cubicBezTo>
                    <a:pt x="1339635" y="334204"/>
                    <a:pt x="1349184" y="340295"/>
                    <a:pt x="1358643" y="346568"/>
                  </a:cubicBezTo>
                  <a:cubicBezTo>
                    <a:pt x="1394114" y="370025"/>
                    <a:pt x="1428948" y="394300"/>
                    <a:pt x="1464327" y="418121"/>
                  </a:cubicBezTo>
                  <a:cubicBezTo>
                    <a:pt x="1470603" y="422031"/>
                    <a:pt x="1472512" y="430304"/>
                    <a:pt x="1468511" y="436577"/>
                  </a:cubicBezTo>
                  <a:cubicBezTo>
                    <a:pt x="1464600" y="442851"/>
                    <a:pt x="1456323" y="444760"/>
                    <a:pt x="1450047" y="440851"/>
                  </a:cubicBezTo>
                  <a:cubicBezTo>
                    <a:pt x="1413213" y="419485"/>
                    <a:pt x="1376197" y="398574"/>
                    <a:pt x="1339635" y="376753"/>
                  </a:cubicBezTo>
                  <a:cubicBezTo>
                    <a:pt x="1329903" y="370935"/>
                    <a:pt x="1320263" y="364934"/>
                    <a:pt x="1310622" y="358933"/>
                  </a:cubicBezTo>
                  <a:cubicBezTo>
                    <a:pt x="1296252" y="349750"/>
                    <a:pt x="1282154" y="340295"/>
                    <a:pt x="1267966" y="331022"/>
                  </a:cubicBezTo>
                  <a:lnTo>
                    <a:pt x="1209122" y="291017"/>
                  </a:lnTo>
                  <a:cubicBezTo>
                    <a:pt x="1202301" y="286199"/>
                    <a:pt x="1174561" y="269924"/>
                    <a:pt x="1166285" y="263105"/>
                  </a:cubicBezTo>
                  <a:cubicBezTo>
                    <a:pt x="1165739" y="262651"/>
                    <a:pt x="1165921" y="262469"/>
                    <a:pt x="1165466" y="262014"/>
                  </a:cubicBezTo>
                  <a:cubicBezTo>
                    <a:pt x="1063785" y="260924"/>
                    <a:pt x="961193" y="259469"/>
                    <a:pt x="859602" y="257651"/>
                  </a:cubicBezTo>
                  <a:cubicBezTo>
                    <a:pt x="508082" y="251468"/>
                    <a:pt x="177843" y="241194"/>
                    <a:pt x="12406" y="227920"/>
                  </a:cubicBezTo>
                  <a:cubicBezTo>
                    <a:pt x="5039" y="227375"/>
                    <a:pt x="-509" y="220919"/>
                    <a:pt x="37" y="213555"/>
                  </a:cubicBezTo>
                  <a:cubicBezTo>
                    <a:pt x="583" y="206191"/>
                    <a:pt x="7040" y="200645"/>
                    <a:pt x="14407" y="201190"/>
                  </a:cubicBezTo>
                  <a:cubicBezTo>
                    <a:pt x="145829" y="210464"/>
                    <a:pt x="381207" y="216010"/>
                    <a:pt x="648508" y="220101"/>
                  </a:cubicBezTo>
                  <a:cubicBezTo>
                    <a:pt x="744187" y="221556"/>
                    <a:pt x="843868" y="222738"/>
                    <a:pt x="944458" y="223829"/>
                  </a:cubicBezTo>
                  <a:cubicBezTo>
                    <a:pt x="960375" y="202372"/>
                    <a:pt x="977109" y="181097"/>
                    <a:pt x="997118" y="161277"/>
                  </a:cubicBezTo>
                  <a:cubicBezTo>
                    <a:pt x="1019856" y="138729"/>
                    <a:pt x="1044776" y="117182"/>
                    <a:pt x="1071788" y="97362"/>
                  </a:cubicBezTo>
                  <a:cubicBezTo>
                    <a:pt x="1092615" y="82178"/>
                    <a:pt x="1114716" y="67995"/>
                    <a:pt x="1137454" y="54630"/>
                  </a:cubicBezTo>
                  <a:cubicBezTo>
                    <a:pt x="1170923" y="34992"/>
                    <a:pt x="1206121" y="17627"/>
                    <a:pt x="1241409" y="1443"/>
                  </a:cubicBezTo>
                  <a:cubicBezTo>
                    <a:pt x="1248048" y="-1921"/>
                    <a:pt x="1256143" y="807"/>
                    <a:pt x="1259417" y="7444"/>
                  </a:cubicBezTo>
                  <a:cubicBezTo>
                    <a:pt x="1262691" y="13990"/>
                    <a:pt x="1260054" y="22081"/>
                    <a:pt x="1253415" y="25354"/>
                  </a:cubicBezTo>
                  <a:cubicBezTo>
                    <a:pt x="1213306" y="46993"/>
                    <a:pt x="1174106" y="71086"/>
                    <a:pt x="1136544" y="96452"/>
                  </a:cubicBezTo>
                  <a:cubicBezTo>
                    <a:pt x="1123902" y="104999"/>
                    <a:pt x="1111533" y="113636"/>
                    <a:pt x="1099255" y="122364"/>
                  </a:cubicBezTo>
                  <a:cubicBezTo>
                    <a:pt x="1086886" y="131183"/>
                    <a:pt x="1074698" y="140002"/>
                    <a:pt x="1062875" y="149094"/>
                  </a:cubicBezTo>
                  <a:cubicBezTo>
                    <a:pt x="1032134" y="172551"/>
                    <a:pt x="1004849" y="197826"/>
                    <a:pt x="980111" y="224193"/>
                  </a:cubicBezTo>
                  <a:cubicBezTo>
                    <a:pt x="1067513" y="225102"/>
                    <a:pt x="1155280" y="225920"/>
                    <a:pt x="1241136" y="226647"/>
                  </a:cubicBezTo>
                  <a:cubicBezTo>
                    <a:pt x="1306165" y="227193"/>
                    <a:pt x="1369830" y="227829"/>
                    <a:pt x="1431858" y="228375"/>
                  </a:cubicBezTo>
                  <a:cubicBezTo>
                    <a:pt x="1457505" y="217465"/>
                    <a:pt x="1481698" y="206463"/>
                    <a:pt x="1503799" y="195644"/>
                  </a:cubicBezTo>
                  <a:cubicBezTo>
                    <a:pt x="1537359" y="179279"/>
                    <a:pt x="1567373" y="162914"/>
                    <a:pt x="1595931" y="147367"/>
                  </a:cubicBezTo>
                  <a:cubicBezTo>
                    <a:pt x="1612757" y="138184"/>
                    <a:pt x="1629037" y="129365"/>
                    <a:pt x="1645135" y="120910"/>
                  </a:cubicBezTo>
                  <a:cubicBezTo>
                    <a:pt x="1670510" y="107454"/>
                    <a:pt x="1695521" y="94907"/>
                    <a:pt x="1721078" y="83269"/>
                  </a:cubicBezTo>
                  <a:cubicBezTo>
                    <a:pt x="1747544" y="71177"/>
                    <a:pt x="1774738" y="60358"/>
                    <a:pt x="1804024" y="50721"/>
                  </a:cubicBezTo>
                  <a:cubicBezTo>
                    <a:pt x="1810936" y="48175"/>
                    <a:pt x="1818667" y="51721"/>
                    <a:pt x="1821213" y="58722"/>
                  </a:cubicBezTo>
                  <a:cubicBezTo>
                    <a:pt x="1823669" y="65631"/>
                    <a:pt x="1820122" y="73359"/>
                    <a:pt x="1813210" y="75905"/>
                  </a:cubicBezTo>
                  <a:cubicBezTo>
                    <a:pt x="1778103" y="89815"/>
                    <a:pt x="1746635" y="105908"/>
                    <a:pt x="1715439" y="122819"/>
                  </a:cubicBezTo>
                  <a:cubicBezTo>
                    <a:pt x="1694248" y="134274"/>
                    <a:pt x="1673329" y="146276"/>
                    <a:pt x="1651592" y="158368"/>
                  </a:cubicBezTo>
                  <a:cubicBezTo>
                    <a:pt x="1637495" y="166096"/>
                    <a:pt x="1623125" y="173915"/>
                    <a:pt x="1608300" y="181643"/>
                  </a:cubicBezTo>
                  <a:cubicBezTo>
                    <a:pt x="1587291" y="192553"/>
                    <a:pt x="1565190" y="203372"/>
                    <a:pt x="1541543" y="214101"/>
                  </a:cubicBezTo>
                  <a:cubicBezTo>
                    <a:pt x="1530265" y="219192"/>
                    <a:pt x="1517896" y="224102"/>
                    <a:pt x="1505891" y="229102"/>
                  </a:cubicBezTo>
                  <a:cubicBezTo>
                    <a:pt x="1536268" y="229375"/>
                    <a:pt x="1567736" y="229648"/>
                    <a:pt x="1596749" y="229921"/>
                  </a:cubicBezTo>
                  <a:cubicBezTo>
                    <a:pt x="1896883" y="232466"/>
                    <a:pt x="2119074" y="233739"/>
                    <a:pt x="2129624" y="233375"/>
                  </a:cubicBezTo>
                  <a:cubicBezTo>
                    <a:pt x="2137263" y="233194"/>
                    <a:pt x="2461135" y="227920"/>
                    <a:pt x="2588647" y="222465"/>
                  </a:cubicBezTo>
                  <a:cubicBezTo>
                    <a:pt x="2610202" y="221556"/>
                    <a:pt x="2626027" y="220647"/>
                    <a:pt x="2633485" y="219737"/>
                  </a:cubicBezTo>
                  <a:cubicBezTo>
                    <a:pt x="2634031" y="219737"/>
                    <a:pt x="2634758" y="219556"/>
                    <a:pt x="2635213" y="219556"/>
                  </a:cubicBezTo>
                  <a:cubicBezTo>
                    <a:pt x="2638851" y="218101"/>
                    <a:pt x="2643126" y="218283"/>
                    <a:pt x="2646764" y="220465"/>
                  </a:cubicBezTo>
                  <a:cubicBezTo>
                    <a:pt x="2652766" y="224193"/>
                    <a:pt x="2654676" y="232102"/>
                    <a:pt x="2651038" y="23810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6" name="Google Shape;696;p12"/>
            <p:cNvSpPr/>
            <p:nvPr/>
          </p:nvSpPr>
          <p:spPr>
            <a:xfrm rot="-5400000">
              <a:off x="8728835" y="592646"/>
              <a:ext cx="395618" cy="287844"/>
            </a:xfrm>
            <a:custGeom>
              <a:avLst/>
              <a:gdLst/>
              <a:ahLst/>
              <a:cxnLst/>
              <a:rect l="l" t="t" r="r" b="b"/>
              <a:pathLst>
                <a:path w="791237" h="575688" extrusionOk="0">
                  <a:moveTo>
                    <a:pt x="30239" y="484446"/>
                  </a:moveTo>
                  <a:cubicBezTo>
                    <a:pt x="-24786" y="446988"/>
                    <a:pt x="10867" y="355252"/>
                    <a:pt x="17143" y="289518"/>
                  </a:cubicBezTo>
                  <a:cubicBezTo>
                    <a:pt x="23509" y="223238"/>
                    <a:pt x="-9870" y="143594"/>
                    <a:pt x="27329" y="80861"/>
                  </a:cubicBezTo>
                  <a:cubicBezTo>
                    <a:pt x="38424" y="62313"/>
                    <a:pt x="57979" y="50130"/>
                    <a:pt x="76350" y="35947"/>
                  </a:cubicBezTo>
                  <a:cubicBezTo>
                    <a:pt x="98724" y="18673"/>
                    <a:pt x="119006" y="4671"/>
                    <a:pt x="151930" y="1034"/>
                  </a:cubicBezTo>
                  <a:cubicBezTo>
                    <a:pt x="183945" y="-2421"/>
                    <a:pt x="215686" y="2671"/>
                    <a:pt x="241243" y="17945"/>
                  </a:cubicBezTo>
                  <a:cubicBezTo>
                    <a:pt x="252793" y="24946"/>
                    <a:pt x="265890" y="41493"/>
                    <a:pt x="281261" y="43311"/>
                  </a:cubicBezTo>
                  <a:cubicBezTo>
                    <a:pt x="301178" y="45766"/>
                    <a:pt x="326553" y="27037"/>
                    <a:pt x="343379" y="20855"/>
                  </a:cubicBezTo>
                  <a:cubicBezTo>
                    <a:pt x="383124" y="6307"/>
                    <a:pt x="428417" y="11126"/>
                    <a:pt x="460795" y="34583"/>
                  </a:cubicBezTo>
                  <a:cubicBezTo>
                    <a:pt x="503996" y="65950"/>
                    <a:pt x="482078" y="122592"/>
                    <a:pt x="525733" y="149595"/>
                  </a:cubicBezTo>
                  <a:cubicBezTo>
                    <a:pt x="577029" y="181325"/>
                    <a:pt x="651880" y="152322"/>
                    <a:pt x="685077" y="209601"/>
                  </a:cubicBezTo>
                  <a:cubicBezTo>
                    <a:pt x="702994" y="240695"/>
                    <a:pt x="699811" y="274334"/>
                    <a:pt x="689170" y="306519"/>
                  </a:cubicBezTo>
                  <a:cubicBezTo>
                    <a:pt x="682621" y="326158"/>
                    <a:pt x="665705" y="355252"/>
                    <a:pt x="675437" y="375799"/>
                  </a:cubicBezTo>
                  <a:cubicBezTo>
                    <a:pt x="694627" y="416439"/>
                    <a:pt x="787486" y="414894"/>
                    <a:pt x="791124" y="463444"/>
                  </a:cubicBezTo>
                  <a:cubicBezTo>
                    <a:pt x="794671" y="511904"/>
                    <a:pt x="714090" y="534633"/>
                    <a:pt x="666523" y="548907"/>
                  </a:cubicBezTo>
                  <a:cubicBezTo>
                    <a:pt x="380305" y="634461"/>
                    <a:pt x="35514" y="487992"/>
                    <a:pt x="30239" y="484446"/>
                  </a:cubicBezTo>
                  <a:lnTo>
                    <a:pt x="30239" y="484446"/>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7" name="Google Shape;697;p12"/>
            <p:cNvSpPr/>
            <p:nvPr/>
          </p:nvSpPr>
          <p:spPr>
            <a:xfrm rot="-5400000">
              <a:off x="8772382" y="644242"/>
              <a:ext cx="307800" cy="228024"/>
            </a:xfrm>
            <a:custGeom>
              <a:avLst/>
              <a:gdLst/>
              <a:ahLst/>
              <a:cxnLst/>
              <a:rect l="l" t="t" r="r" b="b"/>
              <a:pathLst>
                <a:path w="615599" h="456047" extrusionOk="0">
                  <a:moveTo>
                    <a:pt x="589059" y="336977"/>
                  </a:moveTo>
                  <a:cubicBezTo>
                    <a:pt x="593880" y="342160"/>
                    <a:pt x="593516" y="350342"/>
                    <a:pt x="588241" y="355070"/>
                  </a:cubicBezTo>
                  <a:cubicBezTo>
                    <a:pt x="584330" y="358707"/>
                    <a:pt x="578691" y="359434"/>
                    <a:pt x="574144" y="357252"/>
                  </a:cubicBezTo>
                  <a:cubicBezTo>
                    <a:pt x="574235" y="357161"/>
                    <a:pt x="574235" y="357070"/>
                    <a:pt x="574235" y="356797"/>
                  </a:cubicBezTo>
                  <a:cubicBezTo>
                    <a:pt x="574326" y="355707"/>
                    <a:pt x="573416" y="355616"/>
                    <a:pt x="571961" y="355979"/>
                  </a:cubicBezTo>
                  <a:cubicBezTo>
                    <a:pt x="571324" y="355525"/>
                    <a:pt x="570688" y="354979"/>
                    <a:pt x="570142" y="354343"/>
                  </a:cubicBezTo>
                  <a:cubicBezTo>
                    <a:pt x="570506" y="354706"/>
                    <a:pt x="571142" y="355434"/>
                    <a:pt x="571779" y="356070"/>
                  </a:cubicBezTo>
                  <a:cubicBezTo>
                    <a:pt x="569142" y="356889"/>
                    <a:pt x="564867" y="359434"/>
                    <a:pt x="561775" y="360616"/>
                  </a:cubicBezTo>
                  <a:cubicBezTo>
                    <a:pt x="551407" y="364889"/>
                    <a:pt x="540583" y="370708"/>
                    <a:pt x="536400" y="372345"/>
                  </a:cubicBezTo>
                  <a:cubicBezTo>
                    <a:pt x="519574" y="378891"/>
                    <a:pt x="504477" y="380436"/>
                    <a:pt x="490561" y="378072"/>
                  </a:cubicBezTo>
                  <a:cubicBezTo>
                    <a:pt x="475555" y="375618"/>
                    <a:pt x="461821" y="368253"/>
                    <a:pt x="448815" y="356797"/>
                  </a:cubicBezTo>
                  <a:cubicBezTo>
                    <a:pt x="439265" y="348342"/>
                    <a:pt x="434081" y="338887"/>
                    <a:pt x="430898" y="328976"/>
                  </a:cubicBezTo>
                  <a:cubicBezTo>
                    <a:pt x="428169" y="320612"/>
                    <a:pt x="427260" y="311793"/>
                    <a:pt x="426169" y="302883"/>
                  </a:cubicBezTo>
                  <a:cubicBezTo>
                    <a:pt x="425168" y="294155"/>
                    <a:pt x="424440" y="285154"/>
                    <a:pt x="419075" y="277153"/>
                  </a:cubicBezTo>
                  <a:cubicBezTo>
                    <a:pt x="416255" y="273062"/>
                    <a:pt x="412435" y="270153"/>
                    <a:pt x="408160" y="267516"/>
                  </a:cubicBezTo>
                  <a:cubicBezTo>
                    <a:pt x="394882" y="259515"/>
                    <a:pt x="377601" y="255606"/>
                    <a:pt x="361958" y="249605"/>
                  </a:cubicBezTo>
                  <a:cubicBezTo>
                    <a:pt x="348043" y="244332"/>
                    <a:pt x="335310" y="237604"/>
                    <a:pt x="325487" y="227876"/>
                  </a:cubicBezTo>
                  <a:cubicBezTo>
                    <a:pt x="319666" y="222057"/>
                    <a:pt x="315483" y="215693"/>
                    <a:pt x="312482" y="209146"/>
                  </a:cubicBezTo>
                  <a:cubicBezTo>
                    <a:pt x="308207" y="199600"/>
                    <a:pt x="306297" y="189417"/>
                    <a:pt x="304478" y="179416"/>
                  </a:cubicBezTo>
                  <a:cubicBezTo>
                    <a:pt x="302932" y="170506"/>
                    <a:pt x="302113" y="161414"/>
                    <a:pt x="294292" y="154596"/>
                  </a:cubicBezTo>
                  <a:cubicBezTo>
                    <a:pt x="284742" y="146322"/>
                    <a:pt x="271645" y="144049"/>
                    <a:pt x="258093" y="142231"/>
                  </a:cubicBezTo>
                  <a:cubicBezTo>
                    <a:pt x="240813" y="139776"/>
                    <a:pt x="222714" y="138503"/>
                    <a:pt x="207071" y="133594"/>
                  </a:cubicBezTo>
                  <a:cubicBezTo>
                    <a:pt x="196884" y="130411"/>
                    <a:pt x="187517" y="125865"/>
                    <a:pt x="179695" y="118956"/>
                  </a:cubicBezTo>
                  <a:cubicBezTo>
                    <a:pt x="171873" y="112137"/>
                    <a:pt x="167781" y="104500"/>
                    <a:pt x="165870" y="96499"/>
                  </a:cubicBezTo>
                  <a:cubicBezTo>
                    <a:pt x="164324" y="90044"/>
                    <a:pt x="164233" y="83316"/>
                    <a:pt x="164415" y="76588"/>
                  </a:cubicBezTo>
                  <a:cubicBezTo>
                    <a:pt x="164597" y="70860"/>
                    <a:pt x="165598" y="64950"/>
                    <a:pt x="163324" y="59677"/>
                  </a:cubicBezTo>
                  <a:cubicBezTo>
                    <a:pt x="160686" y="53767"/>
                    <a:pt x="155230" y="49221"/>
                    <a:pt x="148863" y="45039"/>
                  </a:cubicBezTo>
                  <a:cubicBezTo>
                    <a:pt x="137222" y="37402"/>
                    <a:pt x="122942" y="31311"/>
                    <a:pt x="111482" y="25492"/>
                  </a:cubicBezTo>
                  <a:cubicBezTo>
                    <a:pt x="104843" y="22310"/>
                    <a:pt x="101933" y="14309"/>
                    <a:pt x="105207" y="7672"/>
                  </a:cubicBezTo>
                  <a:cubicBezTo>
                    <a:pt x="108390" y="944"/>
                    <a:pt x="116394" y="-1875"/>
                    <a:pt x="123034" y="1308"/>
                  </a:cubicBezTo>
                  <a:cubicBezTo>
                    <a:pt x="138131" y="8126"/>
                    <a:pt x="157322" y="15400"/>
                    <a:pt x="171237" y="25401"/>
                  </a:cubicBezTo>
                  <a:cubicBezTo>
                    <a:pt x="179786" y="31492"/>
                    <a:pt x="186425" y="38766"/>
                    <a:pt x="190518" y="47039"/>
                  </a:cubicBezTo>
                  <a:cubicBezTo>
                    <a:pt x="193793" y="53767"/>
                    <a:pt x="194883" y="61041"/>
                    <a:pt x="195248" y="68405"/>
                  </a:cubicBezTo>
                  <a:cubicBezTo>
                    <a:pt x="195520" y="75224"/>
                    <a:pt x="194702" y="82225"/>
                    <a:pt x="196521" y="88589"/>
                  </a:cubicBezTo>
                  <a:cubicBezTo>
                    <a:pt x="197066" y="90680"/>
                    <a:pt x="198340" y="92589"/>
                    <a:pt x="200523" y="94408"/>
                  </a:cubicBezTo>
                  <a:cubicBezTo>
                    <a:pt x="210436" y="102409"/>
                    <a:pt x="223987" y="104045"/>
                    <a:pt x="237902" y="105500"/>
                  </a:cubicBezTo>
                  <a:cubicBezTo>
                    <a:pt x="255365" y="107409"/>
                    <a:pt x="273555" y="108318"/>
                    <a:pt x="289471" y="112955"/>
                  </a:cubicBezTo>
                  <a:cubicBezTo>
                    <a:pt x="299840" y="115955"/>
                    <a:pt x="309298" y="120683"/>
                    <a:pt x="317483" y="127411"/>
                  </a:cubicBezTo>
                  <a:cubicBezTo>
                    <a:pt x="324123" y="133048"/>
                    <a:pt x="328670" y="139230"/>
                    <a:pt x="332127" y="145958"/>
                  </a:cubicBezTo>
                  <a:cubicBezTo>
                    <a:pt x="336856" y="155323"/>
                    <a:pt x="338857" y="165597"/>
                    <a:pt x="340767" y="176143"/>
                  </a:cubicBezTo>
                  <a:cubicBezTo>
                    <a:pt x="342404" y="185235"/>
                    <a:pt x="343495" y="194690"/>
                    <a:pt x="351135" y="202419"/>
                  </a:cubicBezTo>
                  <a:cubicBezTo>
                    <a:pt x="359230" y="210601"/>
                    <a:pt x="370871" y="214965"/>
                    <a:pt x="382695" y="219329"/>
                  </a:cubicBezTo>
                  <a:cubicBezTo>
                    <a:pt x="398065" y="225057"/>
                    <a:pt x="413800" y="230239"/>
                    <a:pt x="426351" y="238331"/>
                  </a:cubicBezTo>
                  <a:cubicBezTo>
                    <a:pt x="434809" y="243786"/>
                    <a:pt x="441994" y="250332"/>
                    <a:pt x="447269" y="258697"/>
                  </a:cubicBezTo>
                  <a:cubicBezTo>
                    <a:pt x="454363" y="269789"/>
                    <a:pt x="457001" y="281608"/>
                    <a:pt x="458183" y="293610"/>
                  </a:cubicBezTo>
                  <a:cubicBezTo>
                    <a:pt x="459093" y="302429"/>
                    <a:pt x="459093" y="311248"/>
                    <a:pt x="461457" y="319703"/>
                  </a:cubicBezTo>
                  <a:cubicBezTo>
                    <a:pt x="462913" y="324704"/>
                    <a:pt x="465186" y="329522"/>
                    <a:pt x="469824" y="333977"/>
                  </a:cubicBezTo>
                  <a:cubicBezTo>
                    <a:pt x="477919" y="341705"/>
                    <a:pt x="486377" y="347069"/>
                    <a:pt x="496018" y="349069"/>
                  </a:cubicBezTo>
                  <a:cubicBezTo>
                    <a:pt x="505204" y="350979"/>
                    <a:pt x="515390" y="350070"/>
                    <a:pt x="526850" y="346160"/>
                  </a:cubicBezTo>
                  <a:cubicBezTo>
                    <a:pt x="533125" y="343978"/>
                    <a:pt x="554135" y="333614"/>
                    <a:pt x="567413" y="331431"/>
                  </a:cubicBezTo>
                  <a:cubicBezTo>
                    <a:pt x="577509" y="329795"/>
                    <a:pt x="585148" y="332522"/>
                    <a:pt x="589059" y="336977"/>
                  </a:cubicBezTo>
                  <a:close/>
                  <a:moveTo>
                    <a:pt x="571779" y="356070"/>
                  </a:moveTo>
                  <a:cubicBezTo>
                    <a:pt x="572780" y="356980"/>
                    <a:pt x="573780" y="357798"/>
                    <a:pt x="574144" y="357252"/>
                  </a:cubicBezTo>
                  <a:cubicBezTo>
                    <a:pt x="573416" y="356889"/>
                    <a:pt x="572689" y="356525"/>
                    <a:pt x="571961" y="355979"/>
                  </a:cubicBezTo>
                  <a:lnTo>
                    <a:pt x="571779" y="356070"/>
                  </a:lnTo>
                  <a:close/>
                  <a:moveTo>
                    <a:pt x="577690" y="416895"/>
                  </a:moveTo>
                  <a:cubicBezTo>
                    <a:pt x="579873" y="421077"/>
                    <a:pt x="579873" y="425714"/>
                    <a:pt x="576417" y="430532"/>
                  </a:cubicBezTo>
                  <a:cubicBezTo>
                    <a:pt x="575599" y="431714"/>
                    <a:pt x="573962" y="433351"/>
                    <a:pt x="571324" y="434715"/>
                  </a:cubicBezTo>
                  <a:cubicBezTo>
                    <a:pt x="569778" y="435533"/>
                    <a:pt x="566140" y="436624"/>
                    <a:pt x="564594" y="437260"/>
                  </a:cubicBezTo>
                  <a:lnTo>
                    <a:pt x="549133" y="442624"/>
                  </a:lnTo>
                  <a:cubicBezTo>
                    <a:pt x="542584" y="444625"/>
                    <a:pt x="536036" y="446534"/>
                    <a:pt x="529396" y="448261"/>
                  </a:cubicBezTo>
                  <a:cubicBezTo>
                    <a:pt x="522757" y="449989"/>
                    <a:pt x="515936" y="451534"/>
                    <a:pt x="509024" y="452807"/>
                  </a:cubicBezTo>
                  <a:cubicBezTo>
                    <a:pt x="479101" y="458353"/>
                    <a:pt x="448088" y="456898"/>
                    <a:pt x="422531" y="447534"/>
                  </a:cubicBezTo>
                  <a:cubicBezTo>
                    <a:pt x="401703" y="439806"/>
                    <a:pt x="384605" y="426714"/>
                    <a:pt x="373691" y="408166"/>
                  </a:cubicBezTo>
                  <a:cubicBezTo>
                    <a:pt x="362049" y="388528"/>
                    <a:pt x="360139" y="363616"/>
                    <a:pt x="349771" y="342705"/>
                  </a:cubicBezTo>
                  <a:cubicBezTo>
                    <a:pt x="345132" y="333431"/>
                    <a:pt x="338129" y="325340"/>
                    <a:pt x="325851" y="319885"/>
                  </a:cubicBezTo>
                  <a:cubicBezTo>
                    <a:pt x="312664" y="313884"/>
                    <a:pt x="298020" y="313339"/>
                    <a:pt x="283196" y="313339"/>
                  </a:cubicBezTo>
                  <a:cubicBezTo>
                    <a:pt x="265369" y="313430"/>
                    <a:pt x="247271" y="314521"/>
                    <a:pt x="230172" y="312521"/>
                  </a:cubicBezTo>
                  <a:cubicBezTo>
                    <a:pt x="212346" y="310338"/>
                    <a:pt x="195611" y="305065"/>
                    <a:pt x="180786" y="293428"/>
                  </a:cubicBezTo>
                  <a:cubicBezTo>
                    <a:pt x="166689" y="282245"/>
                    <a:pt x="160960" y="269698"/>
                    <a:pt x="159413" y="256333"/>
                  </a:cubicBezTo>
                  <a:cubicBezTo>
                    <a:pt x="157867" y="243695"/>
                    <a:pt x="160777" y="230058"/>
                    <a:pt x="162960" y="216602"/>
                  </a:cubicBezTo>
                  <a:cubicBezTo>
                    <a:pt x="164415" y="208146"/>
                    <a:pt x="165962" y="199691"/>
                    <a:pt x="162233" y="191963"/>
                  </a:cubicBezTo>
                  <a:cubicBezTo>
                    <a:pt x="159686" y="186599"/>
                    <a:pt x="154593" y="183053"/>
                    <a:pt x="148772" y="179871"/>
                  </a:cubicBezTo>
                  <a:cubicBezTo>
                    <a:pt x="129127" y="168779"/>
                    <a:pt x="102660" y="161869"/>
                    <a:pt x="87290" y="147504"/>
                  </a:cubicBezTo>
                  <a:cubicBezTo>
                    <a:pt x="78832" y="139503"/>
                    <a:pt x="73921" y="131593"/>
                    <a:pt x="71010" y="123502"/>
                  </a:cubicBezTo>
                  <a:cubicBezTo>
                    <a:pt x="68191" y="115410"/>
                    <a:pt x="67190" y="107227"/>
                    <a:pt x="66826" y="98863"/>
                  </a:cubicBezTo>
                  <a:cubicBezTo>
                    <a:pt x="66463" y="90225"/>
                    <a:pt x="66917" y="81407"/>
                    <a:pt x="63461" y="72224"/>
                  </a:cubicBezTo>
                  <a:cubicBezTo>
                    <a:pt x="60733" y="65314"/>
                    <a:pt x="64098" y="57495"/>
                    <a:pt x="71010" y="54767"/>
                  </a:cubicBezTo>
                  <a:cubicBezTo>
                    <a:pt x="77922" y="52040"/>
                    <a:pt x="85744" y="55495"/>
                    <a:pt x="88381" y="62314"/>
                  </a:cubicBezTo>
                  <a:cubicBezTo>
                    <a:pt x="95111" y="78224"/>
                    <a:pt x="93111" y="93589"/>
                    <a:pt x="96476" y="108227"/>
                  </a:cubicBezTo>
                  <a:cubicBezTo>
                    <a:pt x="97841" y="114228"/>
                    <a:pt x="100842" y="119865"/>
                    <a:pt x="107208" y="125411"/>
                  </a:cubicBezTo>
                  <a:cubicBezTo>
                    <a:pt x="114757" y="131957"/>
                    <a:pt x="125489" y="135776"/>
                    <a:pt x="136221" y="139867"/>
                  </a:cubicBezTo>
                  <a:cubicBezTo>
                    <a:pt x="149773" y="145049"/>
                    <a:pt x="163415" y="150232"/>
                    <a:pt x="173965" y="157505"/>
                  </a:cubicBezTo>
                  <a:cubicBezTo>
                    <a:pt x="181605" y="162778"/>
                    <a:pt x="187699" y="169324"/>
                    <a:pt x="191791" y="177234"/>
                  </a:cubicBezTo>
                  <a:cubicBezTo>
                    <a:pt x="197794" y="188690"/>
                    <a:pt x="198703" y="201146"/>
                    <a:pt x="197612" y="213874"/>
                  </a:cubicBezTo>
                  <a:cubicBezTo>
                    <a:pt x="196430" y="226694"/>
                    <a:pt x="192337" y="239786"/>
                    <a:pt x="194065" y="251878"/>
                  </a:cubicBezTo>
                  <a:cubicBezTo>
                    <a:pt x="194792" y="256788"/>
                    <a:pt x="197248" y="261243"/>
                    <a:pt x="202615" y="265334"/>
                  </a:cubicBezTo>
                  <a:cubicBezTo>
                    <a:pt x="212073" y="272607"/>
                    <a:pt x="222987" y="275335"/>
                    <a:pt x="234265" y="276608"/>
                  </a:cubicBezTo>
                  <a:cubicBezTo>
                    <a:pt x="250090" y="278335"/>
                    <a:pt x="266825" y="277062"/>
                    <a:pt x="283286" y="277153"/>
                  </a:cubicBezTo>
                  <a:cubicBezTo>
                    <a:pt x="303386" y="277335"/>
                    <a:pt x="323032" y="279335"/>
                    <a:pt x="340676" y="287609"/>
                  </a:cubicBezTo>
                  <a:cubicBezTo>
                    <a:pt x="356046" y="294791"/>
                    <a:pt x="366505" y="304429"/>
                    <a:pt x="373872" y="315339"/>
                  </a:cubicBezTo>
                  <a:cubicBezTo>
                    <a:pt x="382604" y="328158"/>
                    <a:pt x="387151" y="342978"/>
                    <a:pt x="390971" y="357889"/>
                  </a:cubicBezTo>
                  <a:cubicBezTo>
                    <a:pt x="393972" y="369708"/>
                    <a:pt x="396337" y="381618"/>
                    <a:pt x="402067" y="391983"/>
                  </a:cubicBezTo>
                  <a:cubicBezTo>
                    <a:pt x="410616" y="407621"/>
                    <a:pt x="426260" y="417258"/>
                    <a:pt x="444631" y="422349"/>
                  </a:cubicBezTo>
                  <a:cubicBezTo>
                    <a:pt x="463003" y="427350"/>
                    <a:pt x="483922" y="428077"/>
                    <a:pt x="504477" y="425077"/>
                  </a:cubicBezTo>
                  <a:cubicBezTo>
                    <a:pt x="510751" y="424168"/>
                    <a:pt x="516845" y="423077"/>
                    <a:pt x="523030" y="421713"/>
                  </a:cubicBezTo>
                  <a:cubicBezTo>
                    <a:pt x="529305" y="420258"/>
                    <a:pt x="535581" y="418713"/>
                    <a:pt x="541766" y="417076"/>
                  </a:cubicBezTo>
                  <a:lnTo>
                    <a:pt x="555045" y="413076"/>
                  </a:lnTo>
                  <a:cubicBezTo>
                    <a:pt x="555408" y="412985"/>
                    <a:pt x="556045" y="412894"/>
                    <a:pt x="556772" y="412803"/>
                  </a:cubicBezTo>
                  <a:lnTo>
                    <a:pt x="556409" y="413440"/>
                  </a:lnTo>
                  <a:cubicBezTo>
                    <a:pt x="556682" y="413258"/>
                    <a:pt x="556863" y="412985"/>
                    <a:pt x="557136" y="412803"/>
                  </a:cubicBezTo>
                  <a:cubicBezTo>
                    <a:pt x="558774" y="412712"/>
                    <a:pt x="560592" y="412531"/>
                    <a:pt x="560229" y="411439"/>
                  </a:cubicBezTo>
                  <a:cubicBezTo>
                    <a:pt x="560138" y="411258"/>
                    <a:pt x="560047" y="410985"/>
                    <a:pt x="559955" y="410894"/>
                  </a:cubicBezTo>
                  <a:cubicBezTo>
                    <a:pt x="562684" y="409439"/>
                    <a:pt x="566049" y="409075"/>
                    <a:pt x="569233" y="409985"/>
                  </a:cubicBezTo>
                  <a:cubicBezTo>
                    <a:pt x="574780" y="411439"/>
                    <a:pt x="576691" y="414894"/>
                    <a:pt x="577690" y="416895"/>
                  </a:cubicBezTo>
                  <a:close/>
                  <a:moveTo>
                    <a:pt x="558955" y="433260"/>
                  </a:moveTo>
                  <a:cubicBezTo>
                    <a:pt x="558500" y="432987"/>
                    <a:pt x="558046" y="432624"/>
                    <a:pt x="557682" y="432351"/>
                  </a:cubicBezTo>
                  <a:lnTo>
                    <a:pt x="558137" y="432714"/>
                  </a:lnTo>
                  <a:lnTo>
                    <a:pt x="558955" y="433260"/>
                  </a:lnTo>
                  <a:close/>
                  <a:moveTo>
                    <a:pt x="559955" y="410894"/>
                  </a:moveTo>
                  <a:cubicBezTo>
                    <a:pt x="559137" y="409712"/>
                    <a:pt x="557955" y="411076"/>
                    <a:pt x="556772" y="412803"/>
                  </a:cubicBezTo>
                  <a:lnTo>
                    <a:pt x="557136" y="412803"/>
                  </a:lnTo>
                  <a:cubicBezTo>
                    <a:pt x="557955" y="412076"/>
                    <a:pt x="558865" y="411349"/>
                    <a:pt x="559955" y="410894"/>
                  </a:cubicBezTo>
                  <a:close/>
                  <a:moveTo>
                    <a:pt x="257093" y="350979"/>
                  </a:moveTo>
                  <a:cubicBezTo>
                    <a:pt x="249908" y="349433"/>
                    <a:pt x="240904" y="349706"/>
                    <a:pt x="234720" y="349342"/>
                  </a:cubicBezTo>
                  <a:cubicBezTo>
                    <a:pt x="222896" y="348888"/>
                    <a:pt x="208435" y="349251"/>
                    <a:pt x="195248" y="347433"/>
                  </a:cubicBezTo>
                  <a:cubicBezTo>
                    <a:pt x="188244" y="346524"/>
                    <a:pt x="181696" y="344796"/>
                    <a:pt x="176603" y="341342"/>
                  </a:cubicBezTo>
                  <a:cubicBezTo>
                    <a:pt x="174420" y="339887"/>
                    <a:pt x="172965" y="337978"/>
                    <a:pt x="171510" y="335977"/>
                  </a:cubicBezTo>
                  <a:cubicBezTo>
                    <a:pt x="165325" y="327067"/>
                    <a:pt x="162142" y="316248"/>
                    <a:pt x="155957" y="307793"/>
                  </a:cubicBezTo>
                  <a:cubicBezTo>
                    <a:pt x="152774" y="303429"/>
                    <a:pt x="148954" y="299519"/>
                    <a:pt x="144770" y="295792"/>
                  </a:cubicBezTo>
                  <a:cubicBezTo>
                    <a:pt x="138040" y="289882"/>
                    <a:pt x="130218" y="284609"/>
                    <a:pt x="122669" y="279244"/>
                  </a:cubicBezTo>
                  <a:cubicBezTo>
                    <a:pt x="116758" y="275153"/>
                    <a:pt x="110846" y="271153"/>
                    <a:pt x="106389" y="265970"/>
                  </a:cubicBezTo>
                  <a:cubicBezTo>
                    <a:pt x="103206" y="262152"/>
                    <a:pt x="102024" y="257788"/>
                    <a:pt x="100751" y="253515"/>
                  </a:cubicBezTo>
                  <a:cubicBezTo>
                    <a:pt x="99114" y="248059"/>
                    <a:pt x="97476" y="242695"/>
                    <a:pt x="94930" y="237604"/>
                  </a:cubicBezTo>
                  <a:cubicBezTo>
                    <a:pt x="93020" y="233785"/>
                    <a:pt x="90837" y="230149"/>
                    <a:pt x="87745" y="226694"/>
                  </a:cubicBezTo>
                  <a:cubicBezTo>
                    <a:pt x="83652" y="222057"/>
                    <a:pt x="78832" y="217875"/>
                    <a:pt x="73102" y="214238"/>
                  </a:cubicBezTo>
                  <a:cubicBezTo>
                    <a:pt x="64734" y="208874"/>
                    <a:pt x="54821" y="204419"/>
                    <a:pt x="44999" y="199873"/>
                  </a:cubicBezTo>
                  <a:cubicBezTo>
                    <a:pt x="36813" y="196054"/>
                    <a:pt x="28719" y="192418"/>
                    <a:pt x="22534" y="187144"/>
                  </a:cubicBezTo>
                  <a:cubicBezTo>
                    <a:pt x="17077" y="182144"/>
                    <a:pt x="8619" y="182507"/>
                    <a:pt x="3526" y="187872"/>
                  </a:cubicBezTo>
                  <a:cubicBezTo>
                    <a:pt x="-1477" y="193327"/>
                    <a:pt x="-1113" y="201782"/>
                    <a:pt x="4344" y="206874"/>
                  </a:cubicBezTo>
                  <a:cubicBezTo>
                    <a:pt x="16168" y="218784"/>
                    <a:pt x="34721" y="226967"/>
                    <a:pt x="49819" y="236786"/>
                  </a:cubicBezTo>
                  <a:cubicBezTo>
                    <a:pt x="54730" y="239968"/>
                    <a:pt x="59187" y="243423"/>
                    <a:pt x="62370" y="247605"/>
                  </a:cubicBezTo>
                  <a:cubicBezTo>
                    <a:pt x="65462" y="251605"/>
                    <a:pt x="66099" y="256333"/>
                    <a:pt x="67099" y="260879"/>
                  </a:cubicBezTo>
                  <a:cubicBezTo>
                    <a:pt x="68463" y="266334"/>
                    <a:pt x="69919" y="271789"/>
                    <a:pt x="72192" y="277062"/>
                  </a:cubicBezTo>
                  <a:cubicBezTo>
                    <a:pt x="73830" y="280972"/>
                    <a:pt x="76194" y="284790"/>
                    <a:pt x="79014" y="288427"/>
                  </a:cubicBezTo>
                  <a:cubicBezTo>
                    <a:pt x="82288" y="292609"/>
                    <a:pt x="86198" y="296428"/>
                    <a:pt x="90383" y="300065"/>
                  </a:cubicBezTo>
                  <a:cubicBezTo>
                    <a:pt x="97022" y="305792"/>
                    <a:pt x="104752" y="310975"/>
                    <a:pt x="112119" y="316248"/>
                  </a:cubicBezTo>
                  <a:cubicBezTo>
                    <a:pt x="117849" y="320339"/>
                    <a:pt x="123579" y="324340"/>
                    <a:pt x="127672" y="329613"/>
                  </a:cubicBezTo>
                  <a:cubicBezTo>
                    <a:pt x="134129" y="337523"/>
                    <a:pt x="137585" y="347887"/>
                    <a:pt x="144134" y="356252"/>
                  </a:cubicBezTo>
                  <a:cubicBezTo>
                    <a:pt x="148135" y="361344"/>
                    <a:pt x="152774" y="365980"/>
                    <a:pt x="158777" y="369526"/>
                  </a:cubicBezTo>
                  <a:cubicBezTo>
                    <a:pt x="166144" y="373799"/>
                    <a:pt x="174784" y="376709"/>
                    <a:pt x="184242" y="377982"/>
                  </a:cubicBezTo>
                  <a:cubicBezTo>
                    <a:pt x="200613" y="380163"/>
                    <a:pt x="219531" y="378163"/>
                    <a:pt x="234629" y="377618"/>
                  </a:cubicBezTo>
                  <a:lnTo>
                    <a:pt x="254910" y="377163"/>
                  </a:lnTo>
                  <a:cubicBezTo>
                    <a:pt x="260549" y="381618"/>
                    <a:pt x="268553" y="380618"/>
                    <a:pt x="273009" y="375072"/>
                  </a:cubicBezTo>
                  <a:cubicBezTo>
                    <a:pt x="277375" y="369526"/>
                    <a:pt x="276465" y="361434"/>
                    <a:pt x="270918" y="357070"/>
                  </a:cubicBezTo>
                  <a:cubicBezTo>
                    <a:pt x="267462" y="354070"/>
                    <a:pt x="262641" y="352161"/>
                    <a:pt x="257093" y="350979"/>
                  </a:cubicBezTo>
                  <a:close/>
                  <a:moveTo>
                    <a:pt x="515663" y="249878"/>
                  </a:moveTo>
                  <a:cubicBezTo>
                    <a:pt x="516663" y="252151"/>
                    <a:pt x="518483" y="249332"/>
                    <a:pt x="519665" y="247150"/>
                  </a:cubicBezTo>
                  <a:lnTo>
                    <a:pt x="519574" y="247241"/>
                  </a:lnTo>
                  <a:cubicBezTo>
                    <a:pt x="518483" y="248332"/>
                    <a:pt x="517119" y="249241"/>
                    <a:pt x="515663" y="249878"/>
                  </a:cubicBezTo>
                  <a:close/>
                  <a:moveTo>
                    <a:pt x="377238" y="146322"/>
                  </a:moveTo>
                  <a:cubicBezTo>
                    <a:pt x="384422" y="147231"/>
                    <a:pt x="390971" y="142322"/>
                    <a:pt x="392154" y="135230"/>
                  </a:cubicBezTo>
                  <a:cubicBezTo>
                    <a:pt x="392063" y="135321"/>
                    <a:pt x="391971" y="135230"/>
                    <a:pt x="391971" y="135139"/>
                  </a:cubicBezTo>
                  <a:cubicBezTo>
                    <a:pt x="391971" y="134866"/>
                    <a:pt x="392063" y="134775"/>
                    <a:pt x="392245" y="134684"/>
                  </a:cubicBezTo>
                  <a:cubicBezTo>
                    <a:pt x="392336" y="134139"/>
                    <a:pt x="392426" y="133139"/>
                    <a:pt x="392881" y="133321"/>
                  </a:cubicBezTo>
                  <a:cubicBezTo>
                    <a:pt x="393245" y="133503"/>
                    <a:pt x="392972" y="134230"/>
                    <a:pt x="392608" y="134684"/>
                  </a:cubicBezTo>
                  <a:cubicBezTo>
                    <a:pt x="393518" y="134866"/>
                    <a:pt x="394882" y="135594"/>
                    <a:pt x="395791" y="135776"/>
                  </a:cubicBezTo>
                  <a:cubicBezTo>
                    <a:pt x="401339" y="136958"/>
                    <a:pt x="407251" y="139867"/>
                    <a:pt x="412617" y="142413"/>
                  </a:cubicBezTo>
                  <a:cubicBezTo>
                    <a:pt x="423986" y="147413"/>
                    <a:pt x="435536" y="153505"/>
                    <a:pt x="447087" y="159778"/>
                  </a:cubicBezTo>
                  <a:cubicBezTo>
                    <a:pt x="454545" y="163869"/>
                    <a:pt x="461912" y="168142"/>
                    <a:pt x="469006" y="172416"/>
                  </a:cubicBezTo>
                  <a:cubicBezTo>
                    <a:pt x="481375" y="179962"/>
                    <a:pt x="493016" y="187599"/>
                    <a:pt x="502112" y="196236"/>
                  </a:cubicBezTo>
                  <a:cubicBezTo>
                    <a:pt x="505658" y="199418"/>
                    <a:pt x="508751" y="202873"/>
                    <a:pt x="510479" y="206874"/>
                  </a:cubicBezTo>
                  <a:cubicBezTo>
                    <a:pt x="511934" y="210147"/>
                    <a:pt x="513025" y="213601"/>
                    <a:pt x="512116" y="217056"/>
                  </a:cubicBezTo>
                  <a:lnTo>
                    <a:pt x="509387" y="223875"/>
                  </a:lnTo>
                  <a:lnTo>
                    <a:pt x="504931" y="226239"/>
                  </a:lnTo>
                  <a:cubicBezTo>
                    <a:pt x="501020" y="228330"/>
                    <a:pt x="499474" y="230603"/>
                    <a:pt x="499110" y="231240"/>
                  </a:cubicBezTo>
                  <a:cubicBezTo>
                    <a:pt x="496291" y="236331"/>
                    <a:pt x="496473" y="240513"/>
                    <a:pt x="498292" y="243695"/>
                  </a:cubicBezTo>
                  <a:cubicBezTo>
                    <a:pt x="499656" y="246059"/>
                    <a:pt x="501930" y="250969"/>
                    <a:pt x="508933" y="251060"/>
                  </a:cubicBezTo>
                  <a:cubicBezTo>
                    <a:pt x="509478" y="251060"/>
                    <a:pt x="510934" y="251333"/>
                    <a:pt x="513481" y="250605"/>
                  </a:cubicBezTo>
                  <a:cubicBezTo>
                    <a:pt x="514208" y="250423"/>
                    <a:pt x="514936" y="250151"/>
                    <a:pt x="515663" y="249878"/>
                  </a:cubicBezTo>
                  <a:lnTo>
                    <a:pt x="515572" y="249787"/>
                  </a:lnTo>
                  <a:cubicBezTo>
                    <a:pt x="515299" y="248878"/>
                    <a:pt x="517210" y="248059"/>
                    <a:pt x="519574" y="247241"/>
                  </a:cubicBezTo>
                  <a:lnTo>
                    <a:pt x="519756" y="247059"/>
                  </a:lnTo>
                  <a:lnTo>
                    <a:pt x="519665" y="247150"/>
                  </a:lnTo>
                  <a:cubicBezTo>
                    <a:pt x="522394" y="246241"/>
                    <a:pt x="525667" y="245423"/>
                    <a:pt x="526850" y="244514"/>
                  </a:cubicBezTo>
                  <a:cubicBezTo>
                    <a:pt x="529487" y="242513"/>
                    <a:pt x="531670" y="239968"/>
                    <a:pt x="533581" y="237331"/>
                  </a:cubicBezTo>
                  <a:cubicBezTo>
                    <a:pt x="536309" y="233694"/>
                    <a:pt x="538128" y="229603"/>
                    <a:pt x="539583" y="225875"/>
                  </a:cubicBezTo>
                  <a:cubicBezTo>
                    <a:pt x="542675" y="217966"/>
                    <a:pt x="542675" y="209783"/>
                    <a:pt x="541220" y="201691"/>
                  </a:cubicBezTo>
                  <a:cubicBezTo>
                    <a:pt x="539219" y="191417"/>
                    <a:pt x="533398" y="181598"/>
                    <a:pt x="525667" y="172961"/>
                  </a:cubicBezTo>
                  <a:cubicBezTo>
                    <a:pt x="513116" y="159505"/>
                    <a:pt x="496745" y="146322"/>
                    <a:pt x="478101" y="135685"/>
                  </a:cubicBezTo>
                  <a:cubicBezTo>
                    <a:pt x="461093" y="125865"/>
                    <a:pt x="442176" y="118410"/>
                    <a:pt x="424622" y="112137"/>
                  </a:cubicBezTo>
                  <a:cubicBezTo>
                    <a:pt x="409525" y="107136"/>
                    <a:pt x="391517" y="103227"/>
                    <a:pt x="380876" y="108409"/>
                  </a:cubicBezTo>
                  <a:cubicBezTo>
                    <a:pt x="373145" y="112228"/>
                    <a:pt x="366415" y="118592"/>
                    <a:pt x="365596" y="131321"/>
                  </a:cubicBezTo>
                  <a:cubicBezTo>
                    <a:pt x="364687" y="138685"/>
                    <a:pt x="369871" y="145413"/>
                    <a:pt x="377238" y="146322"/>
                  </a:cubicBezTo>
                  <a:close/>
                  <a:moveTo>
                    <a:pt x="392336" y="134684"/>
                  </a:moveTo>
                  <a:lnTo>
                    <a:pt x="392336" y="134684"/>
                  </a:lnTo>
                  <a:lnTo>
                    <a:pt x="392154" y="135230"/>
                  </a:lnTo>
                  <a:cubicBezTo>
                    <a:pt x="392245" y="135230"/>
                    <a:pt x="392517" y="134957"/>
                    <a:pt x="392608" y="134684"/>
                  </a:cubicBezTo>
                  <a:lnTo>
                    <a:pt x="392517" y="134684"/>
                  </a:lnTo>
                  <a:cubicBezTo>
                    <a:pt x="392426" y="134684"/>
                    <a:pt x="392426" y="134684"/>
                    <a:pt x="392336" y="134684"/>
                  </a:cubicBezTo>
                  <a:close/>
                  <a:moveTo>
                    <a:pt x="597154" y="148231"/>
                  </a:moveTo>
                  <a:cubicBezTo>
                    <a:pt x="591242" y="144413"/>
                    <a:pt x="583875" y="141685"/>
                    <a:pt x="576235" y="139594"/>
                  </a:cubicBezTo>
                  <a:cubicBezTo>
                    <a:pt x="568141" y="137321"/>
                    <a:pt x="559592" y="136594"/>
                    <a:pt x="553043" y="132775"/>
                  </a:cubicBezTo>
                  <a:cubicBezTo>
                    <a:pt x="547132" y="128320"/>
                    <a:pt x="538674" y="129502"/>
                    <a:pt x="534217" y="135412"/>
                  </a:cubicBezTo>
                  <a:cubicBezTo>
                    <a:pt x="529852" y="141321"/>
                    <a:pt x="531034" y="149777"/>
                    <a:pt x="536945" y="154232"/>
                  </a:cubicBezTo>
                  <a:cubicBezTo>
                    <a:pt x="546586" y="163324"/>
                    <a:pt x="561411" y="169052"/>
                    <a:pt x="573416" y="176052"/>
                  </a:cubicBezTo>
                  <a:cubicBezTo>
                    <a:pt x="575326" y="177143"/>
                    <a:pt x="577054" y="178325"/>
                    <a:pt x="578600" y="179598"/>
                  </a:cubicBezTo>
                  <a:cubicBezTo>
                    <a:pt x="579601" y="180416"/>
                    <a:pt x="580965" y="180871"/>
                    <a:pt x="581329" y="182235"/>
                  </a:cubicBezTo>
                  <a:cubicBezTo>
                    <a:pt x="581784" y="183871"/>
                    <a:pt x="582147" y="185599"/>
                    <a:pt x="581784" y="187326"/>
                  </a:cubicBezTo>
                  <a:cubicBezTo>
                    <a:pt x="580965" y="190599"/>
                    <a:pt x="580238" y="193872"/>
                    <a:pt x="578691" y="196691"/>
                  </a:cubicBezTo>
                  <a:cubicBezTo>
                    <a:pt x="578782" y="196509"/>
                    <a:pt x="579419" y="195963"/>
                    <a:pt x="579419" y="195963"/>
                  </a:cubicBezTo>
                  <a:cubicBezTo>
                    <a:pt x="579419" y="195963"/>
                    <a:pt x="574598" y="202328"/>
                    <a:pt x="573416" y="204510"/>
                  </a:cubicBezTo>
                  <a:cubicBezTo>
                    <a:pt x="569324" y="212147"/>
                    <a:pt x="571142" y="218056"/>
                    <a:pt x="572597" y="219784"/>
                  </a:cubicBezTo>
                  <a:cubicBezTo>
                    <a:pt x="576326" y="225875"/>
                    <a:pt x="584239" y="227694"/>
                    <a:pt x="590242" y="223966"/>
                  </a:cubicBezTo>
                  <a:cubicBezTo>
                    <a:pt x="592061" y="222875"/>
                    <a:pt x="593516" y="221330"/>
                    <a:pt x="594517" y="219693"/>
                  </a:cubicBezTo>
                  <a:cubicBezTo>
                    <a:pt x="595881" y="220875"/>
                    <a:pt x="596154" y="218784"/>
                    <a:pt x="596154" y="216693"/>
                  </a:cubicBezTo>
                  <a:lnTo>
                    <a:pt x="595699" y="217147"/>
                  </a:lnTo>
                  <a:cubicBezTo>
                    <a:pt x="595972" y="216329"/>
                    <a:pt x="596154" y="215511"/>
                    <a:pt x="596244" y="214693"/>
                  </a:cubicBezTo>
                  <a:lnTo>
                    <a:pt x="596154" y="216693"/>
                  </a:lnTo>
                  <a:cubicBezTo>
                    <a:pt x="598427" y="215056"/>
                    <a:pt x="601884" y="213329"/>
                    <a:pt x="602247" y="212965"/>
                  </a:cubicBezTo>
                  <a:cubicBezTo>
                    <a:pt x="606977" y="207692"/>
                    <a:pt x="610706" y="201055"/>
                    <a:pt x="613343" y="194236"/>
                  </a:cubicBezTo>
                  <a:cubicBezTo>
                    <a:pt x="615708" y="188326"/>
                    <a:pt x="615890" y="182053"/>
                    <a:pt x="615344" y="176052"/>
                  </a:cubicBezTo>
                  <a:cubicBezTo>
                    <a:pt x="613616" y="163687"/>
                    <a:pt x="606977" y="154596"/>
                    <a:pt x="597154" y="148231"/>
                  </a:cubicBezTo>
                  <a:close/>
                  <a:moveTo>
                    <a:pt x="529124" y="301883"/>
                  </a:moveTo>
                  <a:cubicBezTo>
                    <a:pt x="522212" y="300519"/>
                    <a:pt x="515390" y="304974"/>
                    <a:pt x="514026" y="311975"/>
                  </a:cubicBezTo>
                  <a:cubicBezTo>
                    <a:pt x="512571" y="318885"/>
                    <a:pt x="517119" y="325704"/>
                    <a:pt x="524030" y="327067"/>
                  </a:cubicBezTo>
                  <a:cubicBezTo>
                    <a:pt x="542220" y="333614"/>
                    <a:pt x="557227" y="327158"/>
                    <a:pt x="568777" y="316884"/>
                  </a:cubicBezTo>
                  <a:cubicBezTo>
                    <a:pt x="571597" y="314339"/>
                    <a:pt x="574053" y="311339"/>
                    <a:pt x="576054" y="308066"/>
                  </a:cubicBezTo>
                  <a:cubicBezTo>
                    <a:pt x="579873" y="301974"/>
                    <a:pt x="582511" y="294973"/>
                    <a:pt x="583602" y="288063"/>
                  </a:cubicBezTo>
                  <a:cubicBezTo>
                    <a:pt x="585604" y="274971"/>
                    <a:pt x="583966" y="262515"/>
                    <a:pt x="579419" y="254878"/>
                  </a:cubicBezTo>
                  <a:cubicBezTo>
                    <a:pt x="576691" y="247969"/>
                    <a:pt x="568869" y="244696"/>
                    <a:pt x="561956" y="247423"/>
                  </a:cubicBezTo>
                  <a:cubicBezTo>
                    <a:pt x="555136" y="250151"/>
                    <a:pt x="551770" y="257970"/>
                    <a:pt x="554589" y="264879"/>
                  </a:cubicBezTo>
                  <a:cubicBezTo>
                    <a:pt x="554771" y="265879"/>
                    <a:pt x="554044" y="266970"/>
                    <a:pt x="553953" y="268243"/>
                  </a:cubicBezTo>
                  <a:cubicBezTo>
                    <a:pt x="553680" y="271789"/>
                    <a:pt x="551861" y="275335"/>
                    <a:pt x="550315" y="279335"/>
                  </a:cubicBezTo>
                  <a:cubicBezTo>
                    <a:pt x="549314" y="281881"/>
                    <a:pt x="547859" y="284245"/>
                    <a:pt x="546495" y="286700"/>
                  </a:cubicBezTo>
                  <a:cubicBezTo>
                    <a:pt x="545313" y="288882"/>
                    <a:pt x="544312" y="291155"/>
                    <a:pt x="542857" y="293064"/>
                  </a:cubicBezTo>
                  <a:cubicBezTo>
                    <a:pt x="539492" y="297428"/>
                    <a:pt x="536036" y="302247"/>
                    <a:pt x="529124" y="301883"/>
                  </a:cubicBezTo>
                  <a:close/>
                  <a:moveTo>
                    <a:pt x="278193" y="84770"/>
                  </a:moveTo>
                  <a:cubicBezTo>
                    <a:pt x="284196" y="88589"/>
                    <a:pt x="292109" y="86952"/>
                    <a:pt x="296020" y="80952"/>
                  </a:cubicBezTo>
                  <a:cubicBezTo>
                    <a:pt x="297748" y="78315"/>
                    <a:pt x="298293" y="75315"/>
                    <a:pt x="297930" y="72315"/>
                  </a:cubicBezTo>
                  <a:cubicBezTo>
                    <a:pt x="299112" y="71951"/>
                    <a:pt x="300749" y="71496"/>
                    <a:pt x="301568" y="71042"/>
                  </a:cubicBezTo>
                  <a:cubicBezTo>
                    <a:pt x="304569" y="69223"/>
                    <a:pt x="309116" y="65587"/>
                    <a:pt x="309753" y="67496"/>
                  </a:cubicBezTo>
                  <a:cubicBezTo>
                    <a:pt x="309844" y="67678"/>
                    <a:pt x="309480" y="67769"/>
                    <a:pt x="309389" y="67769"/>
                  </a:cubicBezTo>
                  <a:cubicBezTo>
                    <a:pt x="311663" y="67132"/>
                    <a:pt x="314119" y="67223"/>
                    <a:pt x="316484" y="67132"/>
                  </a:cubicBezTo>
                  <a:cubicBezTo>
                    <a:pt x="319394" y="66951"/>
                    <a:pt x="322213" y="66769"/>
                    <a:pt x="325124" y="67041"/>
                  </a:cubicBezTo>
                  <a:cubicBezTo>
                    <a:pt x="332490" y="67769"/>
                    <a:pt x="339766" y="68769"/>
                    <a:pt x="346224" y="70769"/>
                  </a:cubicBezTo>
                  <a:cubicBezTo>
                    <a:pt x="352864" y="74042"/>
                    <a:pt x="360867" y="71405"/>
                    <a:pt x="364232" y="64768"/>
                  </a:cubicBezTo>
                  <a:cubicBezTo>
                    <a:pt x="367506" y="58131"/>
                    <a:pt x="364778" y="50040"/>
                    <a:pt x="358139" y="46767"/>
                  </a:cubicBezTo>
                  <a:cubicBezTo>
                    <a:pt x="351772" y="42312"/>
                    <a:pt x="344678" y="38220"/>
                    <a:pt x="336765" y="34947"/>
                  </a:cubicBezTo>
                  <a:cubicBezTo>
                    <a:pt x="333218" y="33493"/>
                    <a:pt x="329580" y="32583"/>
                    <a:pt x="325760" y="31856"/>
                  </a:cubicBezTo>
                  <a:cubicBezTo>
                    <a:pt x="321304" y="30947"/>
                    <a:pt x="316756" y="30674"/>
                    <a:pt x="312208" y="31038"/>
                  </a:cubicBezTo>
                  <a:cubicBezTo>
                    <a:pt x="307389" y="31401"/>
                    <a:pt x="302659" y="32583"/>
                    <a:pt x="298111" y="34402"/>
                  </a:cubicBezTo>
                  <a:cubicBezTo>
                    <a:pt x="295474" y="35584"/>
                    <a:pt x="289926" y="38402"/>
                    <a:pt x="284833" y="43130"/>
                  </a:cubicBezTo>
                  <a:cubicBezTo>
                    <a:pt x="278102" y="49403"/>
                    <a:pt x="271372" y="57040"/>
                    <a:pt x="270190" y="63314"/>
                  </a:cubicBezTo>
                  <a:cubicBezTo>
                    <a:pt x="269008" y="69042"/>
                    <a:pt x="268462" y="74133"/>
                    <a:pt x="271554" y="78224"/>
                  </a:cubicBezTo>
                  <a:cubicBezTo>
                    <a:pt x="273283" y="80497"/>
                    <a:pt x="274829" y="83316"/>
                    <a:pt x="278193" y="8477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8" name="Google Shape;698;p12"/>
            <p:cNvSpPr/>
            <p:nvPr/>
          </p:nvSpPr>
          <p:spPr>
            <a:xfrm rot="-5400000">
              <a:off x="8766248" y="603735"/>
              <a:ext cx="387857" cy="490110"/>
            </a:xfrm>
            <a:custGeom>
              <a:avLst/>
              <a:gdLst/>
              <a:ahLst/>
              <a:cxnLst/>
              <a:rect l="l" t="t" r="r" b="b"/>
              <a:pathLst>
                <a:path w="775714" h="980219" extrusionOk="0">
                  <a:moveTo>
                    <a:pt x="217634" y="40497"/>
                  </a:moveTo>
                  <a:cubicBezTo>
                    <a:pt x="253195" y="126961"/>
                    <a:pt x="34006" y="183603"/>
                    <a:pt x="3538" y="98867"/>
                  </a:cubicBezTo>
                  <a:cubicBezTo>
                    <a:pt x="-23201" y="24678"/>
                    <a:pt x="108858" y="-5325"/>
                    <a:pt x="156606" y="766"/>
                  </a:cubicBezTo>
                  <a:cubicBezTo>
                    <a:pt x="170340" y="2494"/>
                    <a:pt x="185528" y="5858"/>
                    <a:pt x="197807" y="12495"/>
                  </a:cubicBezTo>
                  <a:cubicBezTo>
                    <a:pt x="198807" y="13040"/>
                    <a:pt x="209994" y="23768"/>
                    <a:pt x="210085" y="23587"/>
                  </a:cubicBezTo>
                  <a:lnTo>
                    <a:pt x="217634" y="40497"/>
                  </a:lnTo>
                  <a:close/>
                  <a:moveTo>
                    <a:pt x="751691" y="885036"/>
                  </a:moveTo>
                  <a:cubicBezTo>
                    <a:pt x="755965" y="891037"/>
                    <a:pt x="742322" y="873217"/>
                    <a:pt x="735683" y="870217"/>
                  </a:cubicBezTo>
                  <a:cubicBezTo>
                    <a:pt x="721586" y="863852"/>
                    <a:pt x="706033" y="860397"/>
                    <a:pt x="690845" y="858034"/>
                  </a:cubicBezTo>
                  <a:cubicBezTo>
                    <a:pt x="649645" y="851487"/>
                    <a:pt x="579704" y="852579"/>
                    <a:pt x="588163" y="912675"/>
                  </a:cubicBezTo>
                  <a:cubicBezTo>
                    <a:pt x="596803" y="973227"/>
                    <a:pt x="680840" y="989774"/>
                    <a:pt x="729135" y="975318"/>
                  </a:cubicBezTo>
                  <a:cubicBezTo>
                    <a:pt x="758784" y="966499"/>
                    <a:pt x="804077" y="936860"/>
                    <a:pt x="751691" y="885036"/>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9" name="Google Shape;699;p12"/>
            <p:cNvSpPr/>
            <p:nvPr/>
          </p:nvSpPr>
          <p:spPr>
            <a:xfrm rot="-5400000">
              <a:off x="8678955" y="822973"/>
              <a:ext cx="591367" cy="424972"/>
            </a:xfrm>
            <a:custGeom>
              <a:avLst/>
              <a:gdLst/>
              <a:ahLst/>
              <a:cxnLst/>
              <a:rect l="l" t="t" r="r" b="b"/>
              <a:pathLst>
                <a:path w="1182733" h="849944" extrusionOk="0">
                  <a:moveTo>
                    <a:pt x="380753" y="258922"/>
                  </a:moveTo>
                  <a:cubicBezTo>
                    <a:pt x="348557" y="305291"/>
                    <a:pt x="310449" y="351113"/>
                    <a:pt x="267429" y="391572"/>
                  </a:cubicBezTo>
                  <a:cubicBezTo>
                    <a:pt x="224137" y="432212"/>
                    <a:pt x="176025" y="467398"/>
                    <a:pt x="125366" y="493764"/>
                  </a:cubicBezTo>
                  <a:cubicBezTo>
                    <a:pt x="106449" y="503583"/>
                    <a:pt x="84894" y="515584"/>
                    <a:pt x="62611" y="524222"/>
                  </a:cubicBezTo>
                  <a:cubicBezTo>
                    <a:pt x="46604" y="530404"/>
                    <a:pt x="30324" y="534859"/>
                    <a:pt x="14498" y="535859"/>
                  </a:cubicBezTo>
                  <a:cubicBezTo>
                    <a:pt x="7131" y="536405"/>
                    <a:pt x="674" y="530950"/>
                    <a:pt x="38" y="523585"/>
                  </a:cubicBezTo>
                  <a:cubicBezTo>
                    <a:pt x="-508" y="516130"/>
                    <a:pt x="4949" y="509675"/>
                    <a:pt x="12316" y="509129"/>
                  </a:cubicBezTo>
                  <a:cubicBezTo>
                    <a:pt x="25503" y="507856"/>
                    <a:pt x="38782" y="503492"/>
                    <a:pt x="51879" y="497855"/>
                  </a:cubicBezTo>
                  <a:cubicBezTo>
                    <a:pt x="72797" y="488855"/>
                    <a:pt x="93079" y="476672"/>
                    <a:pt x="110905" y="466761"/>
                  </a:cubicBezTo>
                  <a:cubicBezTo>
                    <a:pt x="158290" y="440486"/>
                    <a:pt x="202582" y="405301"/>
                    <a:pt x="243146" y="366115"/>
                  </a:cubicBezTo>
                  <a:cubicBezTo>
                    <a:pt x="283800" y="326747"/>
                    <a:pt x="320545" y="283107"/>
                    <a:pt x="351285" y="238557"/>
                  </a:cubicBezTo>
                  <a:cubicBezTo>
                    <a:pt x="369657" y="212554"/>
                    <a:pt x="383845" y="183733"/>
                    <a:pt x="401216" y="157094"/>
                  </a:cubicBezTo>
                  <a:cubicBezTo>
                    <a:pt x="409220" y="144911"/>
                    <a:pt x="417861" y="133183"/>
                    <a:pt x="427774" y="122272"/>
                  </a:cubicBezTo>
                  <a:cubicBezTo>
                    <a:pt x="453967" y="93542"/>
                    <a:pt x="487164" y="68358"/>
                    <a:pt x="523180" y="47720"/>
                  </a:cubicBezTo>
                  <a:cubicBezTo>
                    <a:pt x="558560" y="27536"/>
                    <a:pt x="596576" y="11625"/>
                    <a:pt x="632956" y="624"/>
                  </a:cubicBezTo>
                  <a:cubicBezTo>
                    <a:pt x="639686" y="-1558"/>
                    <a:pt x="646963" y="2170"/>
                    <a:pt x="649146" y="8897"/>
                  </a:cubicBezTo>
                  <a:cubicBezTo>
                    <a:pt x="651328" y="15626"/>
                    <a:pt x="647599" y="22899"/>
                    <a:pt x="640778" y="25081"/>
                  </a:cubicBezTo>
                  <a:cubicBezTo>
                    <a:pt x="606672" y="36628"/>
                    <a:pt x="571202" y="52993"/>
                    <a:pt x="538278" y="73177"/>
                  </a:cubicBezTo>
                  <a:cubicBezTo>
                    <a:pt x="505718" y="93179"/>
                    <a:pt x="475795" y="116999"/>
                    <a:pt x="452421" y="144093"/>
                  </a:cubicBezTo>
                  <a:cubicBezTo>
                    <a:pt x="443963" y="153912"/>
                    <a:pt x="436687" y="164458"/>
                    <a:pt x="429866" y="175369"/>
                  </a:cubicBezTo>
                  <a:cubicBezTo>
                    <a:pt x="412767" y="202735"/>
                    <a:pt x="398852" y="232193"/>
                    <a:pt x="380753" y="258922"/>
                  </a:cubicBezTo>
                  <a:close/>
                  <a:moveTo>
                    <a:pt x="1171287" y="823251"/>
                  </a:moveTo>
                  <a:cubicBezTo>
                    <a:pt x="1104530" y="812887"/>
                    <a:pt x="1037864" y="805614"/>
                    <a:pt x="973290" y="789248"/>
                  </a:cubicBezTo>
                  <a:cubicBezTo>
                    <a:pt x="931726" y="778702"/>
                    <a:pt x="891071" y="764518"/>
                    <a:pt x="851872" y="742607"/>
                  </a:cubicBezTo>
                  <a:cubicBezTo>
                    <a:pt x="840231" y="736152"/>
                    <a:pt x="829772" y="728515"/>
                    <a:pt x="819858" y="720332"/>
                  </a:cubicBezTo>
                  <a:cubicBezTo>
                    <a:pt x="794392" y="699330"/>
                    <a:pt x="772291" y="674782"/>
                    <a:pt x="746007" y="653962"/>
                  </a:cubicBezTo>
                  <a:cubicBezTo>
                    <a:pt x="727999" y="639870"/>
                    <a:pt x="708718" y="627596"/>
                    <a:pt x="688708" y="616685"/>
                  </a:cubicBezTo>
                  <a:cubicBezTo>
                    <a:pt x="659241" y="600593"/>
                    <a:pt x="628136" y="587501"/>
                    <a:pt x="597122" y="575409"/>
                  </a:cubicBezTo>
                  <a:cubicBezTo>
                    <a:pt x="568110" y="564226"/>
                    <a:pt x="538732" y="553952"/>
                    <a:pt x="508901" y="545133"/>
                  </a:cubicBezTo>
                  <a:cubicBezTo>
                    <a:pt x="478979" y="536314"/>
                    <a:pt x="448692" y="528858"/>
                    <a:pt x="417952" y="523312"/>
                  </a:cubicBezTo>
                  <a:cubicBezTo>
                    <a:pt x="417861" y="523312"/>
                    <a:pt x="417678" y="523222"/>
                    <a:pt x="417587" y="523222"/>
                  </a:cubicBezTo>
                  <a:cubicBezTo>
                    <a:pt x="425591" y="520767"/>
                    <a:pt x="433140" y="518403"/>
                    <a:pt x="433958" y="518221"/>
                  </a:cubicBezTo>
                  <a:cubicBezTo>
                    <a:pt x="445782" y="514493"/>
                    <a:pt x="457605" y="510584"/>
                    <a:pt x="469429" y="506402"/>
                  </a:cubicBezTo>
                  <a:cubicBezTo>
                    <a:pt x="481162" y="502220"/>
                    <a:pt x="492894" y="497855"/>
                    <a:pt x="504444" y="493219"/>
                  </a:cubicBezTo>
                  <a:cubicBezTo>
                    <a:pt x="548010" y="475762"/>
                    <a:pt x="598578" y="451669"/>
                    <a:pt x="634321" y="416302"/>
                  </a:cubicBezTo>
                  <a:cubicBezTo>
                    <a:pt x="660333" y="390754"/>
                    <a:pt x="678431" y="359205"/>
                    <a:pt x="682706" y="321110"/>
                  </a:cubicBezTo>
                  <a:cubicBezTo>
                    <a:pt x="683706" y="311382"/>
                    <a:pt x="683615" y="301381"/>
                    <a:pt x="682433" y="291471"/>
                  </a:cubicBezTo>
                  <a:cubicBezTo>
                    <a:pt x="681251" y="281561"/>
                    <a:pt x="678886" y="271833"/>
                    <a:pt x="675521" y="262650"/>
                  </a:cubicBezTo>
                  <a:cubicBezTo>
                    <a:pt x="651328" y="198280"/>
                    <a:pt x="585753" y="192825"/>
                    <a:pt x="536732" y="216737"/>
                  </a:cubicBezTo>
                  <a:cubicBezTo>
                    <a:pt x="502898" y="233284"/>
                    <a:pt x="478615" y="263468"/>
                    <a:pt x="480706" y="293562"/>
                  </a:cubicBezTo>
                  <a:cubicBezTo>
                    <a:pt x="481889" y="311928"/>
                    <a:pt x="492075" y="331384"/>
                    <a:pt x="517723" y="347840"/>
                  </a:cubicBezTo>
                  <a:cubicBezTo>
                    <a:pt x="523816" y="352023"/>
                    <a:pt x="532184" y="350386"/>
                    <a:pt x="536277" y="344204"/>
                  </a:cubicBezTo>
                  <a:cubicBezTo>
                    <a:pt x="540461" y="338112"/>
                    <a:pt x="538823" y="329748"/>
                    <a:pt x="532639" y="325656"/>
                  </a:cubicBezTo>
                  <a:cubicBezTo>
                    <a:pt x="517359" y="314837"/>
                    <a:pt x="510084" y="303472"/>
                    <a:pt x="509810" y="292199"/>
                  </a:cubicBezTo>
                  <a:cubicBezTo>
                    <a:pt x="509265" y="272651"/>
                    <a:pt x="528182" y="256013"/>
                    <a:pt x="550465" y="246012"/>
                  </a:cubicBezTo>
                  <a:cubicBezTo>
                    <a:pt x="583025" y="231374"/>
                    <a:pt x="626954" y="232374"/>
                    <a:pt x="641688" y="274833"/>
                  </a:cubicBezTo>
                  <a:cubicBezTo>
                    <a:pt x="644052" y="281470"/>
                    <a:pt x="645598" y="288562"/>
                    <a:pt x="646417" y="295744"/>
                  </a:cubicBezTo>
                  <a:cubicBezTo>
                    <a:pt x="647326" y="302927"/>
                    <a:pt x="647326" y="310291"/>
                    <a:pt x="646599" y="317292"/>
                  </a:cubicBezTo>
                  <a:cubicBezTo>
                    <a:pt x="643688" y="347113"/>
                    <a:pt x="629318" y="371388"/>
                    <a:pt x="609582" y="391845"/>
                  </a:cubicBezTo>
                  <a:cubicBezTo>
                    <a:pt x="577659" y="424939"/>
                    <a:pt x="532093" y="448123"/>
                    <a:pt x="492803" y="465398"/>
                  </a:cubicBezTo>
                  <a:cubicBezTo>
                    <a:pt x="481707" y="470307"/>
                    <a:pt x="470520" y="474944"/>
                    <a:pt x="459242" y="479399"/>
                  </a:cubicBezTo>
                  <a:cubicBezTo>
                    <a:pt x="447964" y="483945"/>
                    <a:pt x="436687" y="488218"/>
                    <a:pt x="425227" y="492309"/>
                  </a:cubicBezTo>
                  <a:cubicBezTo>
                    <a:pt x="423863" y="492855"/>
                    <a:pt x="401399" y="500674"/>
                    <a:pt x="392577" y="504220"/>
                  </a:cubicBezTo>
                  <a:cubicBezTo>
                    <a:pt x="390394" y="505038"/>
                    <a:pt x="388848" y="505765"/>
                    <a:pt x="388120" y="506129"/>
                  </a:cubicBezTo>
                  <a:cubicBezTo>
                    <a:pt x="383027" y="508857"/>
                    <a:pt x="381390" y="512584"/>
                    <a:pt x="381025" y="515857"/>
                  </a:cubicBezTo>
                  <a:cubicBezTo>
                    <a:pt x="379116" y="515584"/>
                    <a:pt x="377115" y="515039"/>
                    <a:pt x="375296" y="514857"/>
                  </a:cubicBezTo>
                  <a:cubicBezTo>
                    <a:pt x="365201" y="513948"/>
                    <a:pt x="356288" y="514766"/>
                    <a:pt x="350376" y="517675"/>
                  </a:cubicBezTo>
                  <a:cubicBezTo>
                    <a:pt x="344009" y="520767"/>
                    <a:pt x="341281" y="528404"/>
                    <a:pt x="344373" y="534859"/>
                  </a:cubicBezTo>
                  <a:cubicBezTo>
                    <a:pt x="347374" y="541223"/>
                    <a:pt x="355105" y="543951"/>
                    <a:pt x="361472" y="540860"/>
                  </a:cubicBezTo>
                  <a:cubicBezTo>
                    <a:pt x="365110" y="539223"/>
                    <a:pt x="371203" y="540587"/>
                    <a:pt x="377661" y="541769"/>
                  </a:cubicBezTo>
                  <a:cubicBezTo>
                    <a:pt x="390848" y="544224"/>
                    <a:pt x="405219" y="548861"/>
                    <a:pt x="412494" y="550406"/>
                  </a:cubicBezTo>
                  <a:cubicBezTo>
                    <a:pt x="442053" y="556679"/>
                    <a:pt x="471157" y="564771"/>
                    <a:pt x="499806" y="574136"/>
                  </a:cubicBezTo>
                  <a:cubicBezTo>
                    <a:pt x="528546" y="583500"/>
                    <a:pt x="556832" y="594229"/>
                    <a:pt x="584753" y="605866"/>
                  </a:cubicBezTo>
                  <a:cubicBezTo>
                    <a:pt x="609400" y="616049"/>
                    <a:pt x="633957" y="627050"/>
                    <a:pt x="657694" y="639597"/>
                  </a:cubicBezTo>
                  <a:cubicBezTo>
                    <a:pt x="680887" y="651871"/>
                    <a:pt x="703169" y="665690"/>
                    <a:pt x="723543" y="682147"/>
                  </a:cubicBezTo>
                  <a:cubicBezTo>
                    <a:pt x="749645" y="702876"/>
                    <a:pt x="771473" y="727515"/>
                    <a:pt x="796848" y="748244"/>
                  </a:cubicBezTo>
                  <a:cubicBezTo>
                    <a:pt x="808489" y="757791"/>
                    <a:pt x="820950" y="766519"/>
                    <a:pt x="834683" y="773883"/>
                  </a:cubicBezTo>
                  <a:cubicBezTo>
                    <a:pt x="877065" y="796522"/>
                    <a:pt x="920812" y="811159"/>
                    <a:pt x="965468" y="821251"/>
                  </a:cubicBezTo>
                  <a:cubicBezTo>
                    <a:pt x="1031498" y="836162"/>
                    <a:pt x="1099437" y="841344"/>
                    <a:pt x="1167468" y="849800"/>
                  </a:cubicBezTo>
                  <a:cubicBezTo>
                    <a:pt x="1174744" y="850891"/>
                    <a:pt x="1181565" y="845708"/>
                    <a:pt x="1182565" y="838435"/>
                  </a:cubicBezTo>
                  <a:cubicBezTo>
                    <a:pt x="1183748" y="831071"/>
                    <a:pt x="1178564" y="824343"/>
                    <a:pt x="1171287" y="82325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0" name="Google Shape;700;p12"/>
            <p:cNvSpPr/>
            <p:nvPr/>
          </p:nvSpPr>
          <p:spPr>
            <a:xfrm rot="-5400000">
              <a:off x="8605542" y="1290553"/>
              <a:ext cx="152782" cy="223085"/>
            </a:xfrm>
            <a:custGeom>
              <a:avLst/>
              <a:gdLst/>
              <a:ahLst/>
              <a:cxnLst/>
              <a:rect l="l" t="t" r="r" b="b"/>
              <a:pathLst>
                <a:path w="305564" h="446169" extrusionOk="0">
                  <a:moveTo>
                    <a:pt x="776" y="268954"/>
                  </a:moveTo>
                  <a:cubicBezTo>
                    <a:pt x="-4862" y="273227"/>
                    <a:pt x="21604" y="176309"/>
                    <a:pt x="35155" y="130395"/>
                  </a:cubicBezTo>
                  <a:cubicBezTo>
                    <a:pt x="56438" y="58842"/>
                    <a:pt x="84996" y="-9983"/>
                    <a:pt x="114645" y="1200"/>
                  </a:cubicBezTo>
                  <a:cubicBezTo>
                    <a:pt x="141658" y="11383"/>
                    <a:pt x="123286" y="65025"/>
                    <a:pt x="94000" y="122212"/>
                  </a:cubicBezTo>
                  <a:cubicBezTo>
                    <a:pt x="132745" y="72571"/>
                    <a:pt x="172580" y="34022"/>
                    <a:pt x="193590" y="50387"/>
                  </a:cubicBezTo>
                  <a:cubicBezTo>
                    <a:pt x="213781" y="66116"/>
                    <a:pt x="187314" y="103938"/>
                    <a:pt x="147660" y="144214"/>
                  </a:cubicBezTo>
                  <a:cubicBezTo>
                    <a:pt x="195772" y="113757"/>
                    <a:pt x="239338" y="94846"/>
                    <a:pt x="252798" y="114484"/>
                  </a:cubicBezTo>
                  <a:cubicBezTo>
                    <a:pt x="269442" y="138668"/>
                    <a:pt x="214690" y="172945"/>
                    <a:pt x="150480" y="202948"/>
                  </a:cubicBezTo>
                  <a:cubicBezTo>
                    <a:pt x="218237" y="179672"/>
                    <a:pt x="283266" y="165217"/>
                    <a:pt x="291998" y="191492"/>
                  </a:cubicBezTo>
                  <a:cubicBezTo>
                    <a:pt x="300911" y="218222"/>
                    <a:pt x="241065" y="236678"/>
                    <a:pt x="172126" y="248861"/>
                  </a:cubicBezTo>
                  <a:cubicBezTo>
                    <a:pt x="242885" y="249134"/>
                    <a:pt x="306731" y="256680"/>
                    <a:pt x="305549" y="283228"/>
                  </a:cubicBezTo>
                  <a:cubicBezTo>
                    <a:pt x="304458" y="308685"/>
                    <a:pt x="250797" y="309140"/>
                    <a:pt x="187860" y="300957"/>
                  </a:cubicBezTo>
                  <a:cubicBezTo>
                    <a:pt x="250524" y="317323"/>
                    <a:pt x="302184" y="338325"/>
                    <a:pt x="294453" y="361782"/>
                  </a:cubicBezTo>
                  <a:cubicBezTo>
                    <a:pt x="285995" y="387966"/>
                    <a:pt x="225240" y="371510"/>
                    <a:pt x="160302" y="345234"/>
                  </a:cubicBezTo>
                  <a:cubicBezTo>
                    <a:pt x="219147" y="381602"/>
                    <a:pt x="267441" y="419969"/>
                    <a:pt x="251070" y="440880"/>
                  </a:cubicBezTo>
                  <a:cubicBezTo>
                    <a:pt x="219147" y="481612"/>
                    <a:pt x="595" y="273864"/>
                    <a:pt x="1413" y="269318"/>
                  </a:cubicBezTo>
                  <a:lnTo>
                    <a:pt x="776" y="268954"/>
                  </a:lnTo>
                  <a:lnTo>
                    <a:pt x="776" y="268954"/>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1" name="Google Shape;701;p12"/>
            <p:cNvSpPr/>
            <p:nvPr/>
          </p:nvSpPr>
          <p:spPr>
            <a:xfrm rot="-5400000">
              <a:off x="8673573" y="1554348"/>
              <a:ext cx="127526" cy="46560"/>
            </a:xfrm>
            <a:custGeom>
              <a:avLst/>
              <a:gdLst/>
              <a:ahLst/>
              <a:cxnLst/>
              <a:rect l="l" t="t" r="r" b="b"/>
              <a:pathLst>
                <a:path w="255053" h="93121" extrusionOk="0">
                  <a:moveTo>
                    <a:pt x="246643" y="351"/>
                  </a:moveTo>
                  <a:cubicBezTo>
                    <a:pt x="250007" y="-831"/>
                    <a:pt x="253645" y="1079"/>
                    <a:pt x="254737" y="4443"/>
                  </a:cubicBezTo>
                  <a:cubicBezTo>
                    <a:pt x="255828" y="7807"/>
                    <a:pt x="254010" y="11443"/>
                    <a:pt x="250644" y="12534"/>
                  </a:cubicBezTo>
                  <a:cubicBezTo>
                    <a:pt x="250644" y="12534"/>
                    <a:pt x="225178" y="21899"/>
                    <a:pt x="190709" y="34082"/>
                  </a:cubicBezTo>
                  <a:cubicBezTo>
                    <a:pt x="172337" y="40537"/>
                    <a:pt x="151509" y="47992"/>
                    <a:pt x="130500" y="54993"/>
                  </a:cubicBezTo>
                  <a:cubicBezTo>
                    <a:pt x="113947" y="60539"/>
                    <a:pt x="97394" y="65812"/>
                    <a:pt x="81932" y="70540"/>
                  </a:cubicBezTo>
                  <a:cubicBezTo>
                    <a:pt x="41096" y="83360"/>
                    <a:pt x="8809" y="92815"/>
                    <a:pt x="8809" y="92815"/>
                  </a:cubicBezTo>
                  <a:cubicBezTo>
                    <a:pt x="5262" y="93906"/>
                    <a:pt x="1442" y="91997"/>
                    <a:pt x="351" y="88542"/>
                  </a:cubicBezTo>
                  <a:cubicBezTo>
                    <a:pt x="-832" y="84996"/>
                    <a:pt x="1078" y="81178"/>
                    <a:pt x="4534" y="80086"/>
                  </a:cubicBezTo>
                  <a:cubicBezTo>
                    <a:pt x="4534" y="80086"/>
                    <a:pt x="36094" y="68358"/>
                    <a:pt x="76566" y="54266"/>
                  </a:cubicBezTo>
                  <a:cubicBezTo>
                    <a:pt x="91755" y="48902"/>
                    <a:pt x="108217" y="43265"/>
                    <a:pt x="124770" y="37810"/>
                  </a:cubicBezTo>
                  <a:cubicBezTo>
                    <a:pt x="145870" y="30900"/>
                    <a:pt x="166971" y="24445"/>
                    <a:pt x="185616" y="18717"/>
                  </a:cubicBezTo>
                  <a:cubicBezTo>
                    <a:pt x="220631" y="7988"/>
                    <a:pt x="246643" y="351"/>
                    <a:pt x="246643" y="351"/>
                  </a:cubicBezTo>
                  <a:lnTo>
                    <a:pt x="246643" y="351"/>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2" name="Google Shape;702;p12"/>
            <p:cNvSpPr/>
            <p:nvPr/>
          </p:nvSpPr>
          <p:spPr>
            <a:xfrm rot="-5400000">
              <a:off x="8656050" y="1465260"/>
              <a:ext cx="92279" cy="56991"/>
            </a:xfrm>
            <a:custGeom>
              <a:avLst/>
              <a:gdLst/>
              <a:ahLst/>
              <a:cxnLst/>
              <a:rect l="l" t="t" r="r" b="b"/>
              <a:pathLst>
                <a:path w="184558" h="113982" extrusionOk="0">
                  <a:moveTo>
                    <a:pt x="356" y="93988"/>
                  </a:moveTo>
                  <a:cubicBezTo>
                    <a:pt x="-6193" y="76623"/>
                    <a:pt x="79391" y="22436"/>
                    <a:pt x="103675" y="9343"/>
                  </a:cubicBezTo>
                  <a:cubicBezTo>
                    <a:pt x="115043" y="3252"/>
                    <a:pt x="132233" y="-3658"/>
                    <a:pt x="145694" y="2252"/>
                  </a:cubicBezTo>
                  <a:cubicBezTo>
                    <a:pt x="158427" y="7798"/>
                    <a:pt x="154061" y="35073"/>
                    <a:pt x="148604" y="43347"/>
                  </a:cubicBezTo>
                  <a:cubicBezTo>
                    <a:pt x="147785" y="44710"/>
                    <a:pt x="137235" y="55803"/>
                    <a:pt x="137508" y="56166"/>
                  </a:cubicBezTo>
                  <a:cubicBezTo>
                    <a:pt x="138690" y="58075"/>
                    <a:pt x="149149" y="59166"/>
                    <a:pt x="151423" y="60076"/>
                  </a:cubicBezTo>
                  <a:cubicBezTo>
                    <a:pt x="164521" y="65076"/>
                    <a:pt x="180709" y="72986"/>
                    <a:pt x="184074" y="87078"/>
                  </a:cubicBezTo>
                  <a:cubicBezTo>
                    <a:pt x="188804" y="106989"/>
                    <a:pt x="157699" y="112445"/>
                    <a:pt x="142692" y="113263"/>
                  </a:cubicBezTo>
                  <a:cubicBezTo>
                    <a:pt x="96035" y="115990"/>
                    <a:pt x="6814" y="111263"/>
                    <a:pt x="356" y="93988"/>
                  </a:cubicBezTo>
                  <a:lnTo>
                    <a:pt x="356" y="93988"/>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3" name="Google Shape;703;p12"/>
            <p:cNvSpPr/>
            <p:nvPr/>
          </p:nvSpPr>
          <p:spPr>
            <a:xfrm rot="-5400000">
              <a:off x="8652484" y="1371958"/>
              <a:ext cx="72532" cy="108662"/>
            </a:xfrm>
            <a:custGeom>
              <a:avLst/>
              <a:gdLst/>
              <a:ahLst/>
              <a:cxnLst/>
              <a:rect l="l" t="t" r="r" b="b"/>
              <a:pathLst>
                <a:path w="145063" h="217323" extrusionOk="0">
                  <a:moveTo>
                    <a:pt x="128528" y="204540"/>
                  </a:moveTo>
                  <a:cubicBezTo>
                    <a:pt x="131893" y="205994"/>
                    <a:pt x="133439" y="209995"/>
                    <a:pt x="131893" y="213359"/>
                  </a:cubicBezTo>
                  <a:cubicBezTo>
                    <a:pt x="130347" y="216723"/>
                    <a:pt x="126346" y="218268"/>
                    <a:pt x="122980" y="216723"/>
                  </a:cubicBezTo>
                  <a:cubicBezTo>
                    <a:pt x="116250" y="214268"/>
                    <a:pt x="109520" y="212086"/>
                    <a:pt x="102699" y="209813"/>
                  </a:cubicBezTo>
                  <a:cubicBezTo>
                    <a:pt x="98151" y="208267"/>
                    <a:pt x="93695" y="206722"/>
                    <a:pt x="89147" y="205176"/>
                  </a:cubicBezTo>
                  <a:cubicBezTo>
                    <a:pt x="85418" y="203812"/>
                    <a:pt x="81689" y="202358"/>
                    <a:pt x="77960" y="200812"/>
                  </a:cubicBezTo>
                  <a:cubicBezTo>
                    <a:pt x="74231" y="199357"/>
                    <a:pt x="70594" y="197721"/>
                    <a:pt x="66865" y="196084"/>
                  </a:cubicBezTo>
                  <a:lnTo>
                    <a:pt x="50312" y="188720"/>
                  </a:lnTo>
                  <a:cubicBezTo>
                    <a:pt x="48947" y="188084"/>
                    <a:pt x="46128" y="186083"/>
                    <a:pt x="44036" y="184992"/>
                  </a:cubicBezTo>
                  <a:cubicBezTo>
                    <a:pt x="43854" y="184992"/>
                    <a:pt x="43581" y="184992"/>
                    <a:pt x="43399" y="185083"/>
                  </a:cubicBezTo>
                  <a:lnTo>
                    <a:pt x="43763" y="184901"/>
                  </a:lnTo>
                  <a:cubicBezTo>
                    <a:pt x="42581" y="184265"/>
                    <a:pt x="41672" y="183992"/>
                    <a:pt x="41490" y="184538"/>
                  </a:cubicBezTo>
                  <a:cubicBezTo>
                    <a:pt x="41490" y="184629"/>
                    <a:pt x="41490" y="184720"/>
                    <a:pt x="41398" y="184901"/>
                  </a:cubicBezTo>
                  <a:cubicBezTo>
                    <a:pt x="40671" y="184720"/>
                    <a:pt x="39943" y="184356"/>
                    <a:pt x="39307" y="183901"/>
                  </a:cubicBezTo>
                  <a:cubicBezTo>
                    <a:pt x="36123" y="181992"/>
                    <a:pt x="36123" y="179355"/>
                    <a:pt x="36032" y="178719"/>
                  </a:cubicBezTo>
                  <a:cubicBezTo>
                    <a:pt x="35669" y="176264"/>
                    <a:pt x="36851" y="174446"/>
                    <a:pt x="38670" y="172900"/>
                  </a:cubicBezTo>
                  <a:cubicBezTo>
                    <a:pt x="39307" y="172355"/>
                    <a:pt x="41216" y="171355"/>
                    <a:pt x="44309" y="171809"/>
                  </a:cubicBezTo>
                  <a:cubicBezTo>
                    <a:pt x="46128" y="172082"/>
                    <a:pt x="52494" y="174173"/>
                    <a:pt x="55132" y="174900"/>
                  </a:cubicBezTo>
                  <a:lnTo>
                    <a:pt x="72958" y="180265"/>
                  </a:lnTo>
                  <a:cubicBezTo>
                    <a:pt x="78597" y="182174"/>
                    <a:pt x="84418" y="183992"/>
                    <a:pt x="90057" y="186083"/>
                  </a:cubicBezTo>
                  <a:cubicBezTo>
                    <a:pt x="93786" y="187538"/>
                    <a:pt x="97515" y="189175"/>
                    <a:pt x="101244" y="190811"/>
                  </a:cubicBezTo>
                  <a:cubicBezTo>
                    <a:pt x="110520" y="194993"/>
                    <a:pt x="119524" y="199630"/>
                    <a:pt x="128528" y="204540"/>
                  </a:cubicBezTo>
                  <a:close/>
                  <a:moveTo>
                    <a:pt x="139261" y="166172"/>
                  </a:moveTo>
                  <a:cubicBezTo>
                    <a:pt x="130075" y="164354"/>
                    <a:pt x="121071" y="161899"/>
                    <a:pt x="111884" y="159626"/>
                  </a:cubicBezTo>
                  <a:cubicBezTo>
                    <a:pt x="105791" y="158172"/>
                    <a:pt x="99698" y="156626"/>
                    <a:pt x="93513" y="155353"/>
                  </a:cubicBezTo>
                  <a:cubicBezTo>
                    <a:pt x="86782" y="153898"/>
                    <a:pt x="80052" y="152898"/>
                    <a:pt x="73322" y="151807"/>
                  </a:cubicBezTo>
                  <a:lnTo>
                    <a:pt x="51403" y="148625"/>
                  </a:lnTo>
                  <a:cubicBezTo>
                    <a:pt x="49857" y="148352"/>
                    <a:pt x="46219" y="148534"/>
                    <a:pt x="43763" y="148352"/>
                  </a:cubicBezTo>
                  <a:cubicBezTo>
                    <a:pt x="43672" y="148261"/>
                    <a:pt x="43490" y="148080"/>
                    <a:pt x="43399" y="147989"/>
                  </a:cubicBezTo>
                  <a:lnTo>
                    <a:pt x="43581" y="148352"/>
                  </a:lnTo>
                  <a:cubicBezTo>
                    <a:pt x="42126" y="148170"/>
                    <a:pt x="41216" y="147898"/>
                    <a:pt x="41307" y="147352"/>
                  </a:cubicBezTo>
                  <a:cubicBezTo>
                    <a:pt x="41398" y="147261"/>
                    <a:pt x="41398" y="147080"/>
                    <a:pt x="41490" y="146989"/>
                  </a:cubicBezTo>
                  <a:cubicBezTo>
                    <a:pt x="40762" y="146716"/>
                    <a:pt x="39852" y="146625"/>
                    <a:pt x="39034" y="146625"/>
                  </a:cubicBezTo>
                  <a:cubicBezTo>
                    <a:pt x="35669" y="146625"/>
                    <a:pt x="34396" y="148443"/>
                    <a:pt x="33941" y="148898"/>
                  </a:cubicBezTo>
                  <a:cubicBezTo>
                    <a:pt x="32213" y="150534"/>
                    <a:pt x="29939" y="156535"/>
                    <a:pt x="36851" y="159626"/>
                  </a:cubicBezTo>
                  <a:cubicBezTo>
                    <a:pt x="38579" y="160354"/>
                    <a:pt x="45492" y="161990"/>
                    <a:pt x="48311" y="162808"/>
                  </a:cubicBezTo>
                  <a:lnTo>
                    <a:pt x="70139" y="168536"/>
                  </a:lnTo>
                  <a:cubicBezTo>
                    <a:pt x="76687" y="169991"/>
                    <a:pt x="83236" y="171718"/>
                    <a:pt x="89784" y="173082"/>
                  </a:cubicBezTo>
                  <a:cubicBezTo>
                    <a:pt x="94240" y="173991"/>
                    <a:pt x="98697" y="174810"/>
                    <a:pt x="103244" y="175537"/>
                  </a:cubicBezTo>
                  <a:cubicBezTo>
                    <a:pt x="114613" y="177355"/>
                    <a:pt x="125982" y="178537"/>
                    <a:pt x="137533" y="179446"/>
                  </a:cubicBezTo>
                  <a:cubicBezTo>
                    <a:pt x="141170" y="179901"/>
                    <a:pt x="144535" y="177355"/>
                    <a:pt x="144990" y="173718"/>
                  </a:cubicBezTo>
                  <a:cubicBezTo>
                    <a:pt x="145536" y="169991"/>
                    <a:pt x="142989" y="166627"/>
                    <a:pt x="139261" y="166172"/>
                  </a:cubicBezTo>
                  <a:close/>
                  <a:moveTo>
                    <a:pt x="43581" y="139624"/>
                  </a:moveTo>
                  <a:lnTo>
                    <a:pt x="65955" y="136442"/>
                  </a:lnTo>
                  <a:cubicBezTo>
                    <a:pt x="71139" y="135533"/>
                    <a:pt x="76414" y="134987"/>
                    <a:pt x="81598" y="134169"/>
                  </a:cubicBezTo>
                  <a:cubicBezTo>
                    <a:pt x="86873" y="133442"/>
                    <a:pt x="92149" y="132533"/>
                    <a:pt x="97333" y="131623"/>
                  </a:cubicBezTo>
                  <a:cubicBezTo>
                    <a:pt x="108065" y="129805"/>
                    <a:pt x="118615" y="127805"/>
                    <a:pt x="129256" y="125805"/>
                  </a:cubicBezTo>
                  <a:cubicBezTo>
                    <a:pt x="132894" y="125259"/>
                    <a:pt x="135532" y="121895"/>
                    <a:pt x="135077" y="118258"/>
                  </a:cubicBezTo>
                  <a:cubicBezTo>
                    <a:pt x="134622" y="114622"/>
                    <a:pt x="131257" y="111985"/>
                    <a:pt x="127528" y="112440"/>
                  </a:cubicBezTo>
                  <a:cubicBezTo>
                    <a:pt x="114522" y="113349"/>
                    <a:pt x="101607" y="113712"/>
                    <a:pt x="88693" y="114985"/>
                  </a:cubicBezTo>
                  <a:cubicBezTo>
                    <a:pt x="85145" y="115349"/>
                    <a:pt x="81689" y="115804"/>
                    <a:pt x="78233" y="116349"/>
                  </a:cubicBezTo>
                  <a:cubicBezTo>
                    <a:pt x="72958" y="117167"/>
                    <a:pt x="67774" y="118349"/>
                    <a:pt x="62681" y="119531"/>
                  </a:cubicBezTo>
                  <a:lnTo>
                    <a:pt x="40762" y="125259"/>
                  </a:lnTo>
                  <a:cubicBezTo>
                    <a:pt x="38761" y="125805"/>
                    <a:pt x="34577" y="126077"/>
                    <a:pt x="31940" y="126532"/>
                  </a:cubicBezTo>
                  <a:cubicBezTo>
                    <a:pt x="29484" y="126987"/>
                    <a:pt x="27575" y="127532"/>
                    <a:pt x="26756" y="128169"/>
                  </a:cubicBezTo>
                  <a:cubicBezTo>
                    <a:pt x="24300" y="129987"/>
                    <a:pt x="23390" y="132078"/>
                    <a:pt x="23572" y="134260"/>
                  </a:cubicBezTo>
                  <a:cubicBezTo>
                    <a:pt x="23755" y="135624"/>
                    <a:pt x="23937" y="138351"/>
                    <a:pt x="27392" y="140170"/>
                  </a:cubicBezTo>
                  <a:cubicBezTo>
                    <a:pt x="30121" y="141806"/>
                    <a:pt x="33759" y="141170"/>
                    <a:pt x="35669" y="138624"/>
                  </a:cubicBezTo>
                  <a:cubicBezTo>
                    <a:pt x="38397" y="138897"/>
                    <a:pt x="42035" y="139806"/>
                    <a:pt x="43581" y="139624"/>
                  </a:cubicBezTo>
                  <a:close/>
                  <a:moveTo>
                    <a:pt x="66774" y="104621"/>
                  </a:moveTo>
                  <a:cubicBezTo>
                    <a:pt x="72776" y="102711"/>
                    <a:pt x="78779" y="100620"/>
                    <a:pt x="84691" y="98347"/>
                  </a:cubicBezTo>
                  <a:cubicBezTo>
                    <a:pt x="93604" y="94893"/>
                    <a:pt x="102335" y="91074"/>
                    <a:pt x="111066" y="87255"/>
                  </a:cubicBezTo>
                  <a:cubicBezTo>
                    <a:pt x="114522" y="85982"/>
                    <a:pt x="116341" y="82164"/>
                    <a:pt x="115159" y="78709"/>
                  </a:cubicBezTo>
                  <a:cubicBezTo>
                    <a:pt x="113886" y="75254"/>
                    <a:pt x="110066" y="73436"/>
                    <a:pt x="106519" y="74618"/>
                  </a:cubicBezTo>
                  <a:cubicBezTo>
                    <a:pt x="97515" y="77254"/>
                    <a:pt x="88329" y="79436"/>
                    <a:pt x="79233" y="81982"/>
                  </a:cubicBezTo>
                  <a:cubicBezTo>
                    <a:pt x="73231" y="83709"/>
                    <a:pt x="67228" y="85437"/>
                    <a:pt x="61226" y="87437"/>
                  </a:cubicBezTo>
                  <a:cubicBezTo>
                    <a:pt x="53768" y="89892"/>
                    <a:pt x="46401" y="92619"/>
                    <a:pt x="39034" y="95438"/>
                  </a:cubicBezTo>
                  <a:cubicBezTo>
                    <a:pt x="31576" y="98256"/>
                    <a:pt x="24300" y="101166"/>
                    <a:pt x="16933" y="104075"/>
                  </a:cubicBezTo>
                  <a:cubicBezTo>
                    <a:pt x="13568" y="105166"/>
                    <a:pt x="11658" y="108803"/>
                    <a:pt x="12750" y="112167"/>
                  </a:cubicBezTo>
                  <a:cubicBezTo>
                    <a:pt x="13841" y="115531"/>
                    <a:pt x="17388" y="117440"/>
                    <a:pt x="20844" y="116349"/>
                  </a:cubicBezTo>
                  <a:cubicBezTo>
                    <a:pt x="28484" y="114531"/>
                    <a:pt x="36214" y="112803"/>
                    <a:pt x="43854" y="110803"/>
                  </a:cubicBezTo>
                  <a:cubicBezTo>
                    <a:pt x="51494" y="108894"/>
                    <a:pt x="59225" y="106985"/>
                    <a:pt x="66774" y="104621"/>
                  </a:cubicBezTo>
                  <a:close/>
                  <a:moveTo>
                    <a:pt x="18025" y="93529"/>
                  </a:moveTo>
                  <a:lnTo>
                    <a:pt x="17661" y="93801"/>
                  </a:lnTo>
                  <a:cubicBezTo>
                    <a:pt x="17934" y="93438"/>
                    <a:pt x="18115" y="93074"/>
                    <a:pt x="18388" y="92710"/>
                  </a:cubicBezTo>
                  <a:cubicBezTo>
                    <a:pt x="18297" y="92892"/>
                    <a:pt x="18206" y="93256"/>
                    <a:pt x="18025" y="93529"/>
                  </a:cubicBezTo>
                  <a:cubicBezTo>
                    <a:pt x="18479" y="93347"/>
                    <a:pt x="18934" y="93165"/>
                    <a:pt x="19389" y="92892"/>
                  </a:cubicBezTo>
                  <a:cubicBezTo>
                    <a:pt x="26756" y="88164"/>
                    <a:pt x="45401" y="76982"/>
                    <a:pt x="46856" y="76163"/>
                  </a:cubicBezTo>
                  <a:cubicBezTo>
                    <a:pt x="51312" y="73254"/>
                    <a:pt x="55769" y="70345"/>
                    <a:pt x="59952" y="67162"/>
                  </a:cubicBezTo>
                  <a:cubicBezTo>
                    <a:pt x="62681" y="65071"/>
                    <a:pt x="65409" y="62889"/>
                    <a:pt x="68047" y="60616"/>
                  </a:cubicBezTo>
                  <a:cubicBezTo>
                    <a:pt x="77687" y="52252"/>
                    <a:pt x="86510" y="43160"/>
                    <a:pt x="96241" y="34886"/>
                  </a:cubicBezTo>
                  <a:cubicBezTo>
                    <a:pt x="99152" y="32613"/>
                    <a:pt x="99789" y="28431"/>
                    <a:pt x="97515" y="25431"/>
                  </a:cubicBezTo>
                  <a:cubicBezTo>
                    <a:pt x="95241" y="22522"/>
                    <a:pt x="91057" y="21976"/>
                    <a:pt x="88146" y="24158"/>
                  </a:cubicBezTo>
                  <a:cubicBezTo>
                    <a:pt x="80871" y="28977"/>
                    <a:pt x="73868" y="33886"/>
                    <a:pt x="66956" y="39069"/>
                  </a:cubicBezTo>
                  <a:cubicBezTo>
                    <a:pt x="61863" y="42887"/>
                    <a:pt x="56769" y="46615"/>
                    <a:pt x="51767" y="50524"/>
                  </a:cubicBezTo>
                  <a:cubicBezTo>
                    <a:pt x="46947" y="54343"/>
                    <a:pt x="42217" y="58252"/>
                    <a:pt x="37124" y="61889"/>
                  </a:cubicBezTo>
                  <a:cubicBezTo>
                    <a:pt x="35760" y="62980"/>
                    <a:pt x="18297" y="76436"/>
                    <a:pt x="11476" y="82073"/>
                  </a:cubicBezTo>
                  <a:cubicBezTo>
                    <a:pt x="10112" y="83255"/>
                    <a:pt x="9021" y="84164"/>
                    <a:pt x="8565" y="84619"/>
                  </a:cubicBezTo>
                  <a:cubicBezTo>
                    <a:pt x="4109" y="89256"/>
                    <a:pt x="7475" y="93801"/>
                    <a:pt x="8202" y="94347"/>
                  </a:cubicBezTo>
                  <a:cubicBezTo>
                    <a:pt x="10748" y="96802"/>
                    <a:pt x="14750" y="96711"/>
                    <a:pt x="17206" y="94256"/>
                  </a:cubicBezTo>
                  <a:cubicBezTo>
                    <a:pt x="17570" y="94801"/>
                    <a:pt x="17843" y="94165"/>
                    <a:pt x="18025" y="93529"/>
                  </a:cubicBezTo>
                  <a:close/>
                  <a:moveTo>
                    <a:pt x="17752" y="73981"/>
                  </a:moveTo>
                  <a:lnTo>
                    <a:pt x="30030" y="59889"/>
                  </a:lnTo>
                  <a:cubicBezTo>
                    <a:pt x="33759" y="55343"/>
                    <a:pt x="37761" y="51070"/>
                    <a:pt x="41490" y="46342"/>
                  </a:cubicBezTo>
                  <a:cubicBezTo>
                    <a:pt x="43946" y="43251"/>
                    <a:pt x="46310" y="39978"/>
                    <a:pt x="48584" y="36705"/>
                  </a:cubicBezTo>
                  <a:cubicBezTo>
                    <a:pt x="54405" y="28068"/>
                    <a:pt x="59589" y="19158"/>
                    <a:pt x="63681" y="9793"/>
                  </a:cubicBezTo>
                  <a:cubicBezTo>
                    <a:pt x="65409" y="6520"/>
                    <a:pt x="64227" y="2520"/>
                    <a:pt x="60953" y="792"/>
                  </a:cubicBezTo>
                  <a:cubicBezTo>
                    <a:pt x="57678" y="-935"/>
                    <a:pt x="53586" y="247"/>
                    <a:pt x="51858" y="3520"/>
                  </a:cubicBezTo>
                  <a:cubicBezTo>
                    <a:pt x="49857" y="6702"/>
                    <a:pt x="47583" y="9702"/>
                    <a:pt x="45401" y="12793"/>
                  </a:cubicBezTo>
                  <a:cubicBezTo>
                    <a:pt x="40853" y="18885"/>
                    <a:pt x="35760" y="24613"/>
                    <a:pt x="30848" y="30613"/>
                  </a:cubicBezTo>
                  <a:cubicBezTo>
                    <a:pt x="28393" y="33614"/>
                    <a:pt x="25937" y="36705"/>
                    <a:pt x="23572" y="39796"/>
                  </a:cubicBezTo>
                  <a:cubicBezTo>
                    <a:pt x="21208" y="42978"/>
                    <a:pt x="18934" y="46251"/>
                    <a:pt x="16660" y="49524"/>
                  </a:cubicBezTo>
                  <a:lnTo>
                    <a:pt x="6110" y="65435"/>
                  </a:lnTo>
                  <a:cubicBezTo>
                    <a:pt x="5292" y="66617"/>
                    <a:pt x="4382" y="69799"/>
                    <a:pt x="3381" y="71890"/>
                  </a:cubicBezTo>
                  <a:cubicBezTo>
                    <a:pt x="2927" y="72072"/>
                    <a:pt x="2563" y="72436"/>
                    <a:pt x="2199" y="72799"/>
                  </a:cubicBezTo>
                  <a:lnTo>
                    <a:pt x="3109" y="72436"/>
                  </a:lnTo>
                  <a:cubicBezTo>
                    <a:pt x="2563" y="73436"/>
                    <a:pt x="2108" y="73981"/>
                    <a:pt x="1654" y="73799"/>
                  </a:cubicBezTo>
                  <a:cubicBezTo>
                    <a:pt x="1563" y="73708"/>
                    <a:pt x="1563" y="73708"/>
                    <a:pt x="1472" y="73618"/>
                  </a:cubicBezTo>
                  <a:cubicBezTo>
                    <a:pt x="1199" y="74072"/>
                    <a:pt x="926" y="74527"/>
                    <a:pt x="744" y="74981"/>
                  </a:cubicBezTo>
                  <a:cubicBezTo>
                    <a:pt x="-1257" y="79255"/>
                    <a:pt x="1381" y="81618"/>
                    <a:pt x="1654" y="82073"/>
                  </a:cubicBezTo>
                  <a:cubicBezTo>
                    <a:pt x="2382" y="83073"/>
                    <a:pt x="7656" y="86619"/>
                    <a:pt x="12113" y="81527"/>
                  </a:cubicBezTo>
                  <a:cubicBezTo>
                    <a:pt x="13113" y="80345"/>
                    <a:pt x="16297" y="75709"/>
                    <a:pt x="17752" y="7398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4" name="Google Shape;704;p12"/>
            <p:cNvSpPr/>
            <p:nvPr/>
          </p:nvSpPr>
          <p:spPr>
            <a:xfrm rot="-5400000">
              <a:off x="8383940" y="1767725"/>
              <a:ext cx="519851" cy="747152"/>
            </a:xfrm>
            <a:custGeom>
              <a:avLst/>
              <a:gdLst/>
              <a:ahLst/>
              <a:cxnLst/>
              <a:rect l="l" t="t" r="r" b="b"/>
              <a:pathLst>
                <a:path w="1039702" h="1494304" extrusionOk="0">
                  <a:moveTo>
                    <a:pt x="70" y="1378389"/>
                  </a:moveTo>
                  <a:cubicBezTo>
                    <a:pt x="70" y="1378389"/>
                    <a:pt x="-14846" y="284734"/>
                    <a:pt x="391426" y="26436"/>
                  </a:cubicBezTo>
                  <a:cubicBezTo>
                    <a:pt x="574053" y="-89667"/>
                    <a:pt x="577873" y="204635"/>
                    <a:pt x="486105" y="367015"/>
                  </a:cubicBezTo>
                  <a:cubicBezTo>
                    <a:pt x="485741" y="367561"/>
                    <a:pt x="485468" y="368106"/>
                    <a:pt x="485104" y="368743"/>
                  </a:cubicBezTo>
                  <a:cubicBezTo>
                    <a:pt x="570506" y="288553"/>
                    <a:pt x="714298" y="191816"/>
                    <a:pt x="694198" y="372834"/>
                  </a:cubicBezTo>
                  <a:cubicBezTo>
                    <a:pt x="691288" y="398927"/>
                    <a:pt x="684830" y="424475"/>
                    <a:pt x="676827" y="449478"/>
                  </a:cubicBezTo>
                  <a:cubicBezTo>
                    <a:pt x="659273" y="504483"/>
                    <a:pt x="635172" y="558307"/>
                    <a:pt x="606886" y="610585"/>
                  </a:cubicBezTo>
                  <a:cubicBezTo>
                    <a:pt x="635899" y="587128"/>
                    <a:pt x="665731" y="565126"/>
                    <a:pt x="696563" y="545033"/>
                  </a:cubicBezTo>
                  <a:cubicBezTo>
                    <a:pt x="746676" y="512212"/>
                    <a:pt x="869458" y="433476"/>
                    <a:pt x="925665" y="496937"/>
                  </a:cubicBezTo>
                  <a:cubicBezTo>
                    <a:pt x="948948" y="523212"/>
                    <a:pt x="942672" y="563217"/>
                    <a:pt x="931849" y="593310"/>
                  </a:cubicBezTo>
                  <a:cubicBezTo>
                    <a:pt x="905383" y="667045"/>
                    <a:pt x="850358" y="731142"/>
                    <a:pt x="799063" y="788875"/>
                  </a:cubicBezTo>
                  <a:cubicBezTo>
                    <a:pt x="773597" y="817606"/>
                    <a:pt x="747494" y="845063"/>
                    <a:pt x="720664" y="871429"/>
                  </a:cubicBezTo>
                  <a:cubicBezTo>
                    <a:pt x="726303" y="869429"/>
                    <a:pt x="732033" y="867429"/>
                    <a:pt x="737672" y="865428"/>
                  </a:cubicBezTo>
                  <a:cubicBezTo>
                    <a:pt x="810795" y="840335"/>
                    <a:pt x="898653" y="812151"/>
                    <a:pt x="976869" y="826697"/>
                  </a:cubicBezTo>
                  <a:cubicBezTo>
                    <a:pt x="1037806" y="837971"/>
                    <a:pt x="1053540" y="887976"/>
                    <a:pt x="1027892" y="940982"/>
                  </a:cubicBezTo>
                  <a:cubicBezTo>
                    <a:pt x="994150" y="1010443"/>
                    <a:pt x="920480" y="1054720"/>
                    <a:pt x="856088" y="1091906"/>
                  </a:cubicBezTo>
                  <a:cubicBezTo>
                    <a:pt x="820436" y="1112544"/>
                    <a:pt x="783874" y="1132637"/>
                    <a:pt x="746767" y="1151912"/>
                  </a:cubicBezTo>
                  <a:cubicBezTo>
                    <a:pt x="750223" y="1151821"/>
                    <a:pt x="753679" y="1151730"/>
                    <a:pt x="757135" y="1151639"/>
                  </a:cubicBezTo>
                  <a:cubicBezTo>
                    <a:pt x="815798" y="1150093"/>
                    <a:pt x="902745" y="1153185"/>
                    <a:pt x="945219" y="1201644"/>
                  </a:cubicBezTo>
                  <a:cubicBezTo>
                    <a:pt x="1007701" y="1272742"/>
                    <a:pt x="864728" y="1360478"/>
                    <a:pt x="817525" y="1386481"/>
                  </a:cubicBezTo>
                  <a:cubicBezTo>
                    <a:pt x="799881" y="1396209"/>
                    <a:pt x="781782" y="1405119"/>
                    <a:pt x="763411" y="1413301"/>
                  </a:cubicBezTo>
                  <a:cubicBezTo>
                    <a:pt x="594153" y="1489036"/>
                    <a:pt x="384787" y="1527131"/>
                    <a:pt x="206798" y="1458306"/>
                  </a:cubicBezTo>
                  <a:cubicBezTo>
                    <a:pt x="170237" y="1444214"/>
                    <a:pt x="24990" y="1412029"/>
                    <a:pt x="70" y="1378389"/>
                  </a:cubicBezTo>
                  <a:lnTo>
                    <a:pt x="70" y="1378389"/>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5" name="Google Shape;705;p12"/>
            <p:cNvSpPr/>
            <p:nvPr/>
          </p:nvSpPr>
          <p:spPr>
            <a:xfrm rot="-5400000">
              <a:off x="8499051" y="1922589"/>
              <a:ext cx="413632" cy="551121"/>
            </a:xfrm>
            <a:custGeom>
              <a:avLst/>
              <a:gdLst/>
              <a:ahLst/>
              <a:cxnLst/>
              <a:rect l="l" t="t" r="r" b="b"/>
              <a:pathLst>
                <a:path w="827263" h="1102243" extrusionOk="0">
                  <a:moveTo>
                    <a:pt x="517591" y="37709"/>
                  </a:moveTo>
                  <a:lnTo>
                    <a:pt x="518501" y="37436"/>
                  </a:lnTo>
                  <a:lnTo>
                    <a:pt x="518592" y="37527"/>
                  </a:lnTo>
                  <a:cubicBezTo>
                    <a:pt x="518865" y="37800"/>
                    <a:pt x="517864" y="37618"/>
                    <a:pt x="517591" y="37709"/>
                  </a:cubicBezTo>
                  <a:close/>
                  <a:moveTo>
                    <a:pt x="825638" y="793603"/>
                  </a:moveTo>
                  <a:cubicBezTo>
                    <a:pt x="821272" y="783420"/>
                    <a:pt x="809449" y="778692"/>
                    <a:pt x="799263" y="783056"/>
                  </a:cubicBezTo>
                  <a:cubicBezTo>
                    <a:pt x="697126" y="824424"/>
                    <a:pt x="596263" y="865792"/>
                    <a:pt x="494217" y="905068"/>
                  </a:cubicBezTo>
                  <a:cubicBezTo>
                    <a:pt x="460384" y="918070"/>
                    <a:pt x="426551" y="930980"/>
                    <a:pt x="392353" y="943436"/>
                  </a:cubicBezTo>
                  <a:cubicBezTo>
                    <a:pt x="358520" y="955801"/>
                    <a:pt x="324505" y="968075"/>
                    <a:pt x="289944" y="979167"/>
                  </a:cubicBezTo>
                  <a:cubicBezTo>
                    <a:pt x="260204" y="988986"/>
                    <a:pt x="230190" y="998169"/>
                    <a:pt x="200177" y="1007079"/>
                  </a:cubicBezTo>
                  <a:cubicBezTo>
                    <a:pt x="197721" y="1007806"/>
                    <a:pt x="195175" y="1008442"/>
                    <a:pt x="192719" y="1009170"/>
                  </a:cubicBezTo>
                  <a:lnTo>
                    <a:pt x="286579" y="948073"/>
                  </a:lnTo>
                  <a:cubicBezTo>
                    <a:pt x="335692" y="915251"/>
                    <a:pt x="386714" y="881884"/>
                    <a:pt x="436646" y="845881"/>
                  </a:cubicBezTo>
                  <a:cubicBezTo>
                    <a:pt x="485759" y="810332"/>
                    <a:pt x="534144" y="772601"/>
                    <a:pt x="580165" y="732869"/>
                  </a:cubicBezTo>
                  <a:cubicBezTo>
                    <a:pt x="643011" y="678682"/>
                    <a:pt x="701218" y="620222"/>
                    <a:pt x="751514" y="557943"/>
                  </a:cubicBezTo>
                  <a:cubicBezTo>
                    <a:pt x="758699" y="549487"/>
                    <a:pt x="757608" y="536759"/>
                    <a:pt x="749149" y="529576"/>
                  </a:cubicBezTo>
                  <a:cubicBezTo>
                    <a:pt x="740600" y="522394"/>
                    <a:pt x="727958" y="523485"/>
                    <a:pt x="720773" y="531940"/>
                  </a:cubicBezTo>
                  <a:cubicBezTo>
                    <a:pt x="669386" y="590037"/>
                    <a:pt x="609723" y="643042"/>
                    <a:pt x="547332" y="693593"/>
                  </a:cubicBezTo>
                  <a:cubicBezTo>
                    <a:pt x="500947" y="731051"/>
                    <a:pt x="452744" y="766873"/>
                    <a:pt x="404723" y="801876"/>
                  </a:cubicBezTo>
                  <a:cubicBezTo>
                    <a:pt x="355337" y="837971"/>
                    <a:pt x="306406" y="873520"/>
                    <a:pt x="258475" y="907341"/>
                  </a:cubicBezTo>
                  <a:lnTo>
                    <a:pt x="200177" y="949073"/>
                  </a:lnTo>
                  <a:cubicBezTo>
                    <a:pt x="209909" y="938435"/>
                    <a:pt x="220004" y="927798"/>
                    <a:pt x="228462" y="917706"/>
                  </a:cubicBezTo>
                  <a:cubicBezTo>
                    <a:pt x="280849" y="854154"/>
                    <a:pt x="331417" y="789420"/>
                    <a:pt x="379348" y="722868"/>
                  </a:cubicBezTo>
                  <a:cubicBezTo>
                    <a:pt x="427187" y="656407"/>
                    <a:pt x="472389" y="588128"/>
                    <a:pt x="517682" y="519757"/>
                  </a:cubicBezTo>
                  <a:cubicBezTo>
                    <a:pt x="542784" y="481299"/>
                    <a:pt x="567886" y="442931"/>
                    <a:pt x="593352" y="404746"/>
                  </a:cubicBezTo>
                  <a:cubicBezTo>
                    <a:pt x="610269" y="379380"/>
                    <a:pt x="627368" y="354195"/>
                    <a:pt x="644830" y="329284"/>
                  </a:cubicBezTo>
                  <a:lnTo>
                    <a:pt x="682938" y="275915"/>
                  </a:lnTo>
                  <a:cubicBezTo>
                    <a:pt x="685757" y="272096"/>
                    <a:pt x="689668" y="261186"/>
                    <a:pt x="693761" y="253821"/>
                  </a:cubicBezTo>
                  <a:cubicBezTo>
                    <a:pt x="694124" y="253912"/>
                    <a:pt x="694579" y="253821"/>
                    <a:pt x="695034" y="253821"/>
                  </a:cubicBezTo>
                  <a:cubicBezTo>
                    <a:pt x="697672" y="253640"/>
                    <a:pt x="699309" y="251730"/>
                    <a:pt x="701582" y="250639"/>
                  </a:cubicBezTo>
                  <a:cubicBezTo>
                    <a:pt x="700127" y="251094"/>
                    <a:pt x="697853" y="251185"/>
                    <a:pt x="695398" y="251094"/>
                  </a:cubicBezTo>
                  <a:cubicBezTo>
                    <a:pt x="697672" y="247548"/>
                    <a:pt x="699945" y="245730"/>
                    <a:pt x="702037" y="247639"/>
                  </a:cubicBezTo>
                  <a:cubicBezTo>
                    <a:pt x="703674" y="249094"/>
                    <a:pt x="703220" y="249912"/>
                    <a:pt x="701946" y="250457"/>
                  </a:cubicBezTo>
                  <a:cubicBezTo>
                    <a:pt x="708495" y="247094"/>
                    <a:pt x="713497" y="241275"/>
                    <a:pt x="713042" y="233456"/>
                  </a:cubicBezTo>
                  <a:cubicBezTo>
                    <a:pt x="712587" y="223455"/>
                    <a:pt x="707585" y="218727"/>
                    <a:pt x="704220" y="216090"/>
                  </a:cubicBezTo>
                  <a:cubicBezTo>
                    <a:pt x="699218" y="212272"/>
                    <a:pt x="693124" y="210999"/>
                    <a:pt x="685848" y="213090"/>
                  </a:cubicBezTo>
                  <a:cubicBezTo>
                    <a:pt x="682301" y="214090"/>
                    <a:pt x="676208" y="217818"/>
                    <a:pt x="670387" y="224728"/>
                  </a:cubicBezTo>
                  <a:cubicBezTo>
                    <a:pt x="664202" y="232183"/>
                    <a:pt x="655835" y="245275"/>
                    <a:pt x="651014" y="251276"/>
                  </a:cubicBezTo>
                  <a:lnTo>
                    <a:pt x="610178" y="304008"/>
                  </a:lnTo>
                  <a:cubicBezTo>
                    <a:pt x="591624" y="328556"/>
                    <a:pt x="573343" y="353468"/>
                    <a:pt x="555426" y="378470"/>
                  </a:cubicBezTo>
                  <a:cubicBezTo>
                    <a:pt x="528505" y="415929"/>
                    <a:pt x="502312" y="453750"/>
                    <a:pt x="475936" y="491572"/>
                  </a:cubicBezTo>
                  <a:cubicBezTo>
                    <a:pt x="448106" y="531758"/>
                    <a:pt x="419911" y="571671"/>
                    <a:pt x="391717" y="611584"/>
                  </a:cubicBezTo>
                  <a:cubicBezTo>
                    <a:pt x="363613" y="651498"/>
                    <a:pt x="335237" y="691138"/>
                    <a:pt x="306679" y="730596"/>
                  </a:cubicBezTo>
                  <a:cubicBezTo>
                    <a:pt x="268571" y="783147"/>
                    <a:pt x="230190" y="835425"/>
                    <a:pt x="189900" y="886521"/>
                  </a:cubicBezTo>
                  <a:cubicBezTo>
                    <a:pt x="167253" y="915615"/>
                    <a:pt x="138331" y="947891"/>
                    <a:pt x="107408" y="978166"/>
                  </a:cubicBezTo>
                  <a:cubicBezTo>
                    <a:pt x="92129" y="993168"/>
                    <a:pt x="76485" y="1007624"/>
                    <a:pt x="60751" y="1021080"/>
                  </a:cubicBezTo>
                  <a:cubicBezTo>
                    <a:pt x="97586" y="901613"/>
                    <a:pt x="140241" y="780329"/>
                    <a:pt x="189354" y="660953"/>
                  </a:cubicBezTo>
                  <a:cubicBezTo>
                    <a:pt x="211546" y="606857"/>
                    <a:pt x="234738" y="553215"/>
                    <a:pt x="258930" y="500482"/>
                  </a:cubicBezTo>
                  <a:cubicBezTo>
                    <a:pt x="295856" y="419838"/>
                    <a:pt x="334964" y="341194"/>
                    <a:pt x="377711" y="267096"/>
                  </a:cubicBezTo>
                  <a:cubicBezTo>
                    <a:pt x="395446" y="235729"/>
                    <a:pt x="413727" y="204726"/>
                    <a:pt x="432553" y="173995"/>
                  </a:cubicBezTo>
                  <a:cubicBezTo>
                    <a:pt x="451380" y="143265"/>
                    <a:pt x="470570" y="112807"/>
                    <a:pt x="490488" y="82804"/>
                  </a:cubicBezTo>
                  <a:cubicBezTo>
                    <a:pt x="495945" y="74440"/>
                    <a:pt x="508951" y="26526"/>
                    <a:pt x="518501" y="37436"/>
                  </a:cubicBezTo>
                  <a:cubicBezTo>
                    <a:pt x="528141" y="33981"/>
                    <a:pt x="533507" y="23617"/>
                    <a:pt x="530506" y="13797"/>
                  </a:cubicBezTo>
                  <a:cubicBezTo>
                    <a:pt x="527505" y="3524"/>
                    <a:pt x="516773" y="-2204"/>
                    <a:pt x="506586" y="796"/>
                  </a:cubicBezTo>
                  <a:cubicBezTo>
                    <a:pt x="500493" y="2433"/>
                    <a:pt x="493672" y="6979"/>
                    <a:pt x="487123" y="14070"/>
                  </a:cubicBezTo>
                  <a:cubicBezTo>
                    <a:pt x="475118" y="27072"/>
                    <a:pt x="462567" y="51347"/>
                    <a:pt x="456655" y="59620"/>
                  </a:cubicBezTo>
                  <a:cubicBezTo>
                    <a:pt x="435555" y="89441"/>
                    <a:pt x="414909" y="119535"/>
                    <a:pt x="394809" y="150084"/>
                  </a:cubicBezTo>
                  <a:cubicBezTo>
                    <a:pt x="374709" y="180541"/>
                    <a:pt x="355155" y="211363"/>
                    <a:pt x="336146" y="242548"/>
                  </a:cubicBezTo>
                  <a:cubicBezTo>
                    <a:pt x="290945" y="317100"/>
                    <a:pt x="248289" y="395927"/>
                    <a:pt x="209817" y="477753"/>
                  </a:cubicBezTo>
                  <a:cubicBezTo>
                    <a:pt x="184716" y="531122"/>
                    <a:pt x="161341" y="585673"/>
                    <a:pt x="139695" y="641042"/>
                  </a:cubicBezTo>
                  <a:cubicBezTo>
                    <a:pt x="85035" y="780601"/>
                    <a:pt x="41015" y="924434"/>
                    <a:pt x="4817" y="1063357"/>
                  </a:cubicBezTo>
                  <a:cubicBezTo>
                    <a:pt x="4271" y="1065448"/>
                    <a:pt x="5454" y="1067175"/>
                    <a:pt x="5545" y="1069267"/>
                  </a:cubicBezTo>
                  <a:cubicBezTo>
                    <a:pt x="-6643" y="1084359"/>
                    <a:pt x="4453" y="1095360"/>
                    <a:pt x="8637" y="1098542"/>
                  </a:cubicBezTo>
                  <a:cubicBezTo>
                    <a:pt x="11456" y="1100724"/>
                    <a:pt x="16822" y="1103270"/>
                    <a:pt x="25008" y="1101815"/>
                  </a:cubicBezTo>
                  <a:cubicBezTo>
                    <a:pt x="30192" y="1100906"/>
                    <a:pt x="49564" y="1090542"/>
                    <a:pt x="58204" y="1088450"/>
                  </a:cubicBezTo>
                  <a:lnTo>
                    <a:pt x="119777" y="1074994"/>
                  </a:lnTo>
                  <a:cubicBezTo>
                    <a:pt x="150791" y="1068267"/>
                    <a:pt x="181896" y="1061084"/>
                    <a:pt x="212819" y="1053356"/>
                  </a:cubicBezTo>
                  <a:cubicBezTo>
                    <a:pt x="243742" y="1045537"/>
                    <a:pt x="274483" y="1037082"/>
                    <a:pt x="305042" y="1028262"/>
                  </a:cubicBezTo>
                  <a:cubicBezTo>
                    <a:pt x="340694" y="1017716"/>
                    <a:pt x="375982" y="1006624"/>
                    <a:pt x="410634" y="994441"/>
                  </a:cubicBezTo>
                  <a:cubicBezTo>
                    <a:pt x="445559" y="982167"/>
                    <a:pt x="480029" y="968984"/>
                    <a:pt x="514044" y="955073"/>
                  </a:cubicBezTo>
                  <a:cubicBezTo>
                    <a:pt x="615726" y="913342"/>
                    <a:pt x="714315" y="865701"/>
                    <a:pt x="815088" y="820060"/>
                  </a:cubicBezTo>
                  <a:cubicBezTo>
                    <a:pt x="825274" y="815605"/>
                    <a:pt x="830003" y="803785"/>
                    <a:pt x="825638" y="79360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6" name="Google Shape;706;p12"/>
            <p:cNvSpPr/>
            <p:nvPr/>
          </p:nvSpPr>
          <p:spPr>
            <a:xfrm rot="-5400000">
              <a:off x="8888184" y="1764578"/>
              <a:ext cx="723742" cy="278820"/>
            </a:xfrm>
            <a:custGeom>
              <a:avLst/>
              <a:gdLst/>
              <a:ahLst/>
              <a:cxnLst/>
              <a:rect l="l" t="t" r="r" b="b"/>
              <a:pathLst>
                <a:path w="1447485" h="557640" extrusionOk="0">
                  <a:moveTo>
                    <a:pt x="312776" y="119628"/>
                  </a:moveTo>
                  <a:cubicBezTo>
                    <a:pt x="219552" y="162996"/>
                    <a:pt x="119871" y="170179"/>
                    <a:pt x="20009" y="183271"/>
                  </a:cubicBezTo>
                  <a:cubicBezTo>
                    <a:pt x="20464" y="183725"/>
                    <a:pt x="21555" y="184816"/>
                    <a:pt x="21737" y="184907"/>
                  </a:cubicBezTo>
                  <a:cubicBezTo>
                    <a:pt x="29377" y="192363"/>
                    <a:pt x="36925" y="199909"/>
                    <a:pt x="44565" y="207273"/>
                  </a:cubicBezTo>
                  <a:cubicBezTo>
                    <a:pt x="64392" y="226002"/>
                    <a:pt x="84401" y="244459"/>
                    <a:pt x="104410" y="263006"/>
                  </a:cubicBezTo>
                  <a:cubicBezTo>
                    <a:pt x="162345" y="316921"/>
                    <a:pt x="231194" y="373290"/>
                    <a:pt x="260116" y="449570"/>
                  </a:cubicBezTo>
                  <a:cubicBezTo>
                    <a:pt x="269666" y="474573"/>
                    <a:pt x="282126" y="522668"/>
                    <a:pt x="253658" y="541125"/>
                  </a:cubicBezTo>
                  <a:cubicBezTo>
                    <a:pt x="212640" y="567764"/>
                    <a:pt x="147702" y="517668"/>
                    <a:pt x="120144" y="491484"/>
                  </a:cubicBezTo>
                  <a:cubicBezTo>
                    <a:pt x="35289" y="410748"/>
                    <a:pt x="2819" y="287645"/>
                    <a:pt x="0" y="173816"/>
                  </a:cubicBezTo>
                  <a:lnTo>
                    <a:pt x="7094" y="174907"/>
                  </a:lnTo>
                  <a:cubicBezTo>
                    <a:pt x="6821" y="172452"/>
                    <a:pt x="6548" y="169542"/>
                    <a:pt x="6912" y="167997"/>
                  </a:cubicBezTo>
                  <a:cubicBezTo>
                    <a:pt x="9095" y="159905"/>
                    <a:pt x="15825" y="151904"/>
                    <a:pt x="20645" y="145267"/>
                  </a:cubicBezTo>
                  <a:cubicBezTo>
                    <a:pt x="35470" y="124538"/>
                    <a:pt x="54115" y="105081"/>
                    <a:pt x="75033" y="90444"/>
                  </a:cubicBezTo>
                  <a:cubicBezTo>
                    <a:pt x="144155" y="42166"/>
                    <a:pt x="230103" y="14436"/>
                    <a:pt x="313685" y="5617"/>
                  </a:cubicBezTo>
                  <a:cubicBezTo>
                    <a:pt x="337059" y="3071"/>
                    <a:pt x="382716" y="-1293"/>
                    <a:pt x="392993" y="28074"/>
                  </a:cubicBezTo>
                  <a:cubicBezTo>
                    <a:pt x="408364" y="71896"/>
                    <a:pt x="342789" y="105627"/>
                    <a:pt x="312776" y="119628"/>
                  </a:cubicBezTo>
                  <a:close/>
                  <a:moveTo>
                    <a:pt x="499041" y="237458"/>
                  </a:moveTo>
                  <a:cubicBezTo>
                    <a:pt x="469118" y="225275"/>
                    <a:pt x="438287" y="215001"/>
                    <a:pt x="406272" y="209728"/>
                  </a:cubicBezTo>
                  <a:cubicBezTo>
                    <a:pt x="395631" y="208001"/>
                    <a:pt x="384717" y="206637"/>
                    <a:pt x="373894" y="207091"/>
                  </a:cubicBezTo>
                  <a:cubicBezTo>
                    <a:pt x="368892" y="207364"/>
                    <a:pt x="357796" y="214638"/>
                    <a:pt x="359342" y="209910"/>
                  </a:cubicBezTo>
                  <a:lnTo>
                    <a:pt x="337423" y="207455"/>
                  </a:lnTo>
                  <a:cubicBezTo>
                    <a:pt x="391174" y="313284"/>
                    <a:pt x="476667" y="425477"/>
                    <a:pt x="583169" y="481301"/>
                  </a:cubicBezTo>
                  <a:cubicBezTo>
                    <a:pt x="615820" y="498393"/>
                    <a:pt x="691217" y="529851"/>
                    <a:pt x="720685" y="490029"/>
                  </a:cubicBezTo>
                  <a:cubicBezTo>
                    <a:pt x="740330" y="463481"/>
                    <a:pt x="721868" y="422113"/>
                    <a:pt x="708316" y="397292"/>
                  </a:cubicBezTo>
                  <a:cubicBezTo>
                    <a:pt x="665661" y="319466"/>
                    <a:pt x="578531" y="270007"/>
                    <a:pt x="499041" y="237458"/>
                  </a:cubicBezTo>
                  <a:close/>
                  <a:moveTo>
                    <a:pt x="770889" y="15436"/>
                  </a:moveTo>
                  <a:cubicBezTo>
                    <a:pt x="758156" y="-7021"/>
                    <a:pt x="722049" y="71"/>
                    <a:pt x="702495" y="5617"/>
                  </a:cubicBezTo>
                  <a:cubicBezTo>
                    <a:pt x="638739" y="23619"/>
                    <a:pt x="580259" y="66805"/>
                    <a:pt x="532510" y="111355"/>
                  </a:cubicBezTo>
                  <a:cubicBezTo>
                    <a:pt x="516139" y="126720"/>
                    <a:pt x="500041" y="142994"/>
                    <a:pt x="487126" y="161451"/>
                  </a:cubicBezTo>
                  <a:cubicBezTo>
                    <a:pt x="482943" y="167451"/>
                    <a:pt x="479123" y="173816"/>
                    <a:pt x="476213" y="180543"/>
                  </a:cubicBezTo>
                  <a:cubicBezTo>
                    <a:pt x="475121" y="183089"/>
                    <a:pt x="473848" y="189817"/>
                    <a:pt x="473302" y="191726"/>
                  </a:cubicBezTo>
                  <a:lnTo>
                    <a:pt x="488218" y="197091"/>
                  </a:lnTo>
                  <a:cubicBezTo>
                    <a:pt x="568162" y="166088"/>
                    <a:pt x="655565" y="154086"/>
                    <a:pt x="725142" y="100081"/>
                  </a:cubicBezTo>
                  <a:cubicBezTo>
                    <a:pt x="745696" y="84170"/>
                    <a:pt x="788261" y="46075"/>
                    <a:pt x="770889" y="15436"/>
                  </a:cubicBezTo>
                  <a:close/>
                  <a:moveTo>
                    <a:pt x="887214" y="242822"/>
                  </a:moveTo>
                  <a:cubicBezTo>
                    <a:pt x="958791" y="243550"/>
                    <a:pt x="1042738" y="248550"/>
                    <a:pt x="1109404" y="219638"/>
                  </a:cubicBezTo>
                  <a:cubicBezTo>
                    <a:pt x="1152514" y="201000"/>
                    <a:pt x="1188530" y="147904"/>
                    <a:pt x="1120227" y="138630"/>
                  </a:cubicBezTo>
                  <a:cubicBezTo>
                    <a:pt x="1059291" y="130447"/>
                    <a:pt x="994990" y="150631"/>
                    <a:pt x="941511" y="178543"/>
                  </a:cubicBezTo>
                  <a:cubicBezTo>
                    <a:pt x="925686" y="186726"/>
                    <a:pt x="910043" y="195818"/>
                    <a:pt x="896400" y="207364"/>
                  </a:cubicBezTo>
                  <a:cubicBezTo>
                    <a:pt x="894672" y="208910"/>
                    <a:pt x="881848" y="218729"/>
                    <a:pt x="886305" y="222638"/>
                  </a:cubicBezTo>
                  <a:lnTo>
                    <a:pt x="887214" y="242822"/>
                  </a:lnTo>
                  <a:close/>
                  <a:moveTo>
                    <a:pt x="875663" y="281462"/>
                  </a:moveTo>
                  <a:cubicBezTo>
                    <a:pt x="854836" y="266279"/>
                    <a:pt x="832098" y="251914"/>
                    <a:pt x="807633" y="243186"/>
                  </a:cubicBezTo>
                  <a:cubicBezTo>
                    <a:pt x="806451" y="242731"/>
                    <a:pt x="781440" y="234640"/>
                    <a:pt x="780894" y="240095"/>
                  </a:cubicBezTo>
                  <a:lnTo>
                    <a:pt x="769889" y="248368"/>
                  </a:lnTo>
                  <a:cubicBezTo>
                    <a:pt x="771708" y="249005"/>
                    <a:pt x="775255" y="263461"/>
                    <a:pt x="775892" y="265006"/>
                  </a:cubicBezTo>
                  <a:cubicBezTo>
                    <a:pt x="782804" y="282372"/>
                    <a:pt x="789625" y="299737"/>
                    <a:pt x="797265" y="316739"/>
                  </a:cubicBezTo>
                  <a:cubicBezTo>
                    <a:pt x="826096" y="381109"/>
                    <a:pt x="867842" y="444843"/>
                    <a:pt x="928232" y="483392"/>
                  </a:cubicBezTo>
                  <a:cubicBezTo>
                    <a:pt x="948423" y="496302"/>
                    <a:pt x="990169" y="517395"/>
                    <a:pt x="1011997" y="495757"/>
                  </a:cubicBezTo>
                  <a:cubicBezTo>
                    <a:pt x="1028913" y="478937"/>
                    <a:pt x="1014634" y="445661"/>
                    <a:pt x="1006449" y="428295"/>
                  </a:cubicBezTo>
                  <a:cubicBezTo>
                    <a:pt x="978436" y="369653"/>
                    <a:pt x="927596" y="319284"/>
                    <a:pt x="875663" y="281462"/>
                  </a:cubicBezTo>
                  <a:close/>
                  <a:moveTo>
                    <a:pt x="1444008" y="499302"/>
                  </a:moveTo>
                  <a:cubicBezTo>
                    <a:pt x="1431548" y="459662"/>
                    <a:pt x="1402353" y="426204"/>
                    <a:pt x="1370157" y="400929"/>
                  </a:cubicBezTo>
                  <a:cubicBezTo>
                    <a:pt x="1321953" y="363016"/>
                    <a:pt x="1263836" y="341378"/>
                    <a:pt x="1204901" y="326649"/>
                  </a:cubicBezTo>
                  <a:cubicBezTo>
                    <a:pt x="1185711" y="321830"/>
                    <a:pt x="1166520" y="317739"/>
                    <a:pt x="1146876" y="315921"/>
                  </a:cubicBezTo>
                  <a:cubicBezTo>
                    <a:pt x="1138781" y="315102"/>
                    <a:pt x="1124865" y="324194"/>
                    <a:pt x="1122592" y="316375"/>
                  </a:cubicBezTo>
                  <a:lnTo>
                    <a:pt x="1106221" y="311557"/>
                  </a:lnTo>
                  <a:cubicBezTo>
                    <a:pt x="1137235" y="326740"/>
                    <a:pt x="1157880" y="373290"/>
                    <a:pt x="1177525" y="399293"/>
                  </a:cubicBezTo>
                  <a:cubicBezTo>
                    <a:pt x="1218544" y="453571"/>
                    <a:pt x="1262927" y="506212"/>
                    <a:pt x="1324955" y="536943"/>
                  </a:cubicBezTo>
                  <a:cubicBezTo>
                    <a:pt x="1338961" y="543852"/>
                    <a:pt x="1353604" y="549399"/>
                    <a:pt x="1368701" y="553217"/>
                  </a:cubicBezTo>
                  <a:cubicBezTo>
                    <a:pt x="1378433" y="555672"/>
                    <a:pt x="1388438" y="557308"/>
                    <a:pt x="1398442" y="557581"/>
                  </a:cubicBezTo>
                  <a:cubicBezTo>
                    <a:pt x="1437096" y="558945"/>
                    <a:pt x="1455740" y="536761"/>
                    <a:pt x="1444008" y="499302"/>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7" name="Google Shape;707;p12"/>
            <p:cNvSpPr/>
            <p:nvPr/>
          </p:nvSpPr>
          <p:spPr>
            <a:xfrm rot="-5400000">
              <a:off x="8187683" y="1622482"/>
              <a:ext cx="185513" cy="168010"/>
            </a:xfrm>
            <a:custGeom>
              <a:avLst/>
              <a:gdLst/>
              <a:ahLst/>
              <a:cxnLst/>
              <a:rect l="l" t="t" r="r" b="b"/>
              <a:pathLst>
                <a:path w="371025" h="336021" extrusionOk="0">
                  <a:moveTo>
                    <a:pt x="78129" y="286522"/>
                  </a:moveTo>
                  <a:cubicBezTo>
                    <a:pt x="75765" y="282067"/>
                    <a:pt x="86770" y="275248"/>
                    <a:pt x="89044" y="273703"/>
                  </a:cubicBezTo>
                  <a:cubicBezTo>
                    <a:pt x="107507" y="260974"/>
                    <a:pt x="128516" y="252428"/>
                    <a:pt x="149525" y="245063"/>
                  </a:cubicBezTo>
                  <a:cubicBezTo>
                    <a:pt x="211098" y="223425"/>
                    <a:pt x="290679" y="210787"/>
                    <a:pt x="348341" y="250337"/>
                  </a:cubicBezTo>
                  <a:cubicBezTo>
                    <a:pt x="402274" y="287431"/>
                    <a:pt x="348614" y="323526"/>
                    <a:pt x="305686" y="332254"/>
                  </a:cubicBezTo>
                  <a:cubicBezTo>
                    <a:pt x="245023" y="344528"/>
                    <a:pt x="189452" y="323708"/>
                    <a:pt x="130517" y="314070"/>
                  </a:cubicBezTo>
                  <a:cubicBezTo>
                    <a:pt x="112418" y="311070"/>
                    <a:pt x="83041" y="314707"/>
                    <a:pt x="66488" y="306342"/>
                  </a:cubicBezTo>
                  <a:lnTo>
                    <a:pt x="78129" y="286522"/>
                  </a:lnTo>
                  <a:lnTo>
                    <a:pt x="78129" y="286522"/>
                  </a:lnTo>
                  <a:close/>
                  <a:moveTo>
                    <a:pt x="30200" y="313979"/>
                  </a:moveTo>
                  <a:cubicBezTo>
                    <a:pt x="27016" y="316980"/>
                    <a:pt x="16739" y="294796"/>
                    <a:pt x="16466" y="293977"/>
                  </a:cubicBezTo>
                  <a:cubicBezTo>
                    <a:pt x="7826" y="272248"/>
                    <a:pt x="3642" y="248882"/>
                    <a:pt x="1550" y="225698"/>
                  </a:cubicBezTo>
                  <a:cubicBezTo>
                    <a:pt x="-3816" y="165237"/>
                    <a:pt x="4097" y="97776"/>
                    <a:pt x="35565" y="44771"/>
                  </a:cubicBezTo>
                  <a:cubicBezTo>
                    <a:pt x="46025" y="27224"/>
                    <a:pt x="66579" y="-2870"/>
                    <a:pt x="91045" y="221"/>
                  </a:cubicBezTo>
                  <a:cubicBezTo>
                    <a:pt x="119239" y="3767"/>
                    <a:pt x="122240" y="56045"/>
                    <a:pt x="123787" y="76319"/>
                  </a:cubicBezTo>
                  <a:cubicBezTo>
                    <a:pt x="130062" y="156418"/>
                    <a:pt x="114146" y="236426"/>
                    <a:pt x="64578" y="300887"/>
                  </a:cubicBezTo>
                  <a:lnTo>
                    <a:pt x="30200" y="313979"/>
                  </a:lnTo>
                  <a:lnTo>
                    <a:pt x="30200" y="313979"/>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8" name="Google Shape;708;p12"/>
            <p:cNvSpPr/>
            <p:nvPr/>
          </p:nvSpPr>
          <p:spPr>
            <a:xfrm rot="-5400000">
              <a:off x="8156723" y="1578432"/>
              <a:ext cx="301741" cy="307909"/>
            </a:xfrm>
            <a:custGeom>
              <a:avLst/>
              <a:gdLst/>
              <a:ahLst/>
              <a:cxnLst/>
              <a:rect l="l" t="t" r="r" b="b"/>
              <a:pathLst>
                <a:path w="603481" h="615818" extrusionOk="0">
                  <a:moveTo>
                    <a:pt x="601223" y="20077"/>
                  </a:moveTo>
                  <a:cubicBezTo>
                    <a:pt x="596130" y="27714"/>
                    <a:pt x="589490" y="35170"/>
                    <a:pt x="582032" y="42352"/>
                  </a:cubicBezTo>
                  <a:cubicBezTo>
                    <a:pt x="567026" y="56899"/>
                    <a:pt x="548654" y="70537"/>
                    <a:pt x="535557" y="83447"/>
                  </a:cubicBezTo>
                  <a:cubicBezTo>
                    <a:pt x="514184" y="104540"/>
                    <a:pt x="492993" y="125724"/>
                    <a:pt x="471892" y="147090"/>
                  </a:cubicBezTo>
                  <a:cubicBezTo>
                    <a:pt x="450792" y="168365"/>
                    <a:pt x="429874" y="189821"/>
                    <a:pt x="409137" y="211460"/>
                  </a:cubicBezTo>
                  <a:cubicBezTo>
                    <a:pt x="370484" y="251282"/>
                    <a:pt x="332830" y="292013"/>
                    <a:pt x="294813" y="332472"/>
                  </a:cubicBezTo>
                  <a:cubicBezTo>
                    <a:pt x="288083" y="339564"/>
                    <a:pt x="281353" y="346655"/>
                    <a:pt x="274623" y="353747"/>
                  </a:cubicBezTo>
                  <a:cubicBezTo>
                    <a:pt x="276624" y="353383"/>
                    <a:pt x="279352" y="353019"/>
                    <a:pt x="281080" y="352656"/>
                  </a:cubicBezTo>
                  <a:cubicBezTo>
                    <a:pt x="306091" y="348292"/>
                    <a:pt x="330921" y="344564"/>
                    <a:pt x="355840" y="343291"/>
                  </a:cubicBezTo>
                  <a:cubicBezTo>
                    <a:pt x="380852" y="341927"/>
                    <a:pt x="405863" y="343019"/>
                    <a:pt x="431238" y="344655"/>
                  </a:cubicBezTo>
                  <a:cubicBezTo>
                    <a:pt x="442425" y="345655"/>
                    <a:pt x="455612" y="345019"/>
                    <a:pt x="467891" y="346201"/>
                  </a:cubicBezTo>
                  <a:cubicBezTo>
                    <a:pt x="474348" y="346928"/>
                    <a:pt x="480533" y="347837"/>
                    <a:pt x="486171" y="349746"/>
                  </a:cubicBezTo>
                  <a:cubicBezTo>
                    <a:pt x="493356" y="351656"/>
                    <a:pt x="497540" y="359020"/>
                    <a:pt x="495630" y="366112"/>
                  </a:cubicBezTo>
                  <a:cubicBezTo>
                    <a:pt x="493720" y="373294"/>
                    <a:pt x="486354" y="377567"/>
                    <a:pt x="479259" y="375567"/>
                  </a:cubicBezTo>
                  <a:cubicBezTo>
                    <a:pt x="475258" y="374749"/>
                    <a:pt x="470892" y="374658"/>
                    <a:pt x="466526" y="374658"/>
                  </a:cubicBezTo>
                  <a:cubicBezTo>
                    <a:pt x="454248" y="374749"/>
                    <a:pt x="441152" y="376567"/>
                    <a:pt x="430055" y="376658"/>
                  </a:cubicBezTo>
                  <a:cubicBezTo>
                    <a:pt x="405681" y="376476"/>
                    <a:pt x="381852" y="378022"/>
                    <a:pt x="357842" y="379477"/>
                  </a:cubicBezTo>
                  <a:cubicBezTo>
                    <a:pt x="334013" y="380931"/>
                    <a:pt x="310093" y="382113"/>
                    <a:pt x="285900" y="385205"/>
                  </a:cubicBezTo>
                  <a:cubicBezTo>
                    <a:pt x="274532" y="386386"/>
                    <a:pt x="256796" y="386750"/>
                    <a:pt x="240698" y="389478"/>
                  </a:cubicBezTo>
                  <a:cubicBezTo>
                    <a:pt x="220416" y="410843"/>
                    <a:pt x="200226" y="432209"/>
                    <a:pt x="179853" y="453484"/>
                  </a:cubicBezTo>
                  <a:cubicBezTo>
                    <a:pt x="128284" y="507126"/>
                    <a:pt x="76080" y="560131"/>
                    <a:pt x="22965" y="611864"/>
                  </a:cubicBezTo>
                  <a:cubicBezTo>
                    <a:pt x="17690" y="617137"/>
                    <a:pt x="9231" y="617137"/>
                    <a:pt x="3956" y="611864"/>
                  </a:cubicBezTo>
                  <a:cubicBezTo>
                    <a:pt x="-1319" y="606681"/>
                    <a:pt x="-1319" y="598226"/>
                    <a:pt x="3956" y="592953"/>
                  </a:cubicBezTo>
                  <a:cubicBezTo>
                    <a:pt x="57799" y="537129"/>
                    <a:pt x="110095" y="479578"/>
                    <a:pt x="162664" y="422117"/>
                  </a:cubicBezTo>
                  <a:cubicBezTo>
                    <a:pt x="173941" y="409752"/>
                    <a:pt x="185401" y="397478"/>
                    <a:pt x="196769" y="385114"/>
                  </a:cubicBezTo>
                  <a:cubicBezTo>
                    <a:pt x="197225" y="382204"/>
                    <a:pt x="198316" y="379295"/>
                    <a:pt x="200772" y="377204"/>
                  </a:cubicBezTo>
                  <a:cubicBezTo>
                    <a:pt x="201044" y="376931"/>
                    <a:pt x="201681" y="376840"/>
                    <a:pt x="201953" y="376567"/>
                  </a:cubicBezTo>
                  <a:cubicBezTo>
                    <a:pt x="202318" y="374203"/>
                    <a:pt x="202500" y="371840"/>
                    <a:pt x="202954" y="369567"/>
                  </a:cubicBezTo>
                  <a:cubicBezTo>
                    <a:pt x="206047" y="354838"/>
                    <a:pt x="210958" y="340291"/>
                    <a:pt x="213686" y="325744"/>
                  </a:cubicBezTo>
                  <a:cubicBezTo>
                    <a:pt x="215960" y="315289"/>
                    <a:pt x="216960" y="304742"/>
                    <a:pt x="217870" y="294195"/>
                  </a:cubicBezTo>
                  <a:cubicBezTo>
                    <a:pt x="219325" y="278103"/>
                    <a:pt x="220053" y="261920"/>
                    <a:pt x="219325" y="245645"/>
                  </a:cubicBezTo>
                  <a:lnTo>
                    <a:pt x="216415" y="193822"/>
                  </a:lnTo>
                  <a:lnTo>
                    <a:pt x="214869" y="177093"/>
                  </a:lnTo>
                  <a:cubicBezTo>
                    <a:pt x="214505" y="174638"/>
                    <a:pt x="212504" y="169728"/>
                    <a:pt x="212322" y="167365"/>
                  </a:cubicBezTo>
                  <a:cubicBezTo>
                    <a:pt x="211958" y="163273"/>
                    <a:pt x="212686" y="160091"/>
                    <a:pt x="214050" y="158182"/>
                  </a:cubicBezTo>
                  <a:cubicBezTo>
                    <a:pt x="216233" y="154818"/>
                    <a:pt x="218961" y="152090"/>
                    <a:pt x="223327" y="151636"/>
                  </a:cubicBezTo>
                  <a:cubicBezTo>
                    <a:pt x="225146" y="151363"/>
                    <a:pt x="227602" y="150999"/>
                    <a:pt x="230512" y="152272"/>
                  </a:cubicBezTo>
                  <a:cubicBezTo>
                    <a:pt x="236242" y="154272"/>
                    <a:pt x="239698" y="159909"/>
                    <a:pt x="239061" y="165637"/>
                  </a:cubicBezTo>
                  <a:cubicBezTo>
                    <a:pt x="239971" y="167728"/>
                    <a:pt x="241153" y="170638"/>
                    <a:pt x="241426" y="171911"/>
                  </a:cubicBezTo>
                  <a:lnTo>
                    <a:pt x="245337" y="189912"/>
                  </a:lnTo>
                  <a:cubicBezTo>
                    <a:pt x="246974" y="198731"/>
                    <a:pt x="248611" y="207550"/>
                    <a:pt x="250066" y="216460"/>
                  </a:cubicBezTo>
                  <a:cubicBezTo>
                    <a:pt x="251431" y="225370"/>
                    <a:pt x="252613" y="234462"/>
                    <a:pt x="253613" y="243463"/>
                  </a:cubicBezTo>
                  <a:cubicBezTo>
                    <a:pt x="254886" y="258465"/>
                    <a:pt x="255705" y="273557"/>
                    <a:pt x="254704" y="288559"/>
                  </a:cubicBezTo>
                  <a:cubicBezTo>
                    <a:pt x="253795" y="302651"/>
                    <a:pt x="250975" y="316379"/>
                    <a:pt x="247428" y="330199"/>
                  </a:cubicBezTo>
                  <a:cubicBezTo>
                    <a:pt x="254432" y="322653"/>
                    <a:pt x="261253" y="315016"/>
                    <a:pt x="268256" y="307560"/>
                  </a:cubicBezTo>
                  <a:cubicBezTo>
                    <a:pt x="306546" y="266920"/>
                    <a:pt x="345654" y="227098"/>
                    <a:pt x="385035" y="187730"/>
                  </a:cubicBezTo>
                  <a:cubicBezTo>
                    <a:pt x="406408" y="166546"/>
                    <a:pt x="428054" y="145453"/>
                    <a:pt x="449792" y="124633"/>
                  </a:cubicBezTo>
                  <a:cubicBezTo>
                    <a:pt x="471620" y="103813"/>
                    <a:pt x="493538" y="83174"/>
                    <a:pt x="515730" y="62718"/>
                  </a:cubicBezTo>
                  <a:cubicBezTo>
                    <a:pt x="529282" y="50171"/>
                    <a:pt x="548199" y="37079"/>
                    <a:pt x="563843" y="22987"/>
                  </a:cubicBezTo>
                  <a:cubicBezTo>
                    <a:pt x="570027" y="17350"/>
                    <a:pt x="575757" y="11622"/>
                    <a:pt x="580032" y="5530"/>
                  </a:cubicBezTo>
                  <a:cubicBezTo>
                    <a:pt x="584033" y="-289"/>
                    <a:pt x="592037" y="-1743"/>
                    <a:pt x="597949" y="2257"/>
                  </a:cubicBezTo>
                  <a:cubicBezTo>
                    <a:pt x="603770" y="6258"/>
                    <a:pt x="605225" y="14258"/>
                    <a:pt x="601223" y="2007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9" name="Google Shape;709;p12"/>
            <p:cNvSpPr/>
            <p:nvPr/>
          </p:nvSpPr>
          <p:spPr>
            <a:xfrm rot="-5400000">
              <a:off x="7918597" y="1360829"/>
              <a:ext cx="341565" cy="361232"/>
            </a:xfrm>
            <a:custGeom>
              <a:avLst/>
              <a:gdLst/>
              <a:ahLst/>
              <a:cxnLst/>
              <a:rect l="l" t="t" r="r" b="b"/>
              <a:pathLst>
                <a:path w="683129" h="722464" extrusionOk="0">
                  <a:moveTo>
                    <a:pt x="176308" y="306171"/>
                  </a:moveTo>
                  <a:cubicBezTo>
                    <a:pt x="99911" y="291170"/>
                    <a:pt x="4413" y="292443"/>
                    <a:pt x="139" y="390816"/>
                  </a:cubicBezTo>
                  <a:cubicBezTo>
                    <a:pt x="-4590" y="501373"/>
                    <a:pt x="112279" y="482280"/>
                    <a:pt x="203229" y="440003"/>
                  </a:cubicBezTo>
                  <a:cubicBezTo>
                    <a:pt x="137563" y="487371"/>
                    <a:pt x="71352" y="557560"/>
                    <a:pt x="122193" y="626476"/>
                  </a:cubicBezTo>
                  <a:cubicBezTo>
                    <a:pt x="174307" y="697029"/>
                    <a:pt x="242428" y="627385"/>
                    <a:pt x="289814" y="542922"/>
                  </a:cubicBezTo>
                  <a:cubicBezTo>
                    <a:pt x="279172" y="641750"/>
                    <a:pt x="295361" y="746033"/>
                    <a:pt x="385675" y="717758"/>
                  </a:cubicBezTo>
                  <a:cubicBezTo>
                    <a:pt x="463345" y="693574"/>
                    <a:pt x="455796" y="612020"/>
                    <a:pt x="431331" y="540286"/>
                  </a:cubicBezTo>
                  <a:cubicBezTo>
                    <a:pt x="479171" y="604292"/>
                    <a:pt x="545109" y="662389"/>
                    <a:pt x="602772" y="606565"/>
                  </a:cubicBezTo>
                  <a:cubicBezTo>
                    <a:pt x="663617" y="547650"/>
                    <a:pt x="598315" y="480280"/>
                    <a:pt x="518916" y="434366"/>
                  </a:cubicBezTo>
                  <a:cubicBezTo>
                    <a:pt x="603954" y="459096"/>
                    <a:pt x="692357" y="455550"/>
                    <a:pt x="682353" y="359904"/>
                  </a:cubicBezTo>
                  <a:cubicBezTo>
                    <a:pt x="671893" y="259894"/>
                    <a:pt x="571848" y="266804"/>
                    <a:pt x="495360" y="287533"/>
                  </a:cubicBezTo>
                  <a:cubicBezTo>
                    <a:pt x="569484" y="252802"/>
                    <a:pt x="652521" y="193796"/>
                    <a:pt x="611320" y="114243"/>
                  </a:cubicBezTo>
                  <a:cubicBezTo>
                    <a:pt x="565118" y="24870"/>
                    <a:pt x="471258" y="109970"/>
                    <a:pt x="410231" y="198070"/>
                  </a:cubicBezTo>
                  <a:cubicBezTo>
                    <a:pt x="430603" y="116334"/>
                    <a:pt x="435424" y="11505"/>
                    <a:pt x="331378" y="777"/>
                  </a:cubicBezTo>
                  <a:cubicBezTo>
                    <a:pt x="218054" y="-10860"/>
                    <a:pt x="228695" y="110515"/>
                    <a:pt x="266076" y="209980"/>
                  </a:cubicBezTo>
                  <a:cubicBezTo>
                    <a:pt x="219691" y="139973"/>
                    <a:pt x="151206" y="68511"/>
                    <a:pt x="88269" y="125699"/>
                  </a:cubicBezTo>
                  <a:cubicBezTo>
                    <a:pt x="23331" y="184705"/>
                    <a:pt x="94181" y="257439"/>
                    <a:pt x="176308" y="306171"/>
                  </a:cubicBezTo>
                  <a:lnTo>
                    <a:pt x="176308" y="306171"/>
                  </a:lnTo>
                  <a:close/>
                  <a:moveTo>
                    <a:pt x="275898" y="394817"/>
                  </a:moveTo>
                  <a:cubicBezTo>
                    <a:pt x="286357" y="380270"/>
                    <a:pt x="281264" y="363813"/>
                    <a:pt x="275898" y="351630"/>
                  </a:cubicBezTo>
                  <a:cubicBezTo>
                    <a:pt x="318463" y="362813"/>
                    <a:pt x="313642" y="303807"/>
                    <a:pt x="321555" y="310263"/>
                  </a:cubicBezTo>
                  <a:cubicBezTo>
                    <a:pt x="321555" y="310263"/>
                    <a:pt x="320191" y="307080"/>
                    <a:pt x="317462" y="301444"/>
                  </a:cubicBezTo>
                  <a:cubicBezTo>
                    <a:pt x="335834" y="311717"/>
                    <a:pt x="357116" y="300534"/>
                    <a:pt x="368485" y="296079"/>
                  </a:cubicBezTo>
                  <a:cubicBezTo>
                    <a:pt x="377398" y="313808"/>
                    <a:pt x="403773" y="318627"/>
                    <a:pt x="398408" y="323718"/>
                  </a:cubicBezTo>
                  <a:cubicBezTo>
                    <a:pt x="398408" y="323718"/>
                    <a:pt x="402046" y="322718"/>
                    <a:pt x="408321" y="320809"/>
                  </a:cubicBezTo>
                  <a:cubicBezTo>
                    <a:pt x="410594" y="327719"/>
                    <a:pt x="380945" y="365086"/>
                    <a:pt x="413232" y="388180"/>
                  </a:cubicBezTo>
                  <a:cubicBezTo>
                    <a:pt x="412777" y="387998"/>
                    <a:pt x="412323" y="387907"/>
                    <a:pt x="411777" y="387725"/>
                  </a:cubicBezTo>
                  <a:cubicBezTo>
                    <a:pt x="379217" y="378269"/>
                    <a:pt x="373124" y="406090"/>
                    <a:pt x="369395" y="421274"/>
                  </a:cubicBezTo>
                  <a:cubicBezTo>
                    <a:pt x="363119" y="420274"/>
                    <a:pt x="350931" y="415364"/>
                    <a:pt x="338836" y="416364"/>
                  </a:cubicBezTo>
                  <a:cubicBezTo>
                    <a:pt x="334833" y="388180"/>
                    <a:pt x="294998" y="389543"/>
                    <a:pt x="300363" y="382361"/>
                  </a:cubicBezTo>
                  <a:cubicBezTo>
                    <a:pt x="300363" y="382361"/>
                    <a:pt x="290814" y="386816"/>
                    <a:pt x="275898" y="394817"/>
                  </a:cubicBezTo>
                  <a:lnTo>
                    <a:pt x="275898" y="394817"/>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10" name="Google Shape;710;p12"/>
            <p:cNvSpPr/>
            <p:nvPr/>
          </p:nvSpPr>
          <p:spPr>
            <a:xfrm rot="-5400000">
              <a:off x="8046968" y="1498898"/>
              <a:ext cx="87630" cy="88276"/>
            </a:xfrm>
            <a:custGeom>
              <a:avLst/>
              <a:gdLst/>
              <a:ahLst/>
              <a:cxnLst/>
              <a:rect l="l" t="t" r="r" b="b"/>
              <a:pathLst>
                <a:path w="175260" h="176552" extrusionOk="0">
                  <a:moveTo>
                    <a:pt x="45" y="90958"/>
                  </a:moveTo>
                  <a:cubicBezTo>
                    <a:pt x="-1501" y="42317"/>
                    <a:pt x="36607" y="1586"/>
                    <a:pt x="84992" y="40"/>
                  </a:cubicBezTo>
                  <a:cubicBezTo>
                    <a:pt x="133286" y="-1415"/>
                    <a:pt x="173759" y="36862"/>
                    <a:pt x="175215" y="85594"/>
                  </a:cubicBezTo>
                  <a:cubicBezTo>
                    <a:pt x="176761" y="134235"/>
                    <a:pt x="138653" y="174967"/>
                    <a:pt x="90267" y="176512"/>
                  </a:cubicBezTo>
                  <a:cubicBezTo>
                    <a:pt x="41973" y="177967"/>
                    <a:pt x="1501" y="139690"/>
                    <a:pt x="45" y="90958"/>
                  </a:cubicBezTo>
                  <a:lnTo>
                    <a:pt x="45" y="90958"/>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11" name="Google Shape;711;p12"/>
            <p:cNvSpPr/>
            <p:nvPr/>
          </p:nvSpPr>
          <p:spPr>
            <a:xfrm rot="-5400000">
              <a:off x="8118641" y="1182407"/>
              <a:ext cx="685490" cy="307399"/>
            </a:xfrm>
            <a:custGeom>
              <a:avLst/>
              <a:gdLst/>
              <a:ahLst/>
              <a:cxnLst/>
              <a:rect l="l" t="t" r="r" b="b"/>
              <a:pathLst>
                <a:path w="1370980" h="614797" extrusionOk="0">
                  <a:moveTo>
                    <a:pt x="173130" y="294311"/>
                  </a:moveTo>
                  <a:cubicBezTo>
                    <a:pt x="207601" y="312222"/>
                    <a:pt x="190320" y="373046"/>
                    <a:pt x="180588" y="399867"/>
                  </a:cubicBezTo>
                  <a:cubicBezTo>
                    <a:pt x="151030" y="480966"/>
                    <a:pt x="85183" y="553519"/>
                    <a:pt x="25611" y="614797"/>
                  </a:cubicBezTo>
                  <a:lnTo>
                    <a:pt x="21791" y="598887"/>
                  </a:lnTo>
                  <a:cubicBezTo>
                    <a:pt x="17334" y="604524"/>
                    <a:pt x="5783" y="575612"/>
                    <a:pt x="5602" y="575066"/>
                  </a:cubicBezTo>
                  <a:cubicBezTo>
                    <a:pt x="-1856" y="547245"/>
                    <a:pt x="-1038" y="518151"/>
                    <a:pt x="3237" y="489876"/>
                  </a:cubicBezTo>
                  <a:cubicBezTo>
                    <a:pt x="13332" y="422597"/>
                    <a:pt x="44346" y="350498"/>
                    <a:pt x="102372" y="311222"/>
                  </a:cubicBezTo>
                  <a:cubicBezTo>
                    <a:pt x="121016" y="298493"/>
                    <a:pt x="150302" y="282401"/>
                    <a:pt x="173130" y="294311"/>
                  </a:cubicBezTo>
                  <a:close/>
                  <a:moveTo>
                    <a:pt x="545933" y="84017"/>
                  </a:moveTo>
                  <a:cubicBezTo>
                    <a:pt x="536929" y="83472"/>
                    <a:pt x="527925" y="84836"/>
                    <a:pt x="519285" y="87199"/>
                  </a:cubicBezTo>
                  <a:cubicBezTo>
                    <a:pt x="508371" y="90200"/>
                    <a:pt x="498185" y="94928"/>
                    <a:pt x="488362" y="100473"/>
                  </a:cubicBezTo>
                  <a:cubicBezTo>
                    <a:pt x="423879" y="136750"/>
                    <a:pt x="380587" y="203211"/>
                    <a:pt x="356121" y="271491"/>
                  </a:cubicBezTo>
                  <a:cubicBezTo>
                    <a:pt x="346117" y="299402"/>
                    <a:pt x="337113" y="330678"/>
                    <a:pt x="339659" y="360681"/>
                  </a:cubicBezTo>
                  <a:cubicBezTo>
                    <a:pt x="340115" y="366409"/>
                    <a:pt x="341842" y="382593"/>
                    <a:pt x="349119" y="385320"/>
                  </a:cubicBezTo>
                  <a:lnTo>
                    <a:pt x="373584" y="381501"/>
                  </a:lnTo>
                  <a:cubicBezTo>
                    <a:pt x="410600" y="349953"/>
                    <a:pt x="453256" y="327314"/>
                    <a:pt x="488181" y="292584"/>
                  </a:cubicBezTo>
                  <a:cubicBezTo>
                    <a:pt x="510190" y="270763"/>
                    <a:pt x="530199" y="246579"/>
                    <a:pt x="547752" y="221122"/>
                  </a:cubicBezTo>
                  <a:cubicBezTo>
                    <a:pt x="569398" y="189573"/>
                    <a:pt x="621785" y="88199"/>
                    <a:pt x="545933" y="84017"/>
                  </a:cubicBezTo>
                  <a:close/>
                  <a:moveTo>
                    <a:pt x="1026784" y="18738"/>
                  </a:moveTo>
                  <a:cubicBezTo>
                    <a:pt x="1007867" y="-7719"/>
                    <a:pt x="963665" y="-628"/>
                    <a:pt x="937381" y="6828"/>
                  </a:cubicBezTo>
                  <a:cubicBezTo>
                    <a:pt x="865348" y="27466"/>
                    <a:pt x="803684" y="76835"/>
                    <a:pt x="763576" y="139477"/>
                  </a:cubicBezTo>
                  <a:cubicBezTo>
                    <a:pt x="746659" y="165935"/>
                    <a:pt x="733017" y="194756"/>
                    <a:pt x="722376" y="224304"/>
                  </a:cubicBezTo>
                  <a:cubicBezTo>
                    <a:pt x="718374" y="235305"/>
                    <a:pt x="714463" y="246579"/>
                    <a:pt x="712189" y="258035"/>
                  </a:cubicBezTo>
                  <a:cubicBezTo>
                    <a:pt x="711553" y="261581"/>
                    <a:pt x="713008" y="268490"/>
                    <a:pt x="712735" y="272036"/>
                  </a:cubicBezTo>
                  <a:lnTo>
                    <a:pt x="713463" y="271309"/>
                  </a:lnTo>
                  <a:cubicBezTo>
                    <a:pt x="745841" y="254580"/>
                    <a:pt x="785495" y="249943"/>
                    <a:pt x="819783" y="237851"/>
                  </a:cubicBezTo>
                  <a:cubicBezTo>
                    <a:pt x="883265" y="215485"/>
                    <a:pt x="943293" y="179027"/>
                    <a:pt x="989586" y="129749"/>
                  </a:cubicBezTo>
                  <a:cubicBezTo>
                    <a:pt x="1013415" y="104292"/>
                    <a:pt x="1052796" y="55105"/>
                    <a:pt x="1026784" y="18738"/>
                  </a:cubicBezTo>
                  <a:close/>
                  <a:moveTo>
                    <a:pt x="1334649" y="172935"/>
                  </a:moveTo>
                  <a:cubicBezTo>
                    <a:pt x="1326009" y="170208"/>
                    <a:pt x="1316914" y="168844"/>
                    <a:pt x="1307819" y="168389"/>
                  </a:cubicBezTo>
                  <a:cubicBezTo>
                    <a:pt x="1222872" y="164025"/>
                    <a:pt x="1146111" y="219576"/>
                    <a:pt x="1091723" y="279673"/>
                  </a:cubicBezTo>
                  <a:cubicBezTo>
                    <a:pt x="1075352" y="297766"/>
                    <a:pt x="1030513" y="337588"/>
                    <a:pt x="1019326" y="359499"/>
                  </a:cubicBezTo>
                  <a:cubicBezTo>
                    <a:pt x="1016598" y="365045"/>
                    <a:pt x="1236514" y="376501"/>
                    <a:pt x="1317187" y="313677"/>
                  </a:cubicBezTo>
                  <a:cubicBezTo>
                    <a:pt x="1354567" y="284492"/>
                    <a:pt x="1407408" y="195665"/>
                    <a:pt x="1334649" y="172935"/>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12" name="Google Shape;712;p12"/>
            <p:cNvSpPr/>
            <p:nvPr/>
          </p:nvSpPr>
          <p:spPr>
            <a:xfrm rot="-5400000">
              <a:off x="7754743" y="1601409"/>
              <a:ext cx="270042" cy="719365"/>
            </a:xfrm>
            <a:custGeom>
              <a:avLst/>
              <a:gdLst/>
              <a:ahLst/>
              <a:cxnLst/>
              <a:rect l="l" t="t" r="r" b="b"/>
              <a:pathLst>
                <a:path w="540085" h="1438731" extrusionOk="0">
                  <a:moveTo>
                    <a:pt x="411117" y="1166636"/>
                  </a:moveTo>
                  <a:cubicBezTo>
                    <a:pt x="432490" y="1183365"/>
                    <a:pt x="423213" y="1217551"/>
                    <a:pt x="414482" y="1240371"/>
                  </a:cubicBezTo>
                  <a:cubicBezTo>
                    <a:pt x="387470" y="1311105"/>
                    <a:pt x="313255" y="1369566"/>
                    <a:pt x="237858" y="1406297"/>
                  </a:cubicBezTo>
                  <a:cubicBezTo>
                    <a:pt x="206207" y="1421753"/>
                    <a:pt x="172465" y="1434390"/>
                    <a:pt x="137449" y="1438664"/>
                  </a:cubicBezTo>
                  <a:cubicBezTo>
                    <a:pt x="136722" y="1438755"/>
                    <a:pt x="99068" y="1439482"/>
                    <a:pt x="104252" y="1432936"/>
                  </a:cubicBezTo>
                  <a:lnTo>
                    <a:pt x="84426" y="1435845"/>
                  </a:lnTo>
                  <a:cubicBezTo>
                    <a:pt x="136540" y="1354746"/>
                    <a:pt x="199932" y="1263101"/>
                    <a:pt x="285152" y="1202458"/>
                  </a:cubicBezTo>
                  <a:cubicBezTo>
                    <a:pt x="313346" y="1182274"/>
                    <a:pt x="378921" y="1141361"/>
                    <a:pt x="411117" y="1166636"/>
                  </a:cubicBezTo>
                  <a:close/>
                  <a:moveTo>
                    <a:pt x="535172" y="729411"/>
                  </a:moveTo>
                  <a:cubicBezTo>
                    <a:pt x="505341" y="659404"/>
                    <a:pt x="403932" y="749958"/>
                    <a:pt x="374191" y="783144"/>
                  </a:cubicBezTo>
                  <a:cubicBezTo>
                    <a:pt x="350090" y="810055"/>
                    <a:pt x="328353" y="838786"/>
                    <a:pt x="310072" y="868334"/>
                  </a:cubicBezTo>
                  <a:cubicBezTo>
                    <a:pt x="280877" y="915430"/>
                    <a:pt x="268326" y="964889"/>
                    <a:pt x="243497" y="1012621"/>
                  </a:cubicBezTo>
                  <a:lnTo>
                    <a:pt x="247043" y="1037260"/>
                  </a:lnTo>
                  <a:cubicBezTo>
                    <a:pt x="252591" y="1042988"/>
                    <a:pt x="272055" y="1038169"/>
                    <a:pt x="278876" y="1036260"/>
                  </a:cubicBezTo>
                  <a:cubicBezTo>
                    <a:pt x="314892" y="1026532"/>
                    <a:pt x="348543" y="1005348"/>
                    <a:pt x="377920" y="984527"/>
                  </a:cubicBezTo>
                  <a:cubicBezTo>
                    <a:pt x="449679" y="933795"/>
                    <a:pt x="513344" y="865970"/>
                    <a:pt x="534717" y="790417"/>
                  </a:cubicBezTo>
                  <a:cubicBezTo>
                    <a:pt x="537992" y="778961"/>
                    <a:pt x="540174" y="767324"/>
                    <a:pt x="540083" y="755868"/>
                  </a:cubicBezTo>
                  <a:cubicBezTo>
                    <a:pt x="540083" y="746776"/>
                    <a:pt x="538628" y="737685"/>
                    <a:pt x="535172" y="729411"/>
                  </a:cubicBezTo>
                  <a:close/>
                  <a:moveTo>
                    <a:pt x="313346" y="619582"/>
                  </a:moveTo>
                  <a:cubicBezTo>
                    <a:pt x="344360" y="597489"/>
                    <a:pt x="373555" y="572941"/>
                    <a:pt x="399020" y="546211"/>
                  </a:cubicBezTo>
                  <a:cubicBezTo>
                    <a:pt x="459229" y="482932"/>
                    <a:pt x="496791" y="404742"/>
                    <a:pt x="497337" y="328371"/>
                  </a:cubicBezTo>
                  <a:cubicBezTo>
                    <a:pt x="497519" y="300459"/>
                    <a:pt x="491334" y="255818"/>
                    <a:pt x="454227" y="248727"/>
                  </a:cubicBezTo>
                  <a:cubicBezTo>
                    <a:pt x="403204" y="238907"/>
                    <a:pt x="358457" y="296004"/>
                    <a:pt x="336538" y="328826"/>
                  </a:cubicBezTo>
                  <a:cubicBezTo>
                    <a:pt x="293974" y="392468"/>
                    <a:pt x="270963" y="463930"/>
                    <a:pt x="265597" y="533028"/>
                  </a:cubicBezTo>
                  <a:cubicBezTo>
                    <a:pt x="262687" y="570213"/>
                    <a:pt x="270236" y="609581"/>
                    <a:pt x="261232" y="646948"/>
                  </a:cubicBezTo>
                  <a:lnTo>
                    <a:pt x="260686" y="647857"/>
                  </a:lnTo>
                  <a:cubicBezTo>
                    <a:pt x="264688" y="646221"/>
                    <a:pt x="273237" y="644857"/>
                    <a:pt x="277148" y="642766"/>
                  </a:cubicBezTo>
                  <a:cubicBezTo>
                    <a:pt x="289790" y="635947"/>
                    <a:pt x="301704" y="627764"/>
                    <a:pt x="313346" y="619582"/>
                  </a:cubicBezTo>
                  <a:close/>
                  <a:moveTo>
                    <a:pt x="187108" y="43797"/>
                  </a:moveTo>
                  <a:cubicBezTo>
                    <a:pt x="183652" y="35433"/>
                    <a:pt x="179104" y="27341"/>
                    <a:pt x="173101" y="20249"/>
                  </a:cubicBezTo>
                  <a:cubicBezTo>
                    <a:pt x="122624" y="-39211"/>
                    <a:pt x="36040" y="46616"/>
                    <a:pt x="14122" y="93802"/>
                  </a:cubicBezTo>
                  <a:cubicBezTo>
                    <a:pt x="-32991" y="195449"/>
                    <a:pt x="52411" y="398560"/>
                    <a:pt x="57959" y="393741"/>
                  </a:cubicBezTo>
                  <a:cubicBezTo>
                    <a:pt x="79969" y="374285"/>
                    <a:pt x="111892" y="315824"/>
                    <a:pt x="127717" y="293004"/>
                  </a:cubicBezTo>
                  <a:cubicBezTo>
                    <a:pt x="180104" y="217269"/>
                    <a:pt x="220032" y="122350"/>
                    <a:pt x="187108" y="4379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13" name="Google Shape;713;p12"/>
            <p:cNvSpPr/>
            <p:nvPr/>
          </p:nvSpPr>
          <p:spPr>
            <a:xfrm rot="-5400000">
              <a:off x="7805366" y="1629315"/>
              <a:ext cx="577936" cy="1067803"/>
            </a:xfrm>
            <a:custGeom>
              <a:avLst/>
              <a:gdLst/>
              <a:ahLst/>
              <a:cxnLst/>
              <a:rect l="l" t="t" r="r" b="b"/>
              <a:pathLst>
                <a:path w="1155872" h="2135606" extrusionOk="0">
                  <a:moveTo>
                    <a:pt x="1154363" y="770990"/>
                  </a:moveTo>
                  <a:cubicBezTo>
                    <a:pt x="1152635" y="770717"/>
                    <a:pt x="1152271" y="772990"/>
                    <a:pt x="1152089" y="775536"/>
                  </a:cubicBezTo>
                  <a:cubicBezTo>
                    <a:pt x="1152453" y="775263"/>
                    <a:pt x="1152817" y="774991"/>
                    <a:pt x="1153181" y="774718"/>
                  </a:cubicBezTo>
                  <a:lnTo>
                    <a:pt x="1152453" y="775627"/>
                  </a:lnTo>
                  <a:lnTo>
                    <a:pt x="1152089" y="775991"/>
                  </a:lnTo>
                  <a:cubicBezTo>
                    <a:pt x="1151999" y="777991"/>
                    <a:pt x="1151907" y="780173"/>
                    <a:pt x="1151271" y="781173"/>
                  </a:cubicBezTo>
                  <a:lnTo>
                    <a:pt x="1139629" y="799448"/>
                  </a:lnTo>
                  <a:cubicBezTo>
                    <a:pt x="1133445" y="808721"/>
                    <a:pt x="1126896" y="817904"/>
                    <a:pt x="1120257" y="826905"/>
                  </a:cubicBezTo>
                  <a:cubicBezTo>
                    <a:pt x="1113618" y="835815"/>
                    <a:pt x="1106796" y="844543"/>
                    <a:pt x="1099975" y="853271"/>
                  </a:cubicBezTo>
                  <a:cubicBezTo>
                    <a:pt x="1091517" y="863999"/>
                    <a:pt x="1082968" y="874455"/>
                    <a:pt x="1073873" y="884365"/>
                  </a:cubicBezTo>
                  <a:cubicBezTo>
                    <a:pt x="1064778" y="894366"/>
                    <a:pt x="1055319" y="904004"/>
                    <a:pt x="1045496" y="913277"/>
                  </a:cubicBezTo>
                  <a:cubicBezTo>
                    <a:pt x="1033673" y="924278"/>
                    <a:pt x="1021395" y="934734"/>
                    <a:pt x="1008753" y="944917"/>
                  </a:cubicBezTo>
                  <a:cubicBezTo>
                    <a:pt x="990381" y="959736"/>
                    <a:pt x="971009" y="973829"/>
                    <a:pt x="950818" y="988012"/>
                  </a:cubicBezTo>
                  <a:cubicBezTo>
                    <a:pt x="948362" y="989921"/>
                    <a:pt x="945361" y="990376"/>
                    <a:pt x="942360" y="990285"/>
                  </a:cubicBezTo>
                  <a:cubicBezTo>
                    <a:pt x="938631" y="1002559"/>
                    <a:pt x="935174" y="1014742"/>
                    <a:pt x="931264" y="1027107"/>
                  </a:cubicBezTo>
                  <a:cubicBezTo>
                    <a:pt x="900068" y="1124935"/>
                    <a:pt x="863051" y="1223217"/>
                    <a:pt x="837040" y="1319409"/>
                  </a:cubicBezTo>
                  <a:cubicBezTo>
                    <a:pt x="834220" y="1329773"/>
                    <a:pt x="832674" y="1341138"/>
                    <a:pt x="830128" y="1351866"/>
                  </a:cubicBezTo>
                  <a:cubicBezTo>
                    <a:pt x="840314" y="1344138"/>
                    <a:pt x="850227" y="1336592"/>
                    <a:pt x="861414" y="1328137"/>
                  </a:cubicBezTo>
                  <a:cubicBezTo>
                    <a:pt x="871601" y="1320318"/>
                    <a:pt x="881969" y="1312226"/>
                    <a:pt x="892337" y="1304134"/>
                  </a:cubicBezTo>
                  <a:cubicBezTo>
                    <a:pt x="899158" y="1298861"/>
                    <a:pt x="906070" y="1293497"/>
                    <a:pt x="912892" y="1288224"/>
                  </a:cubicBezTo>
                  <a:cubicBezTo>
                    <a:pt x="923169" y="1280132"/>
                    <a:pt x="933355" y="1272222"/>
                    <a:pt x="942814" y="1264039"/>
                  </a:cubicBezTo>
                  <a:cubicBezTo>
                    <a:pt x="961368" y="1248038"/>
                    <a:pt x="977739" y="1231945"/>
                    <a:pt x="988289" y="1215307"/>
                  </a:cubicBezTo>
                  <a:cubicBezTo>
                    <a:pt x="991745" y="1209125"/>
                    <a:pt x="999567" y="1206943"/>
                    <a:pt x="1005751" y="1210398"/>
                  </a:cubicBezTo>
                  <a:cubicBezTo>
                    <a:pt x="1011936" y="1213853"/>
                    <a:pt x="1014119" y="1221672"/>
                    <a:pt x="1010663" y="1227854"/>
                  </a:cubicBezTo>
                  <a:cubicBezTo>
                    <a:pt x="997839" y="1253675"/>
                    <a:pt x="975192" y="1280405"/>
                    <a:pt x="947998" y="1305316"/>
                  </a:cubicBezTo>
                  <a:cubicBezTo>
                    <a:pt x="940904" y="1311862"/>
                    <a:pt x="933446" y="1318136"/>
                    <a:pt x="925716" y="1324227"/>
                  </a:cubicBezTo>
                  <a:cubicBezTo>
                    <a:pt x="918076" y="1330137"/>
                    <a:pt x="910254" y="1335865"/>
                    <a:pt x="902251" y="1341320"/>
                  </a:cubicBezTo>
                  <a:cubicBezTo>
                    <a:pt x="876785" y="1358685"/>
                    <a:pt x="850682" y="1373505"/>
                    <a:pt x="828854" y="1386506"/>
                  </a:cubicBezTo>
                  <a:cubicBezTo>
                    <a:pt x="826944" y="1387779"/>
                    <a:pt x="824762" y="1387506"/>
                    <a:pt x="822579" y="1387688"/>
                  </a:cubicBezTo>
                  <a:cubicBezTo>
                    <a:pt x="815030" y="1428601"/>
                    <a:pt x="809482" y="1470242"/>
                    <a:pt x="810209" y="1511428"/>
                  </a:cubicBezTo>
                  <a:cubicBezTo>
                    <a:pt x="811028" y="1555432"/>
                    <a:pt x="817758" y="1597982"/>
                    <a:pt x="833311" y="1635804"/>
                  </a:cubicBezTo>
                  <a:cubicBezTo>
                    <a:pt x="839950" y="1651896"/>
                    <a:pt x="847408" y="1667262"/>
                    <a:pt x="856867" y="1681354"/>
                  </a:cubicBezTo>
                  <a:cubicBezTo>
                    <a:pt x="865962" y="1694810"/>
                    <a:pt x="876785" y="1707084"/>
                    <a:pt x="890609" y="1717903"/>
                  </a:cubicBezTo>
                  <a:cubicBezTo>
                    <a:pt x="895975" y="1722085"/>
                    <a:pt x="923896" y="1734814"/>
                    <a:pt x="934992" y="1738996"/>
                  </a:cubicBezTo>
                  <a:lnTo>
                    <a:pt x="935083" y="1738996"/>
                  </a:lnTo>
                  <a:cubicBezTo>
                    <a:pt x="938085" y="1738996"/>
                    <a:pt x="941086" y="1739996"/>
                    <a:pt x="943542" y="1742178"/>
                  </a:cubicBezTo>
                  <a:cubicBezTo>
                    <a:pt x="946543" y="1744724"/>
                    <a:pt x="947362" y="1747270"/>
                    <a:pt x="947816" y="1748633"/>
                  </a:cubicBezTo>
                  <a:cubicBezTo>
                    <a:pt x="949181" y="1753179"/>
                    <a:pt x="947998" y="1756816"/>
                    <a:pt x="945997" y="1759816"/>
                  </a:cubicBezTo>
                  <a:cubicBezTo>
                    <a:pt x="944542" y="1761907"/>
                    <a:pt x="941086" y="1765908"/>
                    <a:pt x="933901" y="1765271"/>
                  </a:cubicBezTo>
                  <a:cubicBezTo>
                    <a:pt x="932628" y="1765180"/>
                    <a:pt x="929899" y="1764544"/>
                    <a:pt x="926079" y="1763180"/>
                  </a:cubicBezTo>
                  <a:cubicBezTo>
                    <a:pt x="913074" y="1758543"/>
                    <a:pt x="880696" y="1743815"/>
                    <a:pt x="874420" y="1739087"/>
                  </a:cubicBezTo>
                  <a:cubicBezTo>
                    <a:pt x="857958" y="1726631"/>
                    <a:pt x="844952" y="1712448"/>
                    <a:pt x="834129" y="1696992"/>
                  </a:cubicBezTo>
                  <a:cubicBezTo>
                    <a:pt x="823306" y="1681445"/>
                    <a:pt x="814757" y="1664534"/>
                    <a:pt x="807117" y="1646896"/>
                  </a:cubicBezTo>
                  <a:cubicBezTo>
                    <a:pt x="789564" y="1606074"/>
                    <a:pt x="781288" y="1559978"/>
                    <a:pt x="779741" y="1512246"/>
                  </a:cubicBezTo>
                  <a:cubicBezTo>
                    <a:pt x="777559" y="1444876"/>
                    <a:pt x="788745" y="1374141"/>
                    <a:pt x="805025" y="1310953"/>
                  </a:cubicBezTo>
                  <a:cubicBezTo>
                    <a:pt x="830218" y="1213944"/>
                    <a:pt x="865871" y="1114570"/>
                    <a:pt x="896976" y="1016197"/>
                  </a:cubicBezTo>
                  <a:cubicBezTo>
                    <a:pt x="928717" y="915641"/>
                    <a:pt x="955547" y="816086"/>
                    <a:pt x="959094" y="720622"/>
                  </a:cubicBezTo>
                  <a:cubicBezTo>
                    <a:pt x="963733" y="594245"/>
                    <a:pt x="927353" y="475324"/>
                    <a:pt x="806117" y="371587"/>
                  </a:cubicBezTo>
                  <a:cubicBezTo>
                    <a:pt x="788473" y="356403"/>
                    <a:pt x="768373" y="344311"/>
                    <a:pt x="747091" y="333765"/>
                  </a:cubicBezTo>
                  <a:cubicBezTo>
                    <a:pt x="714894" y="317945"/>
                    <a:pt x="679879" y="305671"/>
                    <a:pt x="645409" y="292397"/>
                  </a:cubicBezTo>
                  <a:cubicBezTo>
                    <a:pt x="638497" y="289760"/>
                    <a:pt x="634950" y="282032"/>
                    <a:pt x="637587" y="275123"/>
                  </a:cubicBezTo>
                  <a:cubicBezTo>
                    <a:pt x="640134" y="268213"/>
                    <a:pt x="647864" y="264667"/>
                    <a:pt x="654868" y="267304"/>
                  </a:cubicBezTo>
                  <a:cubicBezTo>
                    <a:pt x="688337" y="279578"/>
                    <a:pt x="722170" y="291215"/>
                    <a:pt x="753821" y="305580"/>
                  </a:cubicBezTo>
                  <a:cubicBezTo>
                    <a:pt x="755003" y="303034"/>
                    <a:pt x="756276" y="300307"/>
                    <a:pt x="756458" y="299761"/>
                  </a:cubicBezTo>
                  <a:cubicBezTo>
                    <a:pt x="760096" y="289942"/>
                    <a:pt x="763279" y="280214"/>
                    <a:pt x="766099" y="270395"/>
                  </a:cubicBezTo>
                  <a:cubicBezTo>
                    <a:pt x="769100" y="260394"/>
                    <a:pt x="771647" y="250393"/>
                    <a:pt x="773921" y="240483"/>
                  </a:cubicBezTo>
                  <a:cubicBezTo>
                    <a:pt x="779469" y="217844"/>
                    <a:pt x="783470" y="195296"/>
                    <a:pt x="787381" y="173021"/>
                  </a:cubicBezTo>
                  <a:cubicBezTo>
                    <a:pt x="790019" y="157838"/>
                    <a:pt x="792474" y="142746"/>
                    <a:pt x="794748" y="127653"/>
                  </a:cubicBezTo>
                  <a:cubicBezTo>
                    <a:pt x="800751" y="89104"/>
                    <a:pt x="805480" y="51009"/>
                    <a:pt x="808027" y="13005"/>
                  </a:cubicBezTo>
                  <a:cubicBezTo>
                    <a:pt x="808299" y="5641"/>
                    <a:pt x="814484" y="-178"/>
                    <a:pt x="821851" y="4"/>
                  </a:cubicBezTo>
                  <a:cubicBezTo>
                    <a:pt x="829218" y="186"/>
                    <a:pt x="835039" y="6368"/>
                    <a:pt x="834857" y="13824"/>
                  </a:cubicBezTo>
                  <a:cubicBezTo>
                    <a:pt x="835130" y="52919"/>
                    <a:pt x="834402" y="92468"/>
                    <a:pt x="830037" y="132381"/>
                  </a:cubicBezTo>
                  <a:cubicBezTo>
                    <a:pt x="828308" y="148019"/>
                    <a:pt x="825944" y="163748"/>
                    <a:pt x="822851" y="179477"/>
                  </a:cubicBezTo>
                  <a:cubicBezTo>
                    <a:pt x="818395" y="202661"/>
                    <a:pt x="812301" y="225754"/>
                    <a:pt x="805389" y="248938"/>
                  </a:cubicBezTo>
                  <a:cubicBezTo>
                    <a:pt x="802115" y="259303"/>
                    <a:pt x="798659" y="269758"/>
                    <a:pt x="794657" y="280032"/>
                  </a:cubicBezTo>
                  <a:cubicBezTo>
                    <a:pt x="790746" y="290215"/>
                    <a:pt x="786472" y="300307"/>
                    <a:pt x="781742" y="310399"/>
                  </a:cubicBezTo>
                  <a:cubicBezTo>
                    <a:pt x="781469" y="310944"/>
                    <a:pt x="778286" y="314672"/>
                    <a:pt x="775921" y="318036"/>
                  </a:cubicBezTo>
                  <a:cubicBezTo>
                    <a:pt x="793202" y="327219"/>
                    <a:pt x="810573" y="336310"/>
                    <a:pt x="825489" y="348675"/>
                  </a:cubicBezTo>
                  <a:cubicBezTo>
                    <a:pt x="907071" y="416773"/>
                    <a:pt x="953819" y="491599"/>
                    <a:pt x="976647" y="570970"/>
                  </a:cubicBezTo>
                  <a:lnTo>
                    <a:pt x="978739" y="567424"/>
                  </a:lnTo>
                  <a:lnTo>
                    <a:pt x="1006206" y="516692"/>
                  </a:lnTo>
                  <a:cubicBezTo>
                    <a:pt x="1020849" y="489235"/>
                    <a:pt x="1033673" y="461687"/>
                    <a:pt x="1045860" y="434502"/>
                  </a:cubicBezTo>
                  <a:cubicBezTo>
                    <a:pt x="1054137" y="415955"/>
                    <a:pt x="1062140" y="397498"/>
                    <a:pt x="1069234" y="378860"/>
                  </a:cubicBezTo>
                  <a:cubicBezTo>
                    <a:pt x="1081240" y="347493"/>
                    <a:pt x="1091426" y="315763"/>
                    <a:pt x="1097974" y="282760"/>
                  </a:cubicBezTo>
                  <a:cubicBezTo>
                    <a:pt x="1099157" y="275486"/>
                    <a:pt x="1105978" y="270486"/>
                    <a:pt x="1113345" y="271668"/>
                  </a:cubicBezTo>
                  <a:cubicBezTo>
                    <a:pt x="1120621" y="272850"/>
                    <a:pt x="1125623" y="279759"/>
                    <a:pt x="1124441" y="287033"/>
                  </a:cubicBezTo>
                  <a:cubicBezTo>
                    <a:pt x="1118893" y="330946"/>
                    <a:pt x="1108615" y="373496"/>
                    <a:pt x="1092972" y="415227"/>
                  </a:cubicBezTo>
                  <a:cubicBezTo>
                    <a:pt x="1086970" y="431593"/>
                    <a:pt x="1079966" y="447685"/>
                    <a:pt x="1072235" y="463687"/>
                  </a:cubicBezTo>
                  <a:cubicBezTo>
                    <a:pt x="1061049" y="486871"/>
                    <a:pt x="1048043" y="509600"/>
                    <a:pt x="1034400" y="532512"/>
                  </a:cubicBezTo>
                  <a:lnTo>
                    <a:pt x="1002477" y="582335"/>
                  </a:lnTo>
                  <a:lnTo>
                    <a:pt x="991472" y="597973"/>
                  </a:lnTo>
                  <a:cubicBezTo>
                    <a:pt x="990654" y="599700"/>
                    <a:pt x="988016" y="604974"/>
                    <a:pt x="986470" y="606428"/>
                  </a:cubicBezTo>
                  <a:cubicBezTo>
                    <a:pt x="986015" y="606883"/>
                    <a:pt x="985470" y="606883"/>
                    <a:pt x="984924" y="607338"/>
                  </a:cubicBezTo>
                  <a:cubicBezTo>
                    <a:pt x="992291" y="644705"/>
                    <a:pt x="995383" y="682800"/>
                    <a:pt x="994292" y="721713"/>
                  </a:cubicBezTo>
                  <a:cubicBezTo>
                    <a:pt x="992200" y="795174"/>
                    <a:pt x="976647" y="871091"/>
                    <a:pt x="955092" y="947917"/>
                  </a:cubicBezTo>
                  <a:cubicBezTo>
                    <a:pt x="972646" y="932370"/>
                    <a:pt x="990290" y="916914"/>
                    <a:pt x="1006661" y="900912"/>
                  </a:cubicBezTo>
                  <a:cubicBezTo>
                    <a:pt x="1015938" y="891911"/>
                    <a:pt x="1025033" y="882729"/>
                    <a:pt x="1034128" y="873546"/>
                  </a:cubicBezTo>
                  <a:cubicBezTo>
                    <a:pt x="1047588" y="859999"/>
                    <a:pt x="1061231" y="846361"/>
                    <a:pt x="1074145" y="831542"/>
                  </a:cubicBezTo>
                  <a:lnTo>
                    <a:pt x="1116528" y="782628"/>
                  </a:lnTo>
                  <a:lnTo>
                    <a:pt x="1128533" y="767353"/>
                  </a:lnTo>
                  <a:cubicBezTo>
                    <a:pt x="1128897" y="765808"/>
                    <a:pt x="1129625" y="763353"/>
                    <a:pt x="1129989" y="762444"/>
                  </a:cubicBezTo>
                  <a:cubicBezTo>
                    <a:pt x="1131171" y="759807"/>
                    <a:pt x="1132535" y="757898"/>
                    <a:pt x="1133990" y="756898"/>
                  </a:cubicBezTo>
                  <a:cubicBezTo>
                    <a:pt x="1137628" y="754079"/>
                    <a:pt x="1141448" y="752807"/>
                    <a:pt x="1145723" y="754079"/>
                  </a:cubicBezTo>
                  <a:cubicBezTo>
                    <a:pt x="1147724" y="754716"/>
                    <a:pt x="1150361" y="755534"/>
                    <a:pt x="1152726" y="758444"/>
                  </a:cubicBezTo>
                  <a:cubicBezTo>
                    <a:pt x="1155909" y="762080"/>
                    <a:pt x="1156637" y="766990"/>
                    <a:pt x="1155091" y="771263"/>
                  </a:cubicBezTo>
                  <a:cubicBezTo>
                    <a:pt x="1154909" y="771172"/>
                    <a:pt x="1154727" y="771081"/>
                    <a:pt x="1154363" y="770990"/>
                  </a:cubicBezTo>
                  <a:close/>
                  <a:moveTo>
                    <a:pt x="529721" y="868182"/>
                  </a:moveTo>
                  <a:cubicBezTo>
                    <a:pt x="489248" y="848271"/>
                    <a:pt x="438134" y="854635"/>
                    <a:pt x="395297" y="906913"/>
                  </a:cubicBezTo>
                  <a:cubicBezTo>
                    <a:pt x="389840" y="913550"/>
                    <a:pt x="385111" y="920460"/>
                    <a:pt x="381109" y="927824"/>
                  </a:cubicBezTo>
                  <a:cubicBezTo>
                    <a:pt x="377107" y="935279"/>
                    <a:pt x="373833" y="943098"/>
                    <a:pt x="371287" y="951372"/>
                  </a:cubicBezTo>
                  <a:cubicBezTo>
                    <a:pt x="368649" y="960373"/>
                    <a:pt x="366466" y="970010"/>
                    <a:pt x="365829" y="979557"/>
                  </a:cubicBezTo>
                  <a:cubicBezTo>
                    <a:pt x="365375" y="986557"/>
                    <a:pt x="365556" y="993558"/>
                    <a:pt x="366830" y="1000286"/>
                  </a:cubicBezTo>
                  <a:cubicBezTo>
                    <a:pt x="368194" y="1007832"/>
                    <a:pt x="370104" y="1014651"/>
                    <a:pt x="372923" y="1020924"/>
                  </a:cubicBezTo>
                  <a:cubicBezTo>
                    <a:pt x="375925" y="1027652"/>
                    <a:pt x="379927" y="1033835"/>
                    <a:pt x="385565" y="1039926"/>
                  </a:cubicBezTo>
                  <a:cubicBezTo>
                    <a:pt x="409394" y="1065292"/>
                    <a:pt x="449321" y="1060201"/>
                    <a:pt x="473150" y="1043927"/>
                  </a:cubicBezTo>
                  <a:cubicBezTo>
                    <a:pt x="488339" y="1033562"/>
                    <a:pt x="496160" y="1018833"/>
                    <a:pt x="494250" y="1006377"/>
                  </a:cubicBezTo>
                  <a:cubicBezTo>
                    <a:pt x="492886" y="997649"/>
                    <a:pt x="487338" y="988466"/>
                    <a:pt x="473969" y="981920"/>
                  </a:cubicBezTo>
                  <a:cubicBezTo>
                    <a:pt x="467329" y="978647"/>
                    <a:pt x="459326" y="981375"/>
                    <a:pt x="455961" y="987921"/>
                  </a:cubicBezTo>
                  <a:cubicBezTo>
                    <a:pt x="452686" y="994558"/>
                    <a:pt x="455415" y="1002650"/>
                    <a:pt x="461963" y="1005923"/>
                  </a:cubicBezTo>
                  <a:cubicBezTo>
                    <a:pt x="464874" y="1007377"/>
                    <a:pt x="466965" y="1008469"/>
                    <a:pt x="467420" y="1010287"/>
                  </a:cubicBezTo>
                  <a:cubicBezTo>
                    <a:pt x="467784" y="1012105"/>
                    <a:pt x="465965" y="1013560"/>
                    <a:pt x="464510" y="1015287"/>
                  </a:cubicBezTo>
                  <a:cubicBezTo>
                    <a:pt x="459144" y="1021379"/>
                    <a:pt x="449594" y="1026288"/>
                    <a:pt x="439408" y="1028470"/>
                  </a:cubicBezTo>
                  <a:cubicBezTo>
                    <a:pt x="428039" y="1030925"/>
                    <a:pt x="415306" y="1029834"/>
                    <a:pt x="406757" y="1020379"/>
                  </a:cubicBezTo>
                  <a:cubicBezTo>
                    <a:pt x="403574" y="1016833"/>
                    <a:pt x="401300" y="1013196"/>
                    <a:pt x="399572" y="1009196"/>
                  </a:cubicBezTo>
                  <a:cubicBezTo>
                    <a:pt x="397662" y="1004923"/>
                    <a:pt x="396571" y="1000286"/>
                    <a:pt x="395661" y="995104"/>
                  </a:cubicBezTo>
                  <a:cubicBezTo>
                    <a:pt x="394752" y="989648"/>
                    <a:pt x="394933" y="984012"/>
                    <a:pt x="395752" y="978375"/>
                  </a:cubicBezTo>
                  <a:cubicBezTo>
                    <a:pt x="396571" y="972101"/>
                    <a:pt x="398117" y="966010"/>
                    <a:pt x="399936" y="960191"/>
                  </a:cubicBezTo>
                  <a:cubicBezTo>
                    <a:pt x="401936" y="953918"/>
                    <a:pt x="404483" y="948008"/>
                    <a:pt x="407666" y="942462"/>
                  </a:cubicBezTo>
                  <a:cubicBezTo>
                    <a:pt x="410849" y="936825"/>
                    <a:pt x="414578" y="931552"/>
                    <a:pt x="418853" y="926460"/>
                  </a:cubicBezTo>
                  <a:cubicBezTo>
                    <a:pt x="450231" y="889275"/>
                    <a:pt x="486247" y="882456"/>
                    <a:pt x="515260" y="897185"/>
                  </a:cubicBezTo>
                  <a:cubicBezTo>
                    <a:pt x="544909" y="912186"/>
                    <a:pt x="566101" y="947826"/>
                    <a:pt x="568011" y="991558"/>
                  </a:cubicBezTo>
                  <a:cubicBezTo>
                    <a:pt x="568920" y="1013560"/>
                    <a:pt x="564282" y="1035198"/>
                    <a:pt x="556642" y="1056019"/>
                  </a:cubicBezTo>
                  <a:cubicBezTo>
                    <a:pt x="544455" y="1088658"/>
                    <a:pt x="524537" y="1119207"/>
                    <a:pt x="504619" y="1145664"/>
                  </a:cubicBezTo>
                  <a:cubicBezTo>
                    <a:pt x="475151" y="1184577"/>
                    <a:pt x="443046" y="1217944"/>
                    <a:pt x="409394" y="1249038"/>
                  </a:cubicBezTo>
                  <a:cubicBezTo>
                    <a:pt x="357371" y="1297225"/>
                    <a:pt x="301528" y="1339956"/>
                    <a:pt x="245230" y="1388325"/>
                  </a:cubicBezTo>
                  <a:cubicBezTo>
                    <a:pt x="178746" y="1445694"/>
                    <a:pt x="128178" y="1510519"/>
                    <a:pt x="90889" y="1582617"/>
                  </a:cubicBezTo>
                  <a:cubicBezTo>
                    <a:pt x="53963" y="1654078"/>
                    <a:pt x="30043" y="1732723"/>
                    <a:pt x="16492" y="1818458"/>
                  </a:cubicBezTo>
                  <a:cubicBezTo>
                    <a:pt x="10580" y="1855553"/>
                    <a:pt x="6396" y="1892920"/>
                    <a:pt x="3759" y="1930470"/>
                  </a:cubicBezTo>
                  <a:cubicBezTo>
                    <a:pt x="1030" y="1967837"/>
                    <a:pt x="-61" y="2005386"/>
                    <a:pt x="30" y="2042935"/>
                  </a:cubicBezTo>
                  <a:cubicBezTo>
                    <a:pt x="121" y="2055209"/>
                    <a:pt x="-971" y="2083849"/>
                    <a:pt x="4668" y="2104851"/>
                  </a:cubicBezTo>
                  <a:cubicBezTo>
                    <a:pt x="8125" y="2117943"/>
                    <a:pt x="14400" y="2128399"/>
                    <a:pt x="23131" y="2133672"/>
                  </a:cubicBezTo>
                  <a:cubicBezTo>
                    <a:pt x="29134" y="2137399"/>
                    <a:pt x="37046" y="2135581"/>
                    <a:pt x="40866" y="2129581"/>
                  </a:cubicBezTo>
                  <a:cubicBezTo>
                    <a:pt x="44595" y="2123580"/>
                    <a:pt x="42685" y="2115579"/>
                    <a:pt x="36683" y="2111852"/>
                  </a:cubicBezTo>
                  <a:cubicBezTo>
                    <a:pt x="31316" y="2108488"/>
                    <a:pt x="29861" y="2100032"/>
                    <a:pt x="28497" y="2091213"/>
                  </a:cubicBezTo>
                  <a:cubicBezTo>
                    <a:pt x="25678" y="2073393"/>
                    <a:pt x="26951" y="2052664"/>
                    <a:pt x="27042" y="2043026"/>
                  </a:cubicBezTo>
                  <a:cubicBezTo>
                    <a:pt x="27497" y="2006205"/>
                    <a:pt x="29225" y="1969383"/>
                    <a:pt x="32317" y="1932743"/>
                  </a:cubicBezTo>
                  <a:cubicBezTo>
                    <a:pt x="35500" y="1896103"/>
                    <a:pt x="40048" y="1859553"/>
                    <a:pt x="46323" y="1823368"/>
                  </a:cubicBezTo>
                  <a:cubicBezTo>
                    <a:pt x="60329" y="1741360"/>
                    <a:pt x="84158" y="1666171"/>
                    <a:pt x="120356" y="1598073"/>
                  </a:cubicBezTo>
                  <a:cubicBezTo>
                    <a:pt x="156463" y="1530157"/>
                    <a:pt x="204848" y="1469151"/>
                    <a:pt x="268422" y="1415327"/>
                  </a:cubicBezTo>
                  <a:cubicBezTo>
                    <a:pt x="325266" y="1366868"/>
                    <a:pt x="381746" y="1324227"/>
                    <a:pt x="434042" y="1275677"/>
                  </a:cubicBezTo>
                  <a:cubicBezTo>
                    <a:pt x="469239" y="1243128"/>
                    <a:pt x="502527" y="1207943"/>
                    <a:pt x="533086" y="1167030"/>
                  </a:cubicBezTo>
                  <a:cubicBezTo>
                    <a:pt x="554823" y="1137754"/>
                    <a:pt x="576196" y="1103933"/>
                    <a:pt x="589202" y="1067929"/>
                  </a:cubicBezTo>
                  <a:cubicBezTo>
                    <a:pt x="598297" y="1042745"/>
                    <a:pt x="603299" y="1016469"/>
                    <a:pt x="601935" y="989921"/>
                  </a:cubicBezTo>
                  <a:cubicBezTo>
                    <a:pt x="598752" y="932734"/>
                    <a:pt x="568738" y="887275"/>
                    <a:pt x="529721" y="86818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14" name="Google Shape;714;p12"/>
            <p:cNvSpPr/>
            <p:nvPr/>
          </p:nvSpPr>
          <p:spPr>
            <a:xfrm rot="-5400000">
              <a:off x="7877484" y="1968826"/>
              <a:ext cx="160981" cy="314122"/>
            </a:xfrm>
            <a:custGeom>
              <a:avLst/>
              <a:gdLst/>
              <a:ahLst/>
              <a:cxnLst/>
              <a:rect l="l" t="t" r="r" b="b"/>
              <a:pathLst>
                <a:path w="321961" h="628244" extrusionOk="0">
                  <a:moveTo>
                    <a:pt x="81582" y="39913"/>
                  </a:moveTo>
                  <a:cubicBezTo>
                    <a:pt x="81582" y="61915"/>
                    <a:pt x="63301" y="79735"/>
                    <a:pt x="40837" y="79735"/>
                  </a:cubicBezTo>
                  <a:cubicBezTo>
                    <a:pt x="18281" y="79735"/>
                    <a:pt x="0" y="61915"/>
                    <a:pt x="0" y="39913"/>
                  </a:cubicBezTo>
                  <a:cubicBezTo>
                    <a:pt x="0" y="17911"/>
                    <a:pt x="18281" y="0"/>
                    <a:pt x="40837" y="0"/>
                  </a:cubicBezTo>
                  <a:cubicBezTo>
                    <a:pt x="63301" y="0"/>
                    <a:pt x="81582" y="17911"/>
                    <a:pt x="81582" y="39913"/>
                  </a:cubicBezTo>
                  <a:close/>
                  <a:moveTo>
                    <a:pt x="230921" y="189746"/>
                  </a:moveTo>
                  <a:cubicBezTo>
                    <a:pt x="253477" y="189746"/>
                    <a:pt x="271758" y="171835"/>
                    <a:pt x="271758" y="149924"/>
                  </a:cubicBezTo>
                  <a:cubicBezTo>
                    <a:pt x="271758" y="127922"/>
                    <a:pt x="253477" y="110011"/>
                    <a:pt x="230921" y="110011"/>
                  </a:cubicBezTo>
                  <a:cubicBezTo>
                    <a:pt x="208457" y="110011"/>
                    <a:pt x="190176" y="127922"/>
                    <a:pt x="190176" y="149924"/>
                  </a:cubicBezTo>
                  <a:cubicBezTo>
                    <a:pt x="190176" y="171835"/>
                    <a:pt x="208457" y="189746"/>
                    <a:pt x="230921" y="189746"/>
                  </a:cubicBezTo>
                  <a:close/>
                  <a:moveTo>
                    <a:pt x="281216" y="318668"/>
                  </a:moveTo>
                  <a:cubicBezTo>
                    <a:pt x="258661" y="318668"/>
                    <a:pt x="240380" y="336488"/>
                    <a:pt x="240380" y="358490"/>
                  </a:cubicBezTo>
                  <a:cubicBezTo>
                    <a:pt x="240380" y="380493"/>
                    <a:pt x="258661" y="398313"/>
                    <a:pt x="281216" y="398313"/>
                  </a:cubicBezTo>
                  <a:cubicBezTo>
                    <a:pt x="303681" y="398313"/>
                    <a:pt x="321962" y="380493"/>
                    <a:pt x="321962" y="358490"/>
                  </a:cubicBezTo>
                  <a:cubicBezTo>
                    <a:pt x="321962" y="336488"/>
                    <a:pt x="303681" y="318668"/>
                    <a:pt x="281216" y="318668"/>
                  </a:cubicBezTo>
                  <a:close/>
                  <a:moveTo>
                    <a:pt x="229284" y="548509"/>
                  </a:moveTo>
                  <a:cubicBezTo>
                    <a:pt x="206820" y="548509"/>
                    <a:pt x="188539" y="566420"/>
                    <a:pt x="188539" y="588422"/>
                  </a:cubicBezTo>
                  <a:cubicBezTo>
                    <a:pt x="188539" y="610425"/>
                    <a:pt x="206820" y="628245"/>
                    <a:pt x="229284" y="628245"/>
                  </a:cubicBezTo>
                  <a:cubicBezTo>
                    <a:pt x="251840" y="628245"/>
                    <a:pt x="270030" y="610425"/>
                    <a:pt x="270030" y="588422"/>
                  </a:cubicBezTo>
                  <a:cubicBezTo>
                    <a:pt x="270030" y="566420"/>
                    <a:pt x="251840" y="548509"/>
                    <a:pt x="229284" y="548509"/>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15" name="Google Shape;715;p12"/>
            <p:cNvSpPr/>
            <p:nvPr/>
          </p:nvSpPr>
          <p:spPr>
            <a:xfrm rot="-5400000">
              <a:off x="8632841" y="1681477"/>
              <a:ext cx="834049" cy="623701"/>
            </a:xfrm>
            <a:custGeom>
              <a:avLst/>
              <a:gdLst/>
              <a:ahLst/>
              <a:cxnLst/>
              <a:rect l="l" t="t" r="r" b="b"/>
              <a:pathLst>
                <a:path w="1668097" h="1247403" extrusionOk="0">
                  <a:moveTo>
                    <a:pt x="1666054" y="1236565"/>
                  </a:moveTo>
                  <a:cubicBezTo>
                    <a:pt x="1663781" y="1241202"/>
                    <a:pt x="1657050" y="1251021"/>
                    <a:pt x="1642407" y="1246021"/>
                  </a:cubicBezTo>
                  <a:cubicBezTo>
                    <a:pt x="1641771" y="1245839"/>
                    <a:pt x="1640316" y="1245293"/>
                    <a:pt x="1638315" y="1244020"/>
                  </a:cubicBezTo>
                  <a:cubicBezTo>
                    <a:pt x="1638133" y="1243929"/>
                    <a:pt x="1637678" y="1243657"/>
                    <a:pt x="1637041" y="1243202"/>
                  </a:cubicBezTo>
                  <a:lnTo>
                    <a:pt x="1614668" y="1226109"/>
                  </a:lnTo>
                  <a:cubicBezTo>
                    <a:pt x="1567647" y="1190470"/>
                    <a:pt x="1458052" y="1108098"/>
                    <a:pt x="1410395" y="1084641"/>
                  </a:cubicBezTo>
                  <a:cubicBezTo>
                    <a:pt x="1405484" y="1082186"/>
                    <a:pt x="1379926" y="1072094"/>
                    <a:pt x="1353005" y="1061911"/>
                  </a:cubicBezTo>
                  <a:cubicBezTo>
                    <a:pt x="1330905" y="1053456"/>
                    <a:pt x="1307803" y="1045091"/>
                    <a:pt x="1294252" y="1040909"/>
                  </a:cubicBezTo>
                  <a:cubicBezTo>
                    <a:pt x="1249505" y="1026999"/>
                    <a:pt x="1202302" y="1015088"/>
                    <a:pt x="1154644" y="1005996"/>
                  </a:cubicBezTo>
                  <a:cubicBezTo>
                    <a:pt x="1141002" y="1003360"/>
                    <a:pt x="1127269" y="1001633"/>
                    <a:pt x="1113535" y="999541"/>
                  </a:cubicBezTo>
                  <a:lnTo>
                    <a:pt x="1142457" y="1039545"/>
                  </a:lnTo>
                  <a:cubicBezTo>
                    <a:pt x="1150370" y="1050910"/>
                    <a:pt x="1159465" y="1062548"/>
                    <a:pt x="1168287" y="1074913"/>
                  </a:cubicBezTo>
                  <a:cubicBezTo>
                    <a:pt x="1180474" y="1092278"/>
                    <a:pt x="1192843" y="1110371"/>
                    <a:pt x="1206304" y="1127282"/>
                  </a:cubicBezTo>
                  <a:cubicBezTo>
                    <a:pt x="1221401" y="1146374"/>
                    <a:pt x="1236772" y="1164467"/>
                    <a:pt x="1253962" y="1178377"/>
                  </a:cubicBezTo>
                  <a:cubicBezTo>
                    <a:pt x="1262693" y="1184469"/>
                    <a:pt x="1264875" y="1196470"/>
                    <a:pt x="1258782" y="1205198"/>
                  </a:cubicBezTo>
                  <a:cubicBezTo>
                    <a:pt x="1252779" y="1213926"/>
                    <a:pt x="1240683" y="1216108"/>
                    <a:pt x="1231952" y="1210017"/>
                  </a:cubicBezTo>
                  <a:cubicBezTo>
                    <a:pt x="1205030" y="1194015"/>
                    <a:pt x="1179110" y="1171377"/>
                    <a:pt x="1155736" y="1145829"/>
                  </a:cubicBezTo>
                  <a:cubicBezTo>
                    <a:pt x="1144640" y="1133827"/>
                    <a:pt x="1134181" y="1121099"/>
                    <a:pt x="1124904" y="1108098"/>
                  </a:cubicBezTo>
                  <a:cubicBezTo>
                    <a:pt x="1115263" y="1094551"/>
                    <a:pt x="1107078" y="1080458"/>
                    <a:pt x="1099256" y="1067366"/>
                  </a:cubicBezTo>
                  <a:cubicBezTo>
                    <a:pt x="1093981" y="1058002"/>
                    <a:pt x="1088524" y="1048728"/>
                    <a:pt x="1083431" y="1039182"/>
                  </a:cubicBezTo>
                  <a:cubicBezTo>
                    <a:pt x="1079884" y="1032454"/>
                    <a:pt x="1076428" y="1025726"/>
                    <a:pt x="1073336" y="1018907"/>
                  </a:cubicBezTo>
                  <a:cubicBezTo>
                    <a:pt x="1071516" y="1014815"/>
                    <a:pt x="1072699" y="999359"/>
                    <a:pt x="1067788" y="1001541"/>
                  </a:cubicBezTo>
                  <a:cubicBezTo>
                    <a:pt x="1065332" y="999269"/>
                    <a:pt x="1064604" y="995996"/>
                    <a:pt x="1063513" y="992995"/>
                  </a:cubicBezTo>
                  <a:cubicBezTo>
                    <a:pt x="1046505" y="991177"/>
                    <a:pt x="1029407" y="989358"/>
                    <a:pt x="1012672" y="988449"/>
                  </a:cubicBezTo>
                  <a:cubicBezTo>
                    <a:pt x="922359" y="983631"/>
                    <a:pt x="831955" y="981449"/>
                    <a:pt x="741551" y="978994"/>
                  </a:cubicBezTo>
                  <a:lnTo>
                    <a:pt x="769200" y="994723"/>
                  </a:lnTo>
                  <a:cubicBezTo>
                    <a:pt x="789390" y="1007724"/>
                    <a:pt x="808581" y="1021180"/>
                    <a:pt x="826225" y="1036272"/>
                  </a:cubicBezTo>
                  <a:cubicBezTo>
                    <a:pt x="838139" y="1046546"/>
                    <a:pt x="849326" y="1057547"/>
                    <a:pt x="859967" y="1069003"/>
                  </a:cubicBezTo>
                  <a:cubicBezTo>
                    <a:pt x="886070" y="1097006"/>
                    <a:pt x="908898" y="1127827"/>
                    <a:pt x="931181" y="1160557"/>
                  </a:cubicBezTo>
                  <a:cubicBezTo>
                    <a:pt x="937911" y="1169376"/>
                    <a:pt x="936183" y="1181923"/>
                    <a:pt x="927361" y="1188742"/>
                  </a:cubicBezTo>
                  <a:cubicBezTo>
                    <a:pt x="918539" y="1195470"/>
                    <a:pt x="905897" y="1193743"/>
                    <a:pt x="899167" y="1184924"/>
                  </a:cubicBezTo>
                  <a:cubicBezTo>
                    <a:pt x="874883" y="1156466"/>
                    <a:pt x="849417" y="1130827"/>
                    <a:pt x="822769" y="1106279"/>
                  </a:cubicBezTo>
                  <a:cubicBezTo>
                    <a:pt x="812219" y="1096551"/>
                    <a:pt x="801396" y="1087005"/>
                    <a:pt x="790482" y="1077549"/>
                  </a:cubicBezTo>
                  <a:cubicBezTo>
                    <a:pt x="774475" y="1063548"/>
                    <a:pt x="758286" y="1049455"/>
                    <a:pt x="740551" y="1036454"/>
                  </a:cubicBezTo>
                  <a:lnTo>
                    <a:pt x="685344" y="996814"/>
                  </a:lnTo>
                  <a:lnTo>
                    <a:pt x="665062" y="983085"/>
                  </a:lnTo>
                  <a:lnTo>
                    <a:pt x="663061" y="981903"/>
                  </a:lnTo>
                  <a:lnTo>
                    <a:pt x="663698" y="980994"/>
                  </a:lnTo>
                  <a:lnTo>
                    <a:pt x="664426" y="979903"/>
                  </a:lnTo>
                  <a:cubicBezTo>
                    <a:pt x="663334" y="979994"/>
                    <a:pt x="662243" y="979994"/>
                    <a:pt x="661151" y="979903"/>
                  </a:cubicBezTo>
                  <a:cubicBezTo>
                    <a:pt x="661424" y="980085"/>
                    <a:pt x="661606" y="980267"/>
                    <a:pt x="661606" y="980448"/>
                  </a:cubicBezTo>
                  <a:cubicBezTo>
                    <a:pt x="661515" y="980630"/>
                    <a:pt x="661424" y="980721"/>
                    <a:pt x="661242" y="980812"/>
                  </a:cubicBezTo>
                  <a:lnTo>
                    <a:pt x="663061" y="981903"/>
                  </a:lnTo>
                  <a:cubicBezTo>
                    <a:pt x="659605" y="986449"/>
                    <a:pt x="657604" y="987358"/>
                    <a:pt x="659605" y="979903"/>
                  </a:cubicBezTo>
                  <a:lnTo>
                    <a:pt x="659514" y="979721"/>
                  </a:lnTo>
                  <a:lnTo>
                    <a:pt x="659605" y="979721"/>
                  </a:lnTo>
                  <a:lnTo>
                    <a:pt x="659605" y="979630"/>
                  </a:lnTo>
                  <a:lnTo>
                    <a:pt x="659514" y="979630"/>
                  </a:lnTo>
                  <a:lnTo>
                    <a:pt x="659423" y="979539"/>
                  </a:lnTo>
                  <a:cubicBezTo>
                    <a:pt x="657422" y="979176"/>
                    <a:pt x="656240" y="977175"/>
                    <a:pt x="654512" y="976175"/>
                  </a:cubicBezTo>
                  <a:cubicBezTo>
                    <a:pt x="641233" y="975721"/>
                    <a:pt x="627864" y="975539"/>
                    <a:pt x="614585" y="974993"/>
                  </a:cubicBezTo>
                  <a:cubicBezTo>
                    <a:pt x="557378" y="972630"/>
                    <a:pt x="500170" y="969175"/>
                    <a:pt x="443054" y="964447"/>
                  </a:cubicBezTo>
                  <a:cubicBezTo>
                    <a:pt x="409221" y="961447"/>
                    <a:pt x="370021" y="955537"/>
                    <a:pt x="330458" y="947718"/>
                  </a:cubicBezTo>
                  <a:cubicBezTo>
                    <a:pt x="339463" y="962719"/>
                    <a:pt x="347648" y="977994"/>
                    <a:pt x="356561" y="992995"/>
                  </a:cubicBezTo>
                  <a:cubicBezTo>
                    <a:pt x="367111" y="1011452"/>
                    <a:pt x="378662" y="1028999"/>
                    <a:pt x="389940" y="1046728"/>
                  </a:cubicBezTo>
                  <a:cubicBezTo>
                    <a:pt x="401308" y="1064639"/>
                    <a:pt x="412768" y="1082459"/>
                    <a:pt x="424228" y="1100279"/>
                  </a:cubicBezTo>
                  <a:cubicBezTo>
                    <a:pt x="447511" y="1136282"/>
                    <a:pt x="470703" y="1172286"/>
                    <a:pt x="495077" y="1208017"/>
                  </a:cubicBezTo>
                  <a:cubicBezTo>
                    <a:pt x="501808" y="1216836"/>
                    <a:pt x="499989" y="1229473"/>
                    <a:pt x="491167" y="1236201"/>
                  </a:cubicBezTo>
                  <a:cubicBezTo>
                    <a:pt x="482344" y="1242838"/>
                    <a:pt x="469702" y="1241111"/>
                    <a:pt x="462972" y="1232292"/>
                  </a:cubicBezTo>
                  <a:cubicBezTo>
                    <a:pt x="442599" y="1208199"/>
                    <a:pt x="422136" y="1184378"/>
                    <a:pt x="402854" y="1159739"/>
                  </a:cubicBezTo>
                  <a:cubicBezTo>
                    <a:pt x="389757" y="1143101"/>
                    <a:pt x="377115" y="1126190"/>
                    <a:pt x="365201" y="1108643"/>
                  </a:cubicBezTo>
                  <a:cubicBezTo>
                    <a:pt x="357289" y="1097006"/>
                    <a:pt x="349740" y="1085005"/>
                    <a:pt x="342555" y="1072730"/>
                  </a:cubicBezTo>
                  <a:cubicBezTo>
                    <a:pt x="331823" y="1054365"/>
                    <a:pt x="322091" y="1035363"/>
                    <a:pt x="312723" y="1016088"/>
                  </a:cubicBezTo>
                  <a:lnTo>
                    <a:pt x="281709" y="949445"/>
                  </a:lnTo>
                  <a:cubicBezTo>
                    <a:pt x="280527" y="947172"/>
                    <a:pt x="279163" y="940445"/>
                    <a:pt x="277344" y="936353"/>
                  </a:cubicBezTo>
                  <a:cubicBezTo>
                    <a:pt x="276889" y="936171"/>
                    <a:pt x="276343" y="936171"/>
                    <a:pt x="275798" y="935990"/>
                  </a:cubicBezTo>
                  <a:cubicBezTo>
                    <a:pt x="236234" y="924897"/>
                    <a:pt x="198672" y="910169"/>
                    <a:pt x="168022" y="891076"/>
                  </a:cubicBezTo>
                  <a:cubicBezTo>
                    <a:pt x="106449" y="852618"/>
                    <a:pt x="56700" y="776246"/>
                    <a:pt x="27869" y="695693"/>
                  </a:cubicBezTo>
                  <a:cubicBezTo>
                    <a:pt x="-5601" y="602229"/>
                    <a:pt x="-10057" y="504037"/>
                    <a:pt x="20684" y="455032"/>
                  </a:cubicBezTo>
                  <a:cubicBezTo>
                    <a:pt x="26505" y="445577"/>
                    <a:pt x="38874" y="442577"/>
                    <a:pt x="48333" y="448395"/>
                  </a:cubicBezTo>
                  <a:cubicBezTo>
                    <a:pt x="57791" y="454214"/>
                    <a:pt x="60792" y="466579"/>
                    <a:pt x="54972" y="476034"/>
                  </a:cubicBezTo>
                  <a:cubicBezTo>
                    <a:pt x="46423" y="490400"/>
                    <a:pt x="42512" y="509856"/>
                    <a:pt x="41602" y="532313"/>
                  </a:cubicBezTo>
                  <a:cubicBezTo>
                    <a:pt x="39965" y="575499"/>
                    <a:pt x="50515" y="628686"/>
                    <a:pt x="70160" y="680055"/>
                  </a:cubicBezTo>
                  <a:cubicBezTo>
                    <a:pt x="96627" y="749698"/>
                    <a:pt x="139646" y="816432"/>
                    <a:pt x="193852" y="848981"/>
                  </a:cubicBezTo>
                  <a:cubicBezTo>
                    <a:pt x="220955" y="865346"/>
                    <a:pt x="254334" y="877438"/>
                    <a:pt x="289258" y="886621"/>
                  </a:cubicBezTo>
                  <a:cubicBezTo>
                    <a:pt x="292260" y="887439"/>
                    <a:pt x="295352" y="887712"/>
                    <a:pt x="298353" y="888439"/>
                  </a:cubicBezTo>
                  <a:cubicBezTo>
                    <a:pt x="300809" y="885894"/>
                    <a:pt x="303083" y="883075"/>
                    <a:pt x="306812" y="882166"/>
                  </a:cubicBezTo>
                  <a:cubicBezTo>
                    <a:pt x="331823" y="873801"/>
                    <a:pt x="355106" y="861436"/>
                    <a:pt x="379025" y="849617"/>
                  </a:cubicBezTo>
                  <a:cubicBezTo>
                    <a:pt x="395396" y="841526"/>
                    <a:pt x="411858" y="833343"/>
                    <a:pt x="428593" y="826069"/>
                  </a:cubicBezTo>
                  <a:cubicBezTo>
                    <a:pt x="447329" y="817887"/>
                    <a:pt x="466610" y="811250"/>
                    <a:pt x="485800" y="805067"/>
                  </a:cubicBezTo>
                  <a:lnTo>
                    <a:pt x="533094" y="792884"/>
                  </a:lnTo>
                  <a:cubicBezTo>
                    <a:pt x="534368" y="792703"/>
                    <a:pt x="547646" y="789702"/>
                    <a:pt x="552739" y="790248"/>
                  </a:cubicBezTo>
                  <a:cubicBezTo>
                    <a:pt x="563835" y="791611"/>
                    <a:pt x="569474" y="797339"/>
                    <a:pt x="571202" y="802612"/>
                  </a:cubicBezTo>
                  <a:cubicBezTo>
                    <a:pt x="575477" y="812341"/>
                    <a:pt x="570929" y="823706"/>
                    <a:pt x="561198" y="827888"/>
                  </a:cubicBezTo>
                  <a:cubicBezTo>
                    <a:pt x="558469" y="829070"/>
                    <a:pt x="555650" y="829524"/>
                    <a:pt x="552830" y="829433"/>
                  </a:cubicBezTo>
                  <a:lnTo>
                    <a:pt x="552830" y="829161"/>
                  </a:lnTo>
                  <a:cubicBezTo>
                    <a:pt x="552558" y="827797"/>
                    <a:pt x="551102" y="828161"/>
                    <a:pt x="549374" y="828979"/>
                  </a:cubicBezTo>
                  <a:cubicBezTo>
                    <a:pt x="549010" y="828888"/>
                    <a:pt x="548556" y="828797"/>
                    <a:pt x="548101" y="828706"/>
                  </a:cubicBezTo>
                  <a:lnTo>
                    <a:pt x="549102" y="829161"/>
                  </a:lnTo>
                  <a:cubicBezTo>
                    <a:pt x="546828" y="830342"/>
                    <a:pt x="544190" y="832434"/>
                    <a:pt x="543917" y="832525"/>
                  </a:cubicBezTo>
                  <a:lnTo>
                    <a:pt x="502717" y="850163"/>
                  </a:lnTo>
                  <a:cubicBezTo>
                    <a:pt x="481617" y="859164"/>
                    <a:pt x="461426" y="870438"/>
                    <a:pt x="440416" y="880347"/>
                  </a:cubicBezTo>
                  <a:cubicBezTo>
                    <a:pt x="425956" y="887075"/>
                    <a:pt x="411131" y="893258"/>
                    <a:pt x="396215" y="898804"/>
                  </a:cubicBezTo>
                  <a:cubicBezTo>
                    <a:pt x="390394" y="900986"/>
                    <a:pt x="384209" y="901804"/>
                    <a:pt x="378298" y="903805"/>
                  </a:cubicBezTo>
                  <a:cubicBezTo>
                    <a:pt x="402490" y="907168"/>
                    <a:pt x="426137" y="909805"/>
                    <a:pt x="447329" y="911351"/>
                  </a:cubicBezTo>
                  <a:cubicBezTo>
                    <a:pt x="484891" y="914169"/>
                    <a:pt x="522544" y="916260"/>
                    <a:pt x="560197" y="918169"/>
                  </a:cubicBezTo>
                  <a:cubicBezTo>
                    <a:pt x="624862" y="921443"/>
                    <a:pt x="689619" y="923534"/>
                    <a:pt x="754375" y="925716"/>
                  </a:cubicBezTo>
                  <a:cubicBezTo>
                    <a:pt x="779568" y="899622"/>
                    <a:pt x="805580" y="874983"/>
                    <a:pt x="834593" y="853799"/>
                  </a:cubicBezTo>
                  <a:cubicBezTo>
                    <a:pt x="847052" y="844708"/>
                    <a:pt x="860058" y="836161"/>
                    <a:pt x="873610" y="828615"/>
                  </a:cubicBezTo>
                  <a:cubicBezTo>
                    <a:pt x="893891" y="817341"/>
                    <a:pt x="915174" y="808159"/>
                    <a:pt x="936820" y="799430"/>
                  </a:cubicBezTo>
                  <a:lnTo>
                    <a:pt x="978839" y="782338"/>
                  </a:lnTo>
                  <a:cubicBezTo>
                    <a:pt x="989207" y="778337"/>
                    <a:pt x="1000849" y="783611"/>
                    <a:pt x="1004759" y="793975"/>
                  </a:cubicBezTo>
                  <a:cubicBezTo>
                    <a:pt x="1008670" y="804340"/>
                    <a:pt x="1003486" y="815977"/>
                    <a:pt x="993118" y="819887"/>
                  </a:cubicBezTo>
                  <a:lnTo>
                    <a:pt x="956738" y="842071"/>
                  </a:lnTo>
                  <a:cubicBezTo>
                    <a:pt x="933637" y="854163"/>
                    <a:pt x="911991" y="868437"/>
                    <a:pt x="890072" y="882075"/>
                  </a:cubicBezTo>
                  <a:cubicBezTo>
                    <a:pt x="875338" y="891258"/>
                    <a:pt x="860513" y="899895"/>
                    <a:pt x="846052" y="909350"/>
                  </a:cubicBezTo>
                  <a:cubicBezTo>
                    <a:pt x="836775" y="915351"/>
                    <a:pt x="828135" y="922261"/>
                    <a:pt x="819040" y="928352"/>
                  </a:cubicBezTo>
                  <a:cubicBezTo>
                    <a:pt x="884524" y="930625"/>
                    <a:pt x="950098" y="932989"/>
                    <a:pt x="1015582" y="936990"/>
                  </a:cubicBezTo>
                  <a:cubicBezTo>
                    <a:pt x="1061967" y="939899"/>
                    <a:pt x="1109533" y="946718"/>
                    <a:pt x="1156554" y="956173"/>
                  </a:cubicBezTo>
                  <a:cubicBezTo>
                    <a:pt x="1157009" y="955719"/>
                    <a:pt x="1157555" y="955264"/>
                    <a:pt x="1157918" y="955082"/>
                  </a:cubicBezTo>
                  <a:lnTo>
                    <a:pt x="1173744" y="947354"/>
                  </a:lnTo>
                  <a:lnTo>
                    <a:pt x="1218764" y="927989"/>
                  </a:lnTo>
                  <a:cubicBezTo>
                    <a:pt x="1228859" y="924261"/>
                    <a:pt x="1238864" y="920443"/>
                    <a:pt x="1249141" y="917351"/>
                  </a:cubicBezTo>
                  <a:cubicBezTo>
                    <a:pt x="1259327" y="914260"/>
                    <a:pt x="1269696" y="911533"/>
                    <a:pt x="1280155" y="909259"/>
                  </a:cubicBezTo>
                  <a:cubicBezTo>
                    <a:pt x="1292615" y="906623"/>
                    <a:pt x="1305166" y="904623"/>
                    <a:pt x="1317899" y="902986"/>
                  </a:cubicBezTo>
                  <a:cubicBezTo>
                    <a:pt x="1336816" y="900350"/>
                    <a:pt x="1355643" y="898804"/>
                    <a:pt x="1374561" y="897077"/>
                  </a:cubicBezTo>
                  <a:cubicBezTo>
                    <a:pt x="1385475" y="895167"/>
                    <a:pt x="1395934" y="902532"/>
                    <a:pt x="1397844" y="913442"/>
                  </a:cubicBezTo>
                  <a:cubicBezTo>
                    <a:pt x="1399754" y="924352"/>
                    <a:pt x="1392477" y="934808"/>
                    <a:pt x="1381564" y="936717"/>
                  </a:cubicBezTo>
                  <a:cubicBezTo>
                    <a:pt x="1363647" y="941445"/>
                    <a:pt x="1346003" y="946809"/>
                    <a:pt x="1328085" y="951809"/>
                  </a:cubicBezTo>
                  <a:cubicBezTo>
                    <a:pt x="1316262" y="955173"/>
                    <a:pt x="1304620" y="958628"/>
                    <a:pt x="1292797" y="961810"/>
                  </a:cubicBezTo>
                  <a:cubicBezTo>
                    <a:pt x="1283065" y="964447"/>
                    <a:pt x="1273243" y="966902"/>
                    <a:pt x="1263420" y="969356"/>
                  </a:cubicBezTo>
                  <a:cubicBezTo>
                    <a:pt x="1253689" y="971720"/>
                    <a:pt x="1243775" y="973720"/>
                    <a:pt x="1234134" y="976266"/>
                  </a:cubicBezTo>
                  <a:cubicBezTo>
                    <a:pt x="1259055" y="982903"/>
                    <a:pt x="1284611" y="988359"/>
                    <a:pt x="1308440" y="996177"/>
                  </a:cubicBezTo>
                  <a:cubicBezTo>
                    <a:pt x="1322628" y="1000814"/>
                    <a:pt x="1346639" y="1009997"/>
                    <a:pt x="1369649" y="1019270"/>
                  </a:cubicBezTo>
                  <a:cubicBezTo>
                    <a:pt x="1398208" y="1030726"/>
                    <a:pt x="1425219" y="1042182"/>
                    <a:pt x="1430495" y="1044909"/>
                  </a:cubicBezTo>
                  <a:cubicBezTo>
                    <a:pt x="1479153" y="1070185"/>
                    <a:pt x="1590839" y="1157193"/>
                    <a:pt x="1638678" y="1195015"/>
                  </a:cubicBezTo>
                  <a:lnTo>
                    <a:pt x="1660052" y="1212017"/>
                  </a:lnTo>
                  <a:cubicBezTo>
                    <a:pt x="1667691" y="1217654"/>
                    <a:pt x="1670329" y="1228019"/>
                    <a:pt x="1666054" y="1236565"/>
                  </a:cubicBezTo>
                  <a:close/>
                  <a:moveTo>
                    <a:pt x="1069243" y="1002723"/>
                  </a:moveTo>
                  <a:cubicBezTo>
                    <a:pt x="1068788" y="1002360"/>
                    <a:pt x="1068242" y="1001905"/>
                    <a:pt x="1067788" y="1001541"/>
                  </a:cubicBezTo>
                  <a:lnTo>
                    <a:pt x="1067514" y="1001633"/>
                  </a:lnTo>
                  <a:cubicBezTo>
                    <a:pt x="1066878" y="1001996"/>
                    <a:pt x="1068788" y="1002269"/>
                    <a:pt x="1069243" y="1002723"/>
                  </a:cubicBezTo>
                  <a:close/>
                  <a:moveTo>
                    <a:pt x="659332" y="979721"/>
                  </a:moveTo>
                  <a:lnTo>
                    <a:pt x="659332" y="979721"/>
                  </a:lnTo>
                  <a:lnTo>
                    <a:pt x="659332" y="979721"/>
                  </a:lnTo>
                  <a:lnTo>
                    <a:pt x="659332" y="979721"/>
                  </a:lnTo>
                  <a:close/>
                  <a:moveTo>
                    <a:pt x="659423" y="979812"/>
                  </a:moveTo>
                  <a:lnTo>
                    <a:pt x="659423" y="979812"/>
                  </a:lnTo>
                  <a:lnTo>
                    <a:pt x="659423" y="979812"/>
                  </a:lnTo>
                  <a:lnTo>
                    <a:pt x="659423" y="979812"/>
                  </a:lnTo>
                  <a:close/>
                  <a:moveTo>
                    <a:pt x="549102" y="829343"/>
                  </a:moveTo>
                  <a:cubicBezTo>
                    <a:pt x="550920" y="830161"/>
                    <a:pt x="552921" y="830979"/>
                    <a:pt x="552830" y="829615"/>
                  </a:cubicBezTo>
                  <a:cubicBezTo>
                    <a:pt x="551648" y="829615"/>
                    <a:pt x="550557" y="829433"/>
                    <a:pt x="549374" y="829161"/>
                  </a:cubicBezTo>
                  <a:lnTo>
                    <a:pt x="549102" y="829343"/>
                  </a:lnTo>
                  <a:close/>
                  <a:moveTo>
                    <a:pt x="901440" y="556224"/>
                  </a:moveTo>
                  <a:cubicBezTo>
                    <a:pt x="905260" y="555679"/>
                    <a:pt x="919358" y="551224"/>
                    <a:pt x="924997" y="549224"/>
                  </a:cubicBezTo>
                  <a:lnTo>
                    <a:pt x="968561" y="533404"/>
                  </a:lnTo>
                  <a:cubicBezTo>
                    <a:pt x="989571" y="525312"/>
                    <a:pt x="1009762" y="516038"/>
                    <a:pt x="1029588" y="505765"/>
                  </a:cubicBezTo>
                  <a:cubicBezTo>
                    <a:pt x="1049325" y="495582"/>
                    <a:pt x="1068515" y="484490"/>
                    <a:pt x="1087524" y="472852"/>
                  </a:cubicBezTo>
                  <a:cubicBezTo>
                    <a:pt x="1151916" y="433667"/>
                    <a:pt x="1225494" y="380661"/>
                    <a:pt x="1279518" y="315928"/>
                  </a:cubicBezTo>
                  <a:cubicBezTo>
                    <a:pt x="1317081" y="270923"/>
                    <a:pt x="1344911" y="220191"/>
                    <a:pt x="1354825" y="165094"/>
                  </a:cubicBezTo>
                  <a:cubicBezTo>
                    <a:pt x="1359099" y="140910"/>
                    <a:pt x="1358827" y="111725"/>
                    <a:pt x="1351823" y="85450"/>
                  </a:cubicBezTo>
                  <a:cubicBezTo>
                    <a:pt x="1346730" y="66721"/>
                    <a:pt x="1338272" y="49446"/>
                    <a:pt x="1325812" y="36172"/>
                  </a:cubicBezTo>
                  <a:cubicBezTo>
                    <a:pt x="1299618" y="8170"/>
                    <a:pt x="1262966" y="-3286"/>
                    <a:pt x="1228314" y="805"/>
                  </a:cubicBezTo>
                  <a:cubicBezTo>
                    <a:pt x="1193389" y="4897"/>
                    <a:pt x="1160647" y="24717"/>
                    <a:pt x="1143003" y="58811"/>
                  </a:cubicBezTo>
                  <a:cubicBezTo>
                    <a:pt x="1134726" y="74722"/>
                    <a:pt x="1129633" y="92905"/>
                    <a:pt x="1129451" y="110907"/>
                  </a:cubicBezTo>
                  <a:cubicBezTo>
                    <a:pt x="1129178" y="129636"/>
                    <a:pt x="1134090" y="148184"/>
                    <a:pt x="1145822" y="163731"/>
                  </a:cubicBezTo>
                  <a:cubicBezTo>
                    <a:pt x="1153917" y="174641"/>
                    <a:pt x="1175290" y="186278"/>
                    <a:pt x="1195481" y="188642"/>
                  </a:cubicBezTo>
                  <a:cubicBezTo>
                    <a:pt x="1211215" y="190461"/>
                    <a:pt x="1225858" y="186733"/>
                    <a:pt x="1234316" y="175914"/>
                  </a:cubicBezTo>
                  <a:cubicBezTo>
                    <a:pt x="1238045" y="171368"/>
                    <a:pt x="1237318" y="164549"/>
                    <a:pt x="1232770" y="160821"/>
                  </a:cubicBezTo>
                  <a:cubicBezTo>
                    <a:pt x="1228132" y="157184"/>
                    <a:pt x="1221401" y="157912"/>
                    <a:pt x="1217672" y="162458"/>
                  </a:cubicBezTo>
                  <a:cubicBezTo>
                    <a:pt x="1212124" y="169186"/>
                    <a:pt x="1201665" y="167913"/>
                    <a:pt x="1191752" y="165367"/>
                  </a:cubicBezTo>
                  <a:cubicBezTo>
                    <a:pt x="1180201" y="162367"/>
                    <a:pt x="1168924" y="156366"/>
                    <a:pt x="1164467" y="150093"/>
                  </a:cubicBezTo>
                  <a:cubicBezTo>
                    <a:pt x="1156191" y="138637"/>
                    <a:pt x="1153098" y="124999"/>
                    <a:pt x="1153553" y="111453"/>
                  </a:cubicBezTo>
                  <a:cubicBezTo>
                    <a:pt x="1154008" y="97178"/>
                    <a:pt x="1158373" y="82904"/>
                    <a:pt x="1165104" y="70448"/>
                  </a:cubicBezTo>
                  <a:cubicBezTo>
                    <a:pt x="1179110" y="44628"/>
                    <a:pt x="1204485" y="30081"/>
                    <a:pt x="1231224" y="27353"/>
                  </a:cubicBezTo>
                  <a:cubicBezTo>
                    <a:pt x="1257691" y="24626"/>
                    <a:pt x="1285521" y="33536"/>
                    <a:pt x="1305257" y="55174"/>
                  </a:cubicBezTo>
                  <a:cubicBezTo>
                    <a:pt x="1316899" y="67903"/>
                    <a:pt x="1323356" y="85359"/>
                    <a:pt x="1326539" y="103634"/>
                  </a:cubicBezTo>
                  <a:cubicBezTo>
                    <a:pt x="1329814" y="122817"/>
                    <a:pt x="1329358" y="142910"/>
                    <a:pt x="1326266" y="160003"/>
                  </a:cubicBezTo>
                  <a:cubicBezTo>
                    <a:pt x="1317535" y="210372"/>
                    <a:pt x="1291615" y="256467"/>
                    <a:pt x="1257691" y="297926"/>
                  </a:cubicBezTo>
                  <a:cubicBezTo>
                    <a:pt x="1206213" y="360932"/>
                    <a:pt x="1136091" y="413210"/>
                    <a:pt x="1074609" y="452032"/>
                  </a:cubicBezTo>
                  <a:cubicBezTo>
                    <a:pt x="1056237" y="463670"/>
                    <a:pt x="1037683" y="474852"/>
                    <a:pt x="1018675" y="485126"/>
                  </a:cubicBezTo>
                  <a:cubicBezTo>
                    <a:pt x="999757" y="495400"/>
                    <a:pt x="980476" y="504765"/>
                    <a:pt x="960467" y="512947"/>
                  </a:cubicBezTo>
                  <a:lnTo>
                    <a:pt x="917811" y="529404"/>
                  </a:lnTo>
                  <a:cubicBezTo>
                    <a:pt x="915083" y="530494"/>
                    <a:pt x="908716" y="533676"/>
                    <a:pt x="904078" y="535404"/>
                  </a:cubicBezTo>
                  <a:cubicBezTo>
                    <a:pt x="903168" y="535041"/>
                    <a:pt x="902259" y="534858"/>
                    <a:pt x="901259" y="534768"/>
                  </a:cubicBezTo>
                  <a:lnTo>
                    <a:pt x="902168" y="535313"/>
                  </a:lnTo>
                  <a:lnTo>
                    <a:pt x="902896" y="535859"/>
                  </a:lnTo>
                  <a:cubicBezTo>
                    <a:pt x="900440" y="536677"/>
                    <a:pt x="898621" y="536859"/>
                    <a:pt x="898530" y="535768"/>
                  </a:cubicBezTo>
                  <a:cubicBezTo>
                    <a:pt x="898439" y="535404"/>
                    <a:pt x="898439" y="535041"/>
                    <a:pt x="898439" y="534858"/>
                  </a:cubicBezTo>
                  <a:cubicBezTo>
                    <a:pt x="897257" y="535041"/>
                    <a:pt x="896074" y="535495"/>
                    <a:pt x="894983" y="536131"/>
                  </a:cubicBezTo>
                  <a:cubicBezTo>
                    <a:pt x="890436" y="538768"/>
                    <a:pt x="889526" y="541950"/>
                    <a:pt x="889162" y="542950"/>
                  </a:cubicBezTo>
                  <a:cubicBezTo>
                    <a:pt x="888071" y="546587"/>
                    <a:pt x="889071" y="557861"/>
                    <a:pt x="901440" y="55622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16" name="Google Shape;716;p12"/>
            <p:cNvSpPr/>
            <p:nvPr/>
          </p:nvSpPr>
          <p:spPr>
            <a:xfrm rot="-5400000">
              <a:off x="8106801" y="1257263"/>
              <a:ext cx="853803" cy="378925"/>
            </a:xfrm>
            <a:custGeom>
              <a:avLst/>
              <a:gdLst/>
              <a:ahLst/>
              <a:cxnLst/>
              <a:rect l="l" t="t" r="r" b="b"/>
              <a:pathLst>
                <a:path w="1707606" h="757850" extrusionOk="0">
                  <a:moveTo>
                    <a:pt x="1707010" y="158745"/>
                  </a:moveTo>
                  <a:cubicBezTo>
                    <a:pt x="1709193" y="165837"/>
                    <a:pt x="1705191" y="173383"/>
                    <a:pt x="1698188" y="175565"/>
                  </a:cubicBezTo>
                  <a:cubicBezTo>
                    <a:pt x="1663263" y="187748"/>
                    <a:pt x="1628884" y="201749"/>
                    <a:pt x="1594505" y="216569"/>
                  </a:cubicBezTo>
                  <a:cubicBezTo>
                    <a:pt x="1581044" y="222388"/>
                    <a:pt x="1567493" y="228297"/>
                    <a:pt x="1553941" y="234298"/>
                  </a:cubicBezTo>
                  <a:cubicBezTo>
                    <a:pt x="1533842" y="243208"/>
                    <a:pt x="1513560" y="252118"/>
                    <a:pt x="1493823" y="262392"/>
                  </a:cubicBezTo>
                  <a:cubicBezTo>
                    <a:pt x="1485184" y="266665"/>
                    <a:pt x="1476634" y="271120"/>
                    <a:pt x="1468267" y="275847"/>
                  </a:cubicBezTo>
                  <a:cubicBezTo>
                    <a:pt x="1459900" y="280575"/>
                    <a:pt x="1451714" y="285485"/>
                    <a:pt x="1443620" y="290849"/>
                  </a:cubicBezTo>
                  <a:cubicBezTo>
                    <a:pt x="1443529" y="290940"/>
                    <a:pt x="1442528" y="291667"/>
                    <a:pt x="1442165" y="291940"/>
                  </a:cubicBezTo>
                  <a:cubicBezTo>
                    <a:pt x="1464902" y="311578"/>
                    <a:pt x="1486275" y="332944"/>
                    <a:pt x="1507739" y="354310"/>
                  </a:cubicBezTo>
                  <a:cubicBezTo>
                    <a:pt x="1513014" y="359492"/>
                    <a:pt x="1513196" y="367948"/>
                    <a:pt x="1508012" y="373312"/>
                  </a:cubicBezTo>
                  <a:cubicBezTo>
                    <a:pt x="1502828" y="378585"/>
                    <a:pt x="1494370" y="378676"/>
                    <a:pt x="1489004" y="373494"/>
                  </a:cubicBezTo>
                  <a:cubicBezTo>
                    <a:pt x="1464902" y="350491"/>
                    <a:pt x="1441619" y="326671"/>
                    <a:pt x="1415698" y="306214"/>
                  </a:cubicBezTo>
                  <a:cubicBezTo>
                    <a:pt x="1399145" y="293031"/>
                    <a:pt x="1381501" y="281303"/>
                    <a:pt x="1361856" y="272120"/>
                  </a:cubicBezTo>
                  <a:cubicBezTo>
                    <a:pt x="1238437" y="213932"/>
                    <a:pt x="1125750" y="211114"/>
                    <a:pt x="1018793" y="237571"/>
                  </a:cubicBezTo>
                  <a:cubicBezTo>
                    <a:pt x="1028980" y="242844"/>
                    <a:pt x="1039621" y="247936"/>
                    <a:pt x="1049535" y="254391"/>
                  </a:cubicBezTo>
                  <a:cubicBezTo>
                    <a:pt x="1054173" y="257482"/>
                    <a:pt x="1058630" y="260755"/>
                    <a:pt x="1062631" y="264574"/>
                  </a:cubicBezTo>
                  <a:cubicBezTo>
                    <a:pt x="1089735" y="289849"/>
                    <a:pt x="1112836" y="319579"/>
                    <a:pt x="1132845" y="351310"/>
                  </a:cubicBezTo>
                  <a:cubicBezTo>
                    <a:pt x="1152580" y="382767"/>
                    <a:pt x="1169224" y="416225"/>
                    <a:pt x="1183776" y="449501"/>
                  </a:cubicBezTo>
                  <a:cubicBezTo>
                    <a:pt x="1206877" y="502416"/>
                    <a:pt x="1219701" y="574150"/>
                    <a:pt x="1247350" y="631974"/>
                  </a:cubicBezTo>
                  <a:cubicBezTo>
                    <a:pt x="1258900" y="656067"/>
                    <a:pt x="1273089" y="677797"/>
                    <a:pt x="1292279" y="694071"/>
                  </a:cubicBezTo>
                  <a:cubicBezTo>
                    <a:pt x="1352670" y="745531"/>
                    <a:pt x="1424429" y="734893"/>
                    <a:pt x="1470632" y="694435"/>
                  </a:cubicBezTo>
                  <a:cubicBezTo>
                    <a:pt x="1516652" y="654158"/>
                    <a:pt x="1537298" y="584333"/>
                    <a:pt x="1495643" y="516508"/>
                  </a:cubicBezTo>
                  <a:cubicBezTo>
                    <a:pt x="1491186" y="509325"/>
                    <a:pt x="1485547" y="503598"/>
                    <a:pt x="1479181" y="498688"/>
                  </a:cubicBezTo>
                  <a:cubicBezTo>
                    <a:pt x="1472178" y="493324"/>
                    <a:pt x="1464356" y="488960"/>
                    <a:pt x="1456262" y="485141"/>
                  </a:cubicBezTo>
                  <a:cubicBezTo>
                    <a:pt x="1449167" y="481777"/>
                    <a:pt x="1441709" y="479050"/>
                    <a:pt x="1434161" y="477140"/>
                  </a:cubicBezTo>
                  <a:cubicBezTo>
                    <a:pt x="1426612" y="475231"/>
                    <a:pt x="1418881" y="474049"/>
                    <a:pt x="1411151" y="473867"/>
                  </a:cubicBezTo>
                  <a:cubicBezTo>
                    <a:pt x="1404875" y="473776"/>
                    <a:pt x="1398781" y="474504"/>
                    <a:pt x="1392961" y="476140"/>
                  </a:cubicBezTo>
                  <a:cubicBezTo>
                    <a:pt x="1387140" y="477868"/>
                    <a:pt x="1381592" y="480413"/>
                    <a:pt x="1376407" y="483868"/>
                  </a:cubicBezTo>
                  <a:cubicBezTo>
                    <a:pt x="1360764" y="494415"/>
                    <a:pt x="1351306" y="508234"/>
                    <a:pt x="1348213" y="523599"/>
                  </a:cubicBezTo>
                  <a:cubicBezTo>
                    <a:pt x="1345121" y="539146"/>
                    <a:pt x="1348668" y="556148"/>
                    <a:pt x="1358309" y="572241"/>
                  </a:cubicBezTo>
                  <a:cubicBezTo>
                    <a:pt x="1363765" y="581242"/>
                    <a:pt x="1373406" y="588242"/>
                    <a:pt x="1383320" y="590242"/>
                  </a:cubicBezTo>
                  <a:cubicBezTo>
                    <a:pt x="1392142" y="591970"/>
                    <a:pt x="1401146" y="589515"/>
                    <a:pt x="1406785" y="579969"/>
                  </a:cubicBezTo>
                  <a:cubicBezTo>
                    <a:pt x="1409786" y="574877"/>
                    <a:pt x="1416335" y="573059"/>
                    <a:pt x="1421428" y="576059"/>
                  </a:cubicBezTo>
                  <a:cubicBezTo>
                    <a:pt x="1426612" y="579060"/>
                    <a:pt x="1428340" y="585606"/>
                    <a:pt x="1425338" y="590697"/>
                  </a:cubicBezTo>
                  <a:cubicBezTo>
                    <a:pt x="1414516" y="609790"/>
                    <a:pt x="1396690" y="615245"/>
                    <a:pt x="1379227" y="612063"/>
                  </a:cubicBezTo>
                  <a:cubicBezTo>
                    <a:pt x="1363220" y="609153"/>
                    <a:pt x="1347668" y="598425"/>
                    <a:pt x="1338755" y="584151"/>
                  </a:cubicBezTo>
                  <a:cubicBezTo>
                    <a:pt x="1325476" y="562785"/>
                    <a:pt x="1321020" y="540056"/>
                    <a:pt x="1324839" y="519144"/>
                  </a:cubicBezTo>
                  <a:cubicBezTo>
                    <a:pt x="1328659" y="497961"/>
                    <a:pt x="1341028" y="478322"/>
                    <a:pt x="1362401" y="463412"/>
                  </a:cubicBezTo>
                  <a:cubicBezTo>
                    <a:pt x="1369768" y="458320"/>
                    <a:pt x="1377590" y="454593"/>
                    <a:pt x="1385867" y="452047"/>
                  </a:cubicBezTo>
                  <a:cubicBezTo>
                    <a:pt x="1394052" y="449592"/>
                    <a:pt x="1402601" y="448410"/>
                    <a:pt x="1411514" y="448410"/>
                  </a:cubicBezTo>
                  <a:cubicBezTo>
                    <a:pt x="1421155" y="448501"/>
                    <a:pt x="1430887" y="449774"/>
                    <a:pt x="1440254" y="452047"/>
                  </a:cubicBezTo>
                  <a:cubicBezTo>
                    <a:pt x="1449622" y="454229"/>
                    <a:pt x="1458627" y="457411"/>
                    <a:pt x="1467357" y="461411"/>
                  </a:cubicBezTo>
                  <a:cubicBezTo>
                    <a:pt x="1479272" y="466866"/>
                    <a:pt x="1490641" y="473322"/>
                    <a:pt x="1500463" y="481595"/>
                  </a:cubicBezTo>
                  <a:cubicBezTo>
                    <a:pt x="1507375" y="487505"/>
                    <a:pt x="1513469" y="494324"/>
                    <a:pt x="1518562" y="502325"/>
                  </a:cubicBezTo>
                  <a:cubicBezTo>
                    <a:pt x="1569312" y="583333"/>
                    <a:pt x="1544847" y="667523"/>
                    <a:pt x="1489640" y="716164"/>
                  </a:cubicBezTo>
                  <a:cubicBezTo>
                    <a:pt x="1433979" y="765260"/>
                    <a:pt x="1346758" y="778079"/>
                    <a:pt x="1273816" y="715619"/>
                  </a:cubicBezTo>
                  <a:cubicBezTo>
                    <a:pt x="1251898" y="696617"/>
                    <a:pt x="1235436" y="671705"/>
                    <a:pt x="1222430" y="643702"/>
                  </a:cubicBezTo>
                  <a:cubicBezTo>
                    <a:pt x="1195236" y="585242"/>
                    <a:pt x="1183231" y="512962"/>
                    <a:pt x="1160675" y="459411"/>
                  </a:cubicBezTo>
                  <a:cubicBezTo>
                    <a:pt x="1147033" y="427044"/>
                    <a:pt x="1131390" y="394405"/>
                    <a:pt x="1112745" y="363675"/>
                  </a:cubicBezTo>
                  <a:cubicBezTo>
                    <a:pt x="1094282" y="333308"/>
                    <a:pt x="1072999" y="304759"/>
                    <a:pt x="1047624" y="280302"/>
                  </a:cubicBezTo>
                  <a:cubicBezTo>
                    <a:pt x="1044623" y="277393"/>
                    <a:pt x="1041258" y="274756"/>
                    <a:pt x="1037711" y="272393"/>
                  </a:cubicBezTo>
                  <a:cubicBezTo>
                    <a:pt x="1022250" y="262028"/>
                    <a:pt x="1004605" y="254664"/>
                    <a:pt x="991327" y="244753"/>
                  </a:cubicBezTo>
                  <a:cubicBezTo>
                    <a:pt x="990599" y="244935"/>
                    <a:pt x="989871" y="245117"/>
                    <a:pt x="989235" y="245299"/>
                  </a:cubicBezTo>
                  <a:cubicBezTo>
                    <a:pt x="898831" y="272211"/>
                    <a:pt x="812338" y="318943"/>
                    <a:pt x="726663" y="370130"/>
                  </a:cubicBezTo>
                  <a:cubicBezTo>
                    <a:pt x="641625" y="420862"/>
                    <a:pt x="557315" y="475867"/>
                    <a:pt x="471731" y="521872"/>
                  </a:cubicBezTo>
                  <a:cubicBezTo>
                    <a:pt x="425802" y="546329"/>
                    <a:pt x="373688" y="569604"/>
                    <a:pt x="319754" y="585788"/>
                  </a:cubicBezTo>
                  <a:cubicBezTo>
                    <a:pt x="265094" y="602244"/>
                    <a:pt x="208614" y="611608"/>
                    <a:pt x="154954" y="608335"/>
                  </a:cubicBezTo>
                  <a:cubicBezTo>
                    <a:pt x="136218" y="607153"/>
                    <a:pt x="117846" y="605062"/>
                    <a:pt x="100020" y="601062"/>
                  </a:cubicBezTo>
                  <a:cubicBezTo>
                    <a:pt x="81648" y="596880"/>
                    <a:pt x="63913" y="590606"/>
                    <a:pt x="46724" y="581333"/>
                  </a:cubicBezTo>
                  <a:cubicBezTo>
                    <a:pt x="40175" y="577696"/>
                    <a:pt x="15710" y="556967"/>
                    <a:pt x="6979" y="548147"/>
                  </a:cubicBezTo>
                  <a:cubicBezTo>
                    <a:pt x="-10575" y="530600"/>
                    <a:pt x="9343" y="519326"/>
                    <a:pt x="19166" y="523963"/>
                  </a:cubicBezTo>
                  <a:cubicBezTo>
                    <a:pt x="21894" y="525236"/>
                    <a:pt x="23986" y="527418"/>
                    <a:pt x="25259" y="529964"/>
                  </a:cubicBezTo>
                  <a:cubicBezTo>
                    <a:pt x="32990" y="537419"/>
                    <a:pt x="53636" y="554875"/>
                    <a:pt x="59275" y="557876"/>
                  </a:cubicBezTo>
                  <a:cubicBezTo>
                    <a:pt x="74281" y="565695"/>
                    <a:pt x="89924" y="570786"/>
                    <a:pt x="105841" y="574150"/>
                  </a:cubicBezTo>
                  <a:cubicBezTo>
                    <a:pt x="122302" y="577605"/>
                    <a:pt x="139219" y="579150"/>
                    <a:pt x="156500" y="579878"/>
                  </a:cubicBezTo>
                  <a:cubicBezTo>
                    <a:pt x="206795" y="582151"/>
                    <a:pt x="259545" y="572332"/>
                    <a:pt x="310660" y="556148"/>
                  </a:cubicBezTo>
                  <a:cubicBezTo>
                    <a:pt x="339491" y="546965"/>
                    <a:pt x="367412" y="535601"/>
                    <a:pt x="394424" y="523236"/>
                  </a:cubicBezTo>
                  <a:cubicBezTo>
                    <a:pt x="394333" y="521690"/>
                    <a:pt x="393514" y="520326"/>
                    <a:pt x="394060" y="518781"/>
                  </a:cubicBezTo>
                  <a:cubicBezTo>
                    <a:pt x="399335" y="498051"/>
                    <a:pt x="405065" y="473504"/>
                    <a:pt x="413342" y="448774"/>
                  </a:cubicBezTo>
                  <a:cubicBezTo>
                    <a:pt x="415979" y="441046"/>
                    <a:pt x="418889" y="433409"/>
                    <a:pt x="422164" y="425863"/>
                  </a:cubicBezTo>
                  <a:cubicBezTo>
                    <a:pt x="425438" y="418225"/>
                    <a:pt x="429076" y="410679"/>
                    <a:pt x="432987" y="403497"/>
                  </a:cubicBezTo>
                  <a:cubicBezTo>
                    <a:pt x="447539" y="376585"/>
                    <a:pt x="465274" y="352946"/>
                    <a:pt x="485283" y="336763"/>
                  </a:cubicBezTo>
                  <a:cubicBezTo>
                    <a:pt x="490467" y="332035"/>
                    <a:pt x="498653" y="332399"/>
                    <a:pt x="503382" y="337672"/>
                  </a:cubicBezTo>
                  <a:cubicBezTo>
                    <a:pt x="508202" y="342945"/>
                    <a:pt x="507747" y="351037"/>
                    <a:pt x="502563" y="355764"/>
                  </a:cubicBezTo>
                  <a:cubicBezTo>
                    <a:pt x="490740" y="368038"/>
                    <a:pt x="481281" y="384131"/>
                    <a:pt x="472550" y="401860"/>
                  </a:cubicBezTo>
                  <a:cubicBezTo>
                    <a:pt x="467911" y="411134"/>
                    <a:pt x="463637" y="420953"/>
                    <a:pt x="459453" y="430954"/>
                  </a:cubicBezTo>
                  <a:cubicBezTo>
                    <a:pt x="456633" y="437500"/>
                    <a:pt x="453814" y="444137"/>
                    <a:pt x="450995" y="450683"/>
                  </a:cubicBezTo>
                  <a:cubicBezTo>
                    <a:pt x="446720" y="460866"/>
                    <a:pt x="442445" y="470958"/>
                    <a:pt x="438353" y="480777"/>
                  </a:cubicBezTo>
                  <a:cubicBezTo>
                    <a:pt x="434533" y="490051"/>
                    <a:pt x="431349" y="498051"/>
                    <a:pt x="427803" y="506598"/>
                  </a:cubicBezTo>
                  <a:cubicBezTo>
                    <a:pt x="437080" y="501870"/>
                    <a:pt x="447084" y="497506"/>
                    <a:pt x="455906" y="492687"/>
                  </a:cubicBezTo>
                  <a:cubicBezTo>
                    <a:pt x="540580" y="446137"/>
                    <a:pt x="623618" y="389950"/>
                    <a:pt x="708109" y="339127"/>
                  </a:cubicBezTo>
                  <a:cubicBezTo>
                    <a:pt x="715658" y="334581"/>
                    <a:pt x="723298" y="330398"/>
                    <a:pt x="730938" y="325943"/>
                  </a:cubicBezTo>
                  <a:cubicBezTo>
                    <a:pt x="730847" y="323943"/>
                    <a:pt x="730119" y="322034"/>
                    <a:pt x="730938" y="320034"/>
                  </a:cubicBezTo>
                  <a:cubicBezTo>
                    <a:pt x="737941" y="300395"/>
                    <a:pt x="745126" y="281484"/>
                    <a:pt x="753311" y="263028"/>
                  </a:cubicBezTo>
                  <a:cubicBezTo>
                    <a:pt x="758860" y="250481"/>
                    <a:pt x="764862" y="238116"/>
                    <a:pt x="771502" y="226115"/>
                  </a:cubicBezTo>
                  <a:cubicBezTo>
                    <a:pt x="776958" y="216114"/>
                    <a:pt x="782961" y="206386"/>
                    <a:pt x="789419" y="196749"/>
                  </a:cubicBezTo>
                  <a:cubicBezTo>
                    <a:pt x="795785" y="187384"/>
                    <a:pt x="802788" y="178292"/>
                    <a:pt x="809973" y="169110"/>
                  </a:cubicBezTo>
                  <a:cubicBezTo>
                    <a:pt x="816067" y="161654"/>
                    <a:pt x="822070" y="154108"/>
                    <a:pt x="828345" y="146744"/>
                  </a:cubicBezTo>
                  <a:cubicBezTo>
                    <a:pt x="834712" y="139379"/>
                    <a:pt x="841169" y="132106"/>
                    <a:pt x="847899" y="125014"/>
                  </a:cubicBezTo>
                  <a:lnTo>
                    <a:pt x="861451" y="111376"/>
                  </a:lnTo>
                  <a:cubicBezTo>
                    <a:pt x="862178" y="110649"/>
                    <a:pt x="864088" y="110104"/>
                    <a:pt x="865998" y="109558"/>
                  </a:cubicBezTo>
                  <a:lnTo>
                    <a:pt x="866271" y="109104"/>
                  </a:lnTo>
                  <a:lnTo>
                    <a:pt x="866726" y="108467"/>
                  </a:lnTo>
                  <a:lnTo>
                    <a:pt x="866271" y="109467"/>
                  </a:lnTo>
                  <a:cubicBezTo>
                    <a:pt x="868636" y="108740"/>
                    <a:pt x="870818" y="107831"/>
                    <a:pt x="870091" y="106285"/>
                  </a:cubicBezTo>
                  <a:cubicBezTo>
                    <a:pt x="870000" y="106012"/>
                    <a:pt x="869909" y="105831"/>
                    <a:pt x="869818" y="105740"/>
                  </a:cubicBezTo>
                  <a:cubicBezTo>
                    <a:pt x="873001" y="103739"/>
                    <a:pt x="876912" y="103103"/>
                    <a:pt x="880732" y="104285"/>
                  </a:cubicBezTo>
                  <a:cubicBezTo>
                    <a:pt x="886462" y="105831"/>
                    <a:pt x="888099" y="109740"/>
                    <a:pt x="889100" y="112013"/>
                  </a:cubicBezTo>
                  <a:cubicBezTo>
                    <a:pt x="890827" y="115559"/>
                    <a:pt x="890464" y="119377"/>
                    <a:pt x="888281" y="123560"/>
                  </a:cubicBezTo>
                  <a:cubicBezTo>
                    <a:pt x="887553" y="124923"/>
                    <a:pt x="886098" y="126560"/>
                    <a:pt x="883915" y="128196"/>
                  </a:cubicBezTo>
                  <a:cubicBezTo>
                    <a:pt x="883278" y="128651"/>
                    <a:pt x="881369" y="129742"/>
                    <a:pt x="880096" y="130378"/>
                  </a:cubicBezTo>
                  <a:lnTo>
                    <a:pt x="869636" y="143653"/>
                  </a:lnTo>
                  <a:lnTo>
                    <a:pt x="837258" y="189293"/>
                  </a:lnTo>
                  <a:cubicBezTo>
                    <a:pt x="827708" y="202840"/>
                    <a:pt x="819432" y="216660"/>
                    <a:pt x="811065" y="230207"/>
                  </a:cubicBezTo>
                  <a:cubicBezTo>
                    <a:pt x="805425" y="239480"/>
                    <a:pt x="799787" y="248754"/>
                    <a:pt x="794330" y="258028"/>
                  </a:cubicBezTo>
                  <a:cubicBezTo>
                    <a:pt x="785871" y="272574"/>
                    <a:pt x="778141" y="288031"/>
                    <a:pt x="770228" y="303123"/>
                  </a:cubicBezTo>
                  <a:cubicBezTo>
                    <a:pt x="838350" y="265119"/>
                    <a:pt x="907744" y="232298"/>
                    <a:pt x="979321" y="211568"/>
                  </a:cubicBezTo>
                  <a:cubicBezTo>
                    <a:pt x="1012518" y="202022"/>
                    <a:pt x="1046169" y="195203"/>
                    <a:pt x="1080366" y="191475"/>
                  </a:cubicBezTo>
                  <a:cubicBezTo>
                    <a:pt x="1080457" y="191294"/>
                    <a:pt x="1080366" y="191112"/>
                    <a:pt x="1080548" y="190930"/>
                  </a:cubicBezTo>
                  <a:cubicBezTo>
                    <a:pt x="1081731" y="189112"/>
                    <a:pt x="1087461" y="184566"/>
                    <a:pt x="1087461" y="184566"/>
                  </a:cubicBezTo>
                  <a:cubicBezTo>
                    <a:pt x="1087461" y="184566"/>
                    <a:pt x="1087006" y="184838"/>
                    <a:pt x="1086824" y="185020"/>
                  </a:cubicBezTo>
                  <a:lnTo>
                    <a:pt x="1098193" y="172292"/>
                  </a:lnTo>
                  <a:lnTo>
                    <a:pt x="1135027" y="134197"/>
                  </a:lnTo>
                  <a:cubicBezTo>
                    <a:pt x="1152762" y="117195"/>
                    <a:pt x="1170589" y="100739"/>
                    <a:pt x="1189233" y="85647"/>
                  </a:cubicBezTo>
                  <a:cubicBezTo>
                    <a:pt x="1201966" y="75373"/>
                    <a:pt x="1215154" y="65736"/>
                    <a:pt x="1228706" y="56826"/>
                  </a:cubicBezTo>
                  <a:cubicBezTo>
                    <a:pt x="1262448" y="34551"/>
                    <a:pt x="1298555" y="16276"/>
                    <a:pt x="1337391" y="1093"/>
                  </a:cubicBezTo>
                  <a:cubicBezTo>
                    <a:pt x="1344212" y="-1817"/>
                    <a:pt x="1352124" y="1275"/>
                    <a:pt x="1355035" y="8093"/>
                  </a:cubicBezTo>
                  <a:cubicBezTo>
                    <a:pt x="1358036" y="14912"/>
                    <a:pt x="1354852" y="22822"/>
                    <a:pt x="1348122" y="25732"/>
                  </a:cubicBezTo>
                  <a:cubicBezTo>
                    <a:pt x="1319564" y="39460"/>
                    <a:pt x="1293371" y="55553"/>
                    <a:pt x="1267905" y="72827"/>
                  </a:cubicBezTo>
                  <a:cubicBezTo>
                    <a:pt x="1252534" y="83283"/>
                    <a:pt x="1237619" y="94284"/>
                    <a:pt x="1222703" y="105558"/>
                  </a:cubicBezTo>
                  <a:cubicBezTo>
                    <a:pt x="1200511" y="122287"/>
                    <a:pt x="1178320" y="139379"/>
                    <a:pt x="1156765" y="158018"/>
                  </a:cubicBezTo>
                  <a:lnTo>
                    <a:pt x="1122203" y="188293"/>
                  </a:lnTo>
                  <a:cubicBezTo>
                    <a:pt x="1202512" y="185838"/>
                    <a:pt x="1286277" y="202113"/>
                    <a:pt x="1374770" y="245390"/>
                  </a:cubicBezTo>
                  <a:cubicBezTo>
                    <a:pt x="1391869" y="253754"/>
                    <a:pt x="1406785" y="264846"/>
                    <a:pt x="1421519" y="276029"/>
                  </a:cubicBezTo>
                  <a:cubicBezTo>
                    <a:pt x="1424247" y="273302"/>
                    <a:pt x="1427067" y="269120"/>
                    <a:pt x="1427612" y="268756"/>
                  </a:cubicBezTo>
                  <a:cubicBezTo>
                    <a:pt x="1435707" y="262392"/>
                    <a:pt x="1443892" y="256300"/>
                    <a:pt x="1452351" y="250572"/>
                  </a:cubicBezTo>
                  <a:cubicBezTo>
                    <a:pt x="1460809" y="244753"/>
                    <a:pt x="1469449" y="239298"/>
                    <a:pt x="1478180" y="234025"/>
                  </a:cubicBezTo>
                  <a:cubicBezTo>
                    <a:pt x="1498099" y="222297"/>
                    <a:pt x="1518289" y="211205"/>
                    <a:pt x="1538935" y="201567"/>
                  </a:cubicBezTo>
                  <a:cubicBezTo>
                    <a:pt x="1552850" y="195021"/>
                    <a:pt x="1566947" y="189021"/>
                    <a:pt x="1581227" y="183656"/>
                  </a:cubicBezTo>
                  <a:cubicBezTo>
                    <a:pt x="1617061" y="170110"/>
                    <a:pt x="1653622" y="159654"/>
                    <a:pt x="1690275" y="150017"/>
                  </a:cubicBezTo>
                  <a:cubicBezTo>
                    <a:pt x="1697369" y="147744"/>
                    <a:pt x="1704827" y="151744"/>
                    <a:pt x="1707010" y="15874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717" name="Google Shape;717;p12"/>
            <p:cNvGrpSpPr/>
            <p:nvPr/>
          </p:nvGrpSpPr>
          <p:grpSpPr>
            <a:xfrm>
              <a:off x="7518171" y="2341687"/>
              <a:ext cx="1859384" cy="2356365"/>
              <a:chOff x="7518171" y="2341687"/>
              <a:chExt cx="1859384" cy="2356365"/>
            </a:xfrm>
          </p:grpSpPr>
          <p:sp>
            <p:nvSpPr>
              <p:cNvPr id="718" name="Google Shape;718;p12"/>
              <p:cNvSpPr/>
              <p:nvPr/>
            </p:nvSpPr>
            <p:spPr>
              <a:xfrm rot="-5400000">
                <a:off x="8654911" y="3542735"/>
                <a:ext cx="682115" cy="327362"/>
              </a:xfrm>
              <a:custGeom>
                <a:avLst/>
                <a:gdLst/>
                <a:ahLst/>
                <a:cxnLst/>
                <a:rect l="l" t="t" r="r" b="b"/>
                <a:pathLst>
                  <a:path w="1364231" h="654724" extrusionOk="0">
                    <a:moveTo>
                      <a:pt x="1360794" y="325673"/>
                    </a:moveTo>
                    <a:cubicBezTo>
                      <a:pt x="1362431" y="325855"/>
                      <a:pt x="1365159" y="328946"/>
                      <a:pt x="1360248" y="328218"/>
                    </a:cubicBezTo>
                    <a:cubicBezTo>
                      <a:pt x="1293764" y="318399"/>
                      <a:pt x="1161159" y="296397"/>
                      <a:pt x="1098859" y="275940"/>
                    </a:cubicBezTo>
                    <a:cubicBezTo>
                      <a:pt x="1016822" y="249029"/>
                      <a:pt x="953066" y="200660"/>
                      <a:pt x="915959" y="137018"/>
                    </a:cubicBezTo>
                    <a:cubicBezTo>
                      <a:pt x="900225" y="110106"/>
                      <a:pt x="892585" y="80648"/>
                      <a:pt x="876941" y="53736"/>
                    </a:cubicBezTo>
                    <a:cubicBezTo>
                      <a:pt x="868665" y="39280"/>
                      <a:pt x="857206" y="25552"/>
                      <a:pt x="842381" y="14823"/>
                    </a:cubicBezTo>
                    <a:cubicBezTo>
                      <a:pt x="839652" y="12732"/>
                      <a:pt x="821826" y="5732"/>
                      <a:pt x="821189" y="3277"/>
                    </a:cubicBezTo>
                    <a:cubicBezTo>
                      <a:pt x="820644" y="1458"/>
                      <a:pt x="873576" y="-87"/>
                      <a:pt x="875304" y="4"/>
                    </a:cubicBezTo>
                    <a:cubicBezTo>
                      <a:pt x="935422" y="1277"/>
                      <a:pt x="993903" y="12914"/>
                      <a:pt x="1048927" y="30279"/>
                    </a:cubicBezTo>
                    <a:cubicBezTo>
                      <a:pt x="1200086" y="78102"/>
                      <a:pt x="1370253" y="163838"/>
                      <a:pt x="1364068" y="309398"/>
                    </a:cubicBezTo>
                    <a:lnTo>
                      <a:pt x="1360794" y="325673"/>
                    </a:lnTo>
                    <a:close/>
                    <a:moveTo>
                      <a:pt x="1190809" y="358221"/>
                    </a:moveTo>
                    <a:cubicBezTo>
                      <a:pt x="1122960" y="361676"/>
                      <a:pt x="987263" y="371132"/>
                      <a:pt x="921689" y="385770"/>
                    </a:cubicBezTo>
                    <a:cubicBezTo>
                      <a:pt x="835196" y="405135"/>
                      <a:pt x="762709" y="448140"/>
                      <a:pt x="713687" y="509327"/>
                    </a:cubicBezTo>
                    <a:cubicBezTo>
                      <a:pt x="692950" y="535148"/>
                      <a:pt x="679672" y="564333"/>
                      <a:pt x="659117" y="590245"/>
                    </a:cubicBezTo>
                    <a:cubicBezTo>
                      <a:pt x="648112" y="604064"/>
                      <a:pt x="634106" y="616974"/>
                      <a:pt x="617371" y="626430"/>
                    </a:cubicBezTo>
                    <a:cubicBezTo>
                      <a:pt x="614188" y="628248"/>
                      <a:pt x="595270" y="633703"/>
                      <a:pt x="594088" y="636067"/>
                    </a:cubicBezTo>
                    <a:cubicBezTo>
                      <a:pt x="593270" y="637886"/>
                      <a:pt x="645384" y="644614"/>
                      <a:pt x="647112" y="644795"/>
                    </a:cubicBezTo>
                    <a:cubicBezTo>
                      <a:pt x="706957" y="649250"/>
                      <a:pt x="767165" y="643159"/>
                      <a:pt x="825009" y="630885"/>
                    </a:cubicBezTo>
                    <a:cubicBezTo>
                      <a:pt x="983898" y="596972"/>
                      <a:pt x="1169072" y="526511"/>
                      <a:pt x="1190900" y="377769"/>
                    </a:cubicBezTo>
                    <a:lnTo>
                      <a:pt x="1190809" y="360858"/>
                    </a:lnTo>
                    <a:cubicBezTo>
                      <a:pt x="1192446" y="360767"/>
                      <a:pt x="1195720" y="357949"/>
                      <a:pt x="1190809" y="358221"/>
                    </a:cubicBezTo>
                    <a:close/>
                    <a:moveTo>
                      <a:pt x="497227" y="359494"/>
                    </a:moveTo>
                    <a:cubicBezTo>
                      <a:pt x="437291" y="369495"/>
                      <a:pt x="317783" y="391679"/>
                      <a:pt x="261212" y="410772"/>
                    </a:cubicBezTo>
                    <a:cubicBezTo>
                      <a:pt x="186633" y="435865"/>
                      <a:pt x="127334" y="479233"/>
                      <a:pt x="91045" y="535148"/>
                    </a:cubicBezTo>
                    <a:cubicBezTo>
                      <a:pt x="75766" y="558787"/>
                      <a:pt x="67489" y="584517"/>
                      <a:pt x="52301" y="608065"/>
                    </a:cubicBezTo>
                    <a:cubicBezTo>
                      <a:pt x="44206" y="620793"/>
                      <a:pt x="33292" y="632976"/>
                      <a:pt x="19559" y="642614"/>
                    </a:cubicBezTo>
                    <a:cubicBezTo>
                      <a:pt x="17012" y="644432"/>
                      <a:pt x="823" y="650887"/>
                      <a:pt x="5" y="653069"/>
                    </a:cubicBezTo>
                    <a:cubicBezTo>
                      <a:pt x="-541" y="654615"/>
                      <a:pt x="46662" y="654796"/>
                      <a:pt x="48208" y="654706"/>
                    </a:cubicBezTo>
                    <a:cubicBezTo>
                      <a:pt x="102050" y="652160"/>
                      <a:pt x="154801" y="640704"/>
                      <a:pt x="204823" y="624430"/>
                    </a:cubicBezTo>
                    <a:cubicBezTo>
                      <a:pt x="342066" y="579607"/>
                      <a:pt x="498227" y="501508"/>
                      <a:pt x="499682" y="375678"/>
                    </a:cubicBezTo>
                    <a:lnTo>
                      <a:pt x="497590" y="361676"/>
                    </a:lnTo>
                    <a:cubicBezTo>
                      <a:pt x="499046" y="361494"/>
                      <a:pt x="501683" y="358767"/>
                      <a:pt x="497227" y="359494"/>
                    </a:cubicBezTo>
                    <a:close/>
                    <a:moveTo>
                      <a:pt x="833922" y="339947"/>
                    </a:moveTo>
                    <a:lnTo>
                      <a:pt x="832740" y="322036"/>
                    </a:lnTo>
                    <a:cubicBezTo>
                      <a:pt x="799452" y="165566"/>
                      <a:pt x="609186" y="97013"/>
                      <a:pt x="447750" y="66465"/>
                    </a:cubicBezTo>
                    <a:cubicBezTo>
                      <a:pt x="389087" y="55282"/>
                      <a:pt x="328515" y="50827"/>
                      <a:pt x="269034" y="57555"/>
                    </a:cubicBezTo>
                    <a:cubicBezTo>
                      <a:pt x="267306" y="57737"/>
                      <a:pt x="215828" y="66556"/>
                      <a:pt x="216738" y="68374"/>
                    </a:cubicBezTo>
                    <a:cubicBezTo>
                      <a:pt x="218102" y="70920"/>
                      <a:pt x="237474" y="76102"/>
                      <a:pt x="240748" y="77830"/>
                    </a:cubicBezTo>
                    <a:cubicBezTo>
                      <a:pt x="258120" y="87285"/>
                      <a:pt x="273127" y="100559"/>
                      <a:pt x="285223" y="114833"/>
                    </a:cubicBezTo>
                    <a:cubicBezTo>
                      <a:pt x="307778" y="141472"/>
                      <a:pt x="323331" y="171930"/>
                      <a:pt x="345977" y="198569"/>
                    </a:cubicBezTo>
                    <a:cubicBezTo>
                      <a:pt x="399638" y="261666"/>
                      <a:pt x="475308" y="304670"/>
                      <a:pt x="563165" y="322309"/>
                    </a:cubicBezTo>
                    <a:cubicBezTo>
                      <a:pt x="629922" y="335673"/>
                      <a:pt x="766074" y="341310"/>
                      <a:pt x="834104" y="342765"/>
                    </a:cubicBezTo>
                    <a:cubicBezTo>
                      <a:pt x="839106" y="342765"/>
                      <a:pt x="835559" y="339947"/>
                      <a:pt x="833922" y="339947"/>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19" name="Google Shape;719;p12"/>
              <p:cNvSpPr/>
              <p:nvPr/>
            </p:nvSpPr>
            <p:spPr>
              <a:xfrm rot="-5400000">
                <a:off x="8263600" y="3450841"/>
                <a:ext cx="1469288" cy="221424"/>
              </a:xfrm>
              <a:custGeom>
                <a:avLst/>
                <a:gdLst/>
                <a:ahLst/>
                <a:cxnLst/>
                <a:rect l="l" t="t" r="r" b="b"/>
                <a:pathLst>
                  <a:path w="2938575" h="442848" extrusionOk="0">
                    <a:moveTo>
                      <a:pt x="2938539" y="213639"/>
                    </a:moveTo>
                    <a:cubicBezTo>
                      <a:pt x="2939085" y="221004"/>
                      <a:pt x="2933537" y="227459"/>
                      <a:pt x="2926079" y="227913"/>
                    </a:cubicBezTo>
                    <a:cubicBezTo>
                      <a:pt x="2742633" y="241187"/>
                      <a:pt x="2376561" y="251461"/>
                      <a:pt x="1986841" y="257644"/>
                    </a:cubicBezTo>
                    <a:cubicBezTo>
                      <a:pt x="1873882" y="259462"/>
                      <a:pt x="1759740" y="260826"/>
                      <a:pt x="1646690" y="262008"/>
                    </a:cubicBezTo>
                    <a:cubicBezTo>
                      <a:pt x="1645962" y="262644"/>
                      <a:pt x="1646235" y="262917"/>
                      <a:pt x="1645416" y="263553"/>
                    </a:cubicBezTo>
                    <a:cubicBezTo>
                      <a:pt x="1636231" y="270281"/>
                      <a:pt x="1605490" y="286556"/>
                      <a:pt x="1597941" y="291374"/>
                    </a:cubicBezTo>
                    <a:lnTo>
                      <a:pt x="1532548" y="331378"/>
                    </a:lnTo>
                    <a:cubicBezTo>
                      <a:pt x="1516723" y="340743"/>
                      <a:pt x="1500988" y="350198"/>
                      <a:pt x="1485072" y="359290"/>
                    </a:cubicBezTo>
                    <a:cubicBezTo>
                      <a:pt x="1474431" y="365381"/>
                      <a:pt x="1463699" y="371291"/>
                      <a:pt x="1452967" y="377110"/>
                    </a:cubicBezTo>
                    <a:cubicBezTo>
                      <a:pt x="1412585" y="399021"/>
                      <a:pt x="1371749" y="419842"/>
                      <a:pt x="1330912" y="441116"/>
                    </a:cubicBezTo>
                    <a:cubicBezTo>
                      <a:pt x="1324546" y="444753"/>
                      <a:pt x="1316361" y="442480"/>
                      <a:pt x="1312723" y="436025"/>
                    </a:cubicBezTo>
                    <a:cubicBezTo>
                      <a:pt x="1309085" y="429570"/>
                      <a:pt x="1311358" y="421387"/>
                      <a:pt x="1317816" y="417750"/>
                    </a:cubicBezTo>
                    <a:cubicBezTo>
                      <a:pt x="1357106" y="393930"/>
                      <a:pt x="1395941" y="369655"/>
                      <a:pt x="1435323" y="346198"/>
                    </a:cubicBezTo>
                    <a:cubicBezTo>
                      <a:pt x="1445873" y="339924"/>
                      <a:pt x="1456423" y="333742"/>
                      <a:pt x="1467064" y="327742"/>
                    </a:cubicBezTo>
                    <a:cubicBezTo>
                      <a:pt x="1483071" y="318650"/>
                      <a:pt x="1499260" y="310013"/>
                      <a:pt x="1515358" y="301193"/>
                    </a:cubicBezTo>
                    <a:lnTo>
                      <a:pt x="1582661" y="265372"/>
                    </a:lnTo>
                    <a:cubicBezTo>
                      <a:pt x="1583844" y="264735"/>
                      <a:pt x="1586299" y="263553"/>
                      <a:pt x="1588482" y="262462"/>
                    </a:cubicBezTo>
                    <a:cubicBezTo>
                      <a:pt x="1533094" y="262917"/>
                      <a:pt x="1476978" y="263553"/>
                      <a:pt x="1423408" y="263917"/>
                    </a:cubicBezTo>
                    <a:cubicBezTo>
                      <a:pt x="1267884" y="264917"/>
                      <a:pt x="1122092" y="265372"/>
                      <a:pt x="996309" y="265462"/>
                    </a:cubicBezTo>
                    <a:cubicBezTo>
                      <a:pt x="995308" y="266644"/>
                      <a:pt x="994944" y="268190"/>
                      <a:pt x="993489" y="268918"/>
                    </a:cubicBezTo>
                    <a:lnTo>
                      <a:pt x="882894" y="335288"/>
                    </a:lnTo>
                    <a:cubicBezTo>
                      <a:pt x="866069" y="344925"/>
                      <a:pt x="849334" y="354653"/>
                      <a:pt x="832054" y="363745"/>
                    </a:cubicBezTo>
                    <a:cubicBezTo>
                      <a:pt x="814955" y="372837"/>
                      <a:pt x="797493" y="381383"/>
                      <a:pt x="779848" y="389657"/>
                    </a:cubicBezTo>
                    <a:cubicBezTo>
                      <a:pt x="745015" y="405931"/>
                      <a:pt x="709181" y="420751"/>
                      <a:pt x="672528" y="435298"/>
                    </a:cubicBezTo>
                    <a:cubicBezTo>
                      <a:pt x="665707" y="438207"/>
                      <a:pt x="657794" y="435116"/>
                      <a:pt x="654884" y="428297"/>
                    </a:cubicBezTo>
                    <a:cubicBezTo>
                      <a:pt x="651882" y="421569"/>
                      <a:pt x="654975" y="413659"/>
                      <a:pt x="661796" y="410659"/>
                    </a:cubicBezTo>
                    <a:cubicBezTo>
                      <a:pt x="682714" y="400567"/>
                      <a:pt x="703178" y="390111"/>
                      <a:pt x="723551" y="379747"/>
                    </a:cubicBezTo>
                    <a:cubicBezTo>
                      <a:pt x="752473" y="365018"/>
                      <a:pt x="780758" y="349744"/>
                      <a:pt x="809043" y="334833"/>
                    </a:cubicBezTo>
                    <a:cubicBezTo>
                      <a:pt x="828143" y="324832"/>
                      <a:pt x="847333" y="315286"/>
                      <a:pt x="866251" y="305103"/>
                    </a:cubicBezTo>
                    <a:lnTo>
                      <a:pt x="943831" y="265462"/>
                    </a:lnTo>
                    <a:cubicBezTo>
                      <a:pt x="730281" y="265462"/>
                      <a:pt x="586489" y="264644"/>
                      <a:pt x="577667" y="264280"/>
                    </a:cubicBezTo>
                    <a:cubicBezTo>
                      <a:pt x="569300" y="264008"/>
                      <a:pt x="209958" y="255461"/>
                      <a:pt x="68622" y="248643"/>
                    </a:cubicBezTo>
                    <a:cubicBezTo>
                      <a:pt x="43793" y="247461"/>
                      <a:pt x="25512" y="246370"/>
                      <a:pt x="16872" y="245279"/>
                    </a:cubicBezTo>
                    <a:cubicBezTo>
                      <a:pt x="7231" y="244188"/>
                      <a:pt x="2865" y="239642"/>
                      <a:pt x="2229" y="238642"/>
                    </a:cubicBezTo>
                    <a:cubicBezTo>
                      <a:pt x="-1773" y="232732"/>
                      <a:pt x="-227" y="224731"/>
                      <a:pt x="5594" y="220822"/>
                    </a:cubicBezTo>
                    <a:cubicBezTo>
                      <a:pt x="9232" y="218367"/>
                      <a:pt x="13688" y="218003"/>
                      <a:pt x="17417" y="219458"/>
                    </a:cubicBezTo>
                    <a:cubicBezTo>
                      <a:pt x="18054" y="219549"/>
                      <a:pt x="18963" y="219640"/>
                      <a:pt x="19782" y="219731"/>
                    </a:cubicBezTo>
                    <a:cubicBezTo>
                      <a:pt x="28149" y="220640"/>
                      <a:pt x="45703" y="221549"/>
                      <a:pt x="69713" y="222458"/>
                    </a:cubicBezTo>
                    <a:cubicBezTo>
                      <a:pt x="211140" y="227913"/>
                      <a:pt x="570209" y="233187"/>
                      <a:pt x="578577" y="233368"/>
                    </a:cubicBezTo>
                    <a:cubicBezTo>
                      <a:pt x="590309" y="233732"/>
                      <a:pt x="836692" y="232459"/>
                      <a:pt x="1169659" y="229914"/>
                    </a:cubicBezTo>
                    <a:cubicBezTo>
                      <a:pt x="1202037" y="229641"/>
                      <a:pt x="1237052" y="229368"/>
                      <a:pt x="1270886" y="229095"/>
                    </a:cubicBezTo>
                    <a:cubicBezTo>
                      <a:pt x="1258062" y="224277"/>
                      <a:pt x="1244692" y="219458"/>
                      <a:pt x="1232687" y="214549"/>
                    </a:cubicBezTo>
                    <a:cubicBezTo>
                      <a:pt x="1206402" y="203820"/>
                      <a:pt x="1181937" y="193001"/>
                      <a:pt x="1158654" y="182091"/>
                    </a:cubicBezTo>
                    <a:cubicBezTo>
                      <a:pt x="1142101" y="174363"/>
                      <a:pt x="1126094" y="166544"/>
                      <a:pt x="1110542" y="158725"/>
                    </a:cubicBezTo>
                    <a:cubicBezTo>
                      <a:pt x="1086258" y="146632"/>
                      <a:pt x="1062884" y="134540"/>
                      <a:pt x="1039237" y="122994"/>
                    </a:cubicBezTo>
                    <a:cubicBezTo>
                      <a:pt x="1004585" y="106083"/>
                      <a:pt x="969479" y="89991"/>
                      <a:pt x="930552" y="75989"/>
                    </a:cubicBezTo>
                    <a:cubicBezTo>
                      <a:pt x="923549" y="73716"/>
                      <a:pt x="919729" y="66079"/>
                      <a:pt x="922003" y="59078"/>
                    </a:cubicBezTo>
                    <a:cubicBezTo>
                      <a:pt x="924277" y="52078"/>
                      <a:pt x="931916" y="48259"/>
                      <a:pt x="938919" y="50532"/>
                    </a:cubicBezTo>
                    <a:cubicBezTo>
                      <a:pt x="971116" y="60078"/>
                      <a:pt x="1001038" y="70898"/>
                      <a:pt x="1030142" y="82899"/>
                    </a:cubicBezTo>
                    <a:cubicBezTo>
                      <a:pt x="1058518" y="94536"/>
                      <a:pt x="1086167" y="107083"/>
                      <a:pt x="1114361" y="120539"/>
                    </a:cubicBezTo>
                    <a:cubicBezTo>
                      <a:pt x="1132278" y="129085"/>
                      <a:pt x="1150468" y="137904"/>
                      <a:pt x="1169113" y="147178"/>
                    </a:cubicBezTo>
                    <a:cubicBezTo>
                      <a:pt x="1200945" y="162725"/>
                      <a:pt x="1234415" y="179181"/>
                      <a:pt x="1271795" y="195546"/>
                    </a:cubicBezTo>
                    <a:cubicBezTo>
                      <a:pt x="1296533" y="206457"/>
                      <a:pt x="1323546" y="217458"/>
                      <a:pt x="1352104" y="228368"/>
                    </a:cubicBezTo>
                    <a:cubicBezTo>
                      <a:pt x="1420953" y="227823"/>
                      <a:pt x="1491712" y="227186"/>
                      <a:pt x="1563926" y="226641"/>
                    </a:cubicBezTo>
                    <a:cubicBezTo>
                      <a:pt x="1659514" y="225822"/>
                      <a:pt x="1757103" y="225004"/>
                      <a:pt x="1854419" y="224095"/>
                    </a:cubicBezTo>
                    <a:cubicBezTo>
                      <a:pt x="1826770" y="197456"/>
                      <a:pt x="1796302" y="171908"/>
                      <a:pt x="1761741" y="148360"/>
                    </a:cubicBezTo>
                    <a:cubicBezTo>
                      <a:pt x="1748553" y="139359"/>
                      <a:pt x="1735093" y="130449"/>
                      <a:pt x="1721268" y="121630"/>
                    </a:cubicBezTo>
                    <a:cubicBezTo>
                      <a:pt x="1707717" y="112993"/>
                      <a:pt x="1693984" y="104446"/>
                      <a:pt x="1680068" y="95991"/>
                    </a:cubicBezTo>
                    <a:cubicBezTo>
                      <a:pt x="1638686" y="70898"/>
                      <a:pt x="1595485" y="46986"/>
                      <a:pt x="1551466" y="25620"/>
                    </a:cubicBezTo>
                    <a:cubicBezTo>
                      <a:pt x="1544735" y="22529"/>
                      <a:pt x="1541734" y="14619"/>
                      <a:pt x="1544735" y="7891"/>
                    </a:cubicBezTo>
                    <a:cubicBezTo>
                      <a:pt x="1547737" y="1163"/>
                      <a:pt x="1555740" y="-1837"/>
                      <a:pt x="1562470" y="1163"/>
                    </a:cubicBezTo>
                    <a:cubicBezTo>
                      <a:pt x="1600942" y="17074"/>
                      <a:pt x="1639232" y="34167"/>
                      <a:pt x="1675794" y="53441"/>
                    </a:cubicBezTo>
                    <a:cubicBezTo>
                      <a:pt x="1700714" y="66534"/>
                      <a:pt x="1724997" y="80535"/>
                      <a:pt x="1747917" y="95627"/>
                    </a:cubicBezTo>
                    <a:cubicBezTo>
                      <a:pt x="1777930" y="115448"/>
                      <a:pt x="1805761" y="136995"/>
                      <a:pt x="1831227" y="159452"/>
                    </a:cubicBezTo>
                    <a:cubicBezTo>
                      <a:pt x="1854328" y="179909"/>
                      <a:pt x="1874610" y="201547"/>
                      <a:pt x="1892891" y="223822"/>
                    </a:cubicBezTo>
                    <a:cubicBezTo>
                      <a:pt x="2004395" y="222731"/>
                      <a:pt x="2114990" y="221549"/>
                      <a:pt x="2221037" y="220094"/>
                    </a:cubicBezTo>
                    <a:cubicBezTo>
                      <a:pt x="2517533" y="216003"/>
                      <a:pt x="2778559" y="210366"/>
                      <a:pt x="2924260" y="201183"/>
                    </a:cubicBezTo>
                    <a:cubicBezTo>
                      <a:pt x="2931718" y="200638"/>
                      <a:pt x="2938084" y="206275"/>
                      <a:pt x="2938539" y="21363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0" name="Google Shape;720;p12"/>
              <p:cNvSpPr/>
              <p:nvPr/>
            </p:nvSpPr>
            <p:spPr>
              <a:xfrm rot="-5400000">
                <a:off x="8695410" y="4334806"/>
                <a:ext cx="438648" cy="287844"/>
              </a:xfrm>
              <a:custGeom>
                <a:avLst/>
                <a:gdLst/>
                <a:ahLst/>
                <a:cxnLst/>
                <a:rect l="l" t="t" r="r" b="b"/>
                <a:pathLst>
                  <a:path w="877296" h="575688" extrusionOk="0">
                    <a:moveTo>
                      <a:pt x="843774" y="484446"/>
                    </a:moveTo>
                    <a:cubicBezTo>
                      <a:pt x="837953" y="487992"/>
                      <a:pt x="455600" y="634461"/>
                      <a:pt x="138277" y="548907"/>
                    </a:cubicBezTo>
                    <a:cubicBezTo>
                      <a:pt x="85526" y="534633"/>
                      <a:pt x="-3787" y="511904"/>
                      <a:pt x="124" y="463444"/>
                    </a:cubicBezTo>
                    <a:cubicBezTo>
                      <a:pt x="4126" y="414894"/>
                      <a:pt x="107081" y="416440"/>
                      <a:pt x="128454" y="375708"/>
                    </a:cubicBezTo>
                    <a:cubicBezTo>
                      <a:pt x="139186" y="355252"/>
                      <a:pt x="120451" y="326158"/>
                      <a:pt x="113175" y="306519"/>
                    </a:cubicBezTo>
                    <a:cubicBezTo>
                      <a:pt x="101351" y="274334"/>
                      <a:pt x="97804" y="240604"/>
                      <a:pt x="117722" y="209601"/>
                    </a:cubicBezTo>
                    <a:cubicBezTo>
                      <a:pt x="154557" y="152322"/>
                      <a:pt x="237503" y="181325"/>
                      <a:pt x="294437" y="149595"/>
                    </a:cubicBezTo>
                    <a:cubicBezTo>
                      <a:pt x="342732" y="122592"/>
                      <a:pt x="318448" y="65950"/>
                      <a:pt x="366379" y="34583"/>
                    </a:cubicBezTo>
                    <a:cubicBezTo>
                      <a:pt x="402304" y="11126"/>
                      <a:pt x="452508" y="6308"/>
                      <a:pt x="496619" y="20855"/>
                    </a:cubicBezTo>
                    <a:cubicBezTo>
                      <a:pt x="515263" y="27037"/>
                      <a:pt x="543367" y="45766"/>
                      <a:pt x="565467" y="43311"/>
                    </a:cubicBezTo>
                    <a:cubicBezTo>
                      <a:pt x="582475" y="41493"/>
                      <a:pt x="596936" y="24946"/>
                      <a:pt x="609851" y="17945"/>
                    </a:cubicBezTo>
                    <a:cubicBezTo>
                      <a:pt x="638136" y="2671"/>
                      <a:pt x="673334" y="-2421"/>
                      <a:pt x="708804" y="1034"/>
                    </a:cubicBezTo>
                    <a:cubicBezTo>
                      <a:pt x="745275" y="4671"/>
                      <a:pt x="767831" y="18673"/>
                      <a:pt x="792660" y="35947"/>
                    </a:cubicBezTo>
                    <a:cubicBezTo>
                      <a:pt x="813033" y="50130"/>
                      <a:pt x="834770" y="62313"/>
                      <a:pt x="846957" y="80861"/>
                    </a:cubicBezTo>
                    <a:cubicBezTo>
                      <a:pt x="888248" y="143594"/>
                      <a:pt x="851231" y="223238"/>
                      <a:pt x="858325" y="289518"/>
                    </a:cubicBezTo>
                    <a:cubicBezTo>
                      <a:pt x="865329" y="355252"/>
                      <a:pt x="904710" y="446988"/>
                      <a:pt x="843774" y="484446"/>
                    </a:cubicBezTo>
                    <a:lnTo>
                      <a:pt x="843774" y="484446"/>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1" name="Google Shape;721;p12"/>
              <p:cNvSpPr/>
              <p:nvPr/>
            </p:nvSpPr>
            <p:spPr>
              <a:xfrm rot="-5400000">
                <a:off x="8733247" y="4109244"/>
                <a:ext cx="430038" cy="490110"/>
              </a:xfrm>
              <a:custGeom>
                <a:avLst/>
                <a:gdLst/>
                <a:ahLst/>
                <a:cxnLst/>
                <a:rect l="l" t="t" r="r" b="b"/>
                <a:pathLst>
                  <a:path w="860076" h="980219" extrusionOk="0">
                    <a:moveTo>
                      <a:pt x="856153" y="98867"/>
                    </a:moveTo>
                    <a:cubicBezTo>
                      <a:pt x="822411" y="183603"/>
                      <a:pt x="579394" y="126961"/>
                      <a:pt x="618775" y="40497"/>
                    </a:cubicBezTo>
                    <a:lnTo>
                      <a:pt x="627142" y="23587"/>
                    </a:lnTo>
                    <a:cubicBezTo>
                      <a:pt x="627233" y="23769"/>
                      <a:pt x="639602" y="13040"/>
                      <a:pt x="640694" y="12495"/>
                    </a:cubicBezTo>
                    <a:cubicBezTo>
                      <a:pt x="654336" y="5858"/>
                      <a:pt x="671253" y="2494"/>
                      <a:pt x="686441" y="766"/>
                    </a:cubicBezTo>
                    <a:cubicBezTo>
                      <a:pt x="739374" y="-5325"/>
                      <a:pt x="885803" y="24678"/>
                      <a:pt x="856153" y="98867"/>
                    </a:cubicBezTo>
                    <a:close/>
                    <a:moveTo>
                      <a:pt x="94086" y="858034"/>
                    </a:moveTo>
                    <a:cubicBezTo>
                      <a:pt x="77260" y="860398"/>
                      <a:pt x="59980" y="863852"/>
                      <a:pt x="44428" y="870217"/>
                    </a:cubicBezTo>
                    <a:cubicBezTo>
                      <a:pt x="36970" y="873217"/>
                      <a:pt x="21872" y="891037"/>
                      <a:pt x="26601" y="885037"/>
                    </a:cubicBezTo>
                    <a:cubicBezTo>
                      <a:pt x="-31424" y="936860"/>
                      <a:pt x="18780" y="966499"/>
                      <a:pt x="51613" y="975318"/>
                    </a:cubicBezTo>
                    <a:cubicBezTo>
                      <a:pt x="105182" y="989774"/>
                      <a:pt x="198405" y="973227"/>
                      <a:pt x="207864" y="912675"/>
                    </a:cubicBezTo>
                    <a:cubicBezTo>
                      <a:pt x="217323" y="852579"/>
                      <a:pt x="139743" y="851487"/>
                      <a:pt x="94086" y="858034"/>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2" name="Google Shape;722;p12"/>
              <p:cNvSpPr/>
              <p:nvPr/>
            </p:nvSpPr>
            <p:spPr>
              <a:xfrm rot="-5400000">
                <a:off x="8560654" y="4009809"/>
                <a:ext cx="804142" cy="424955"/>
              </a:xfrm>
              <a:custGeom>
                <a:avLst/>
                <a:gdLst/>
                <a:ahLst/>
                <a:cxnLst/>
                <a:rect l="l" t="t" r="r" b="b"/>
                <a:pathLst>
                  <a:path w="1608284" h="849911" extrusionOk="0">
                    <a:moveTo>
                      <a:pt x="46005" y="455842"/>
                    </a:moveTo>
                    <a:lnTo>
                      <a:pt x="46096" y="455932"/>
                    </a:lnTo>
                    <a:cubicBezTo>
                      <a:pt x="45186" y="456842"/>
                      <a:pt x="44004" y="458023"/>
                      <a:pt x="43822" y="457296"/>
                    </a:cubicBezTo>
                    <a:cubicBezTo>
                      <a:pt x="44549" y="456933"/>
                      <a:pt x="45368" y="456387"/>
                      <a:pt x="46005" y="455842"/>
                    </a:cubicBezTo>
                    <a:close/>
                    <a:moveTo>
                      <a:pt x="43731" y="457024"/>
                    </a:moveTo>
                    <a:cubicBezTo>
                      <a:pt x="43731" y="455842"/>
                      <a:pt x="44640" y="455569"/>
                      <a:pt x="46005" y="455842"/>
                    </a:cubicBezTo>
                    <a:cubicBezTo>
                      <a:pt x="46368" y="455569"/>
                      <a:pt x="46732" y="455296"/>
                      <a:pt x="47005" y="455023"/>
                    </a:cubicBezTo>
                    <a:cubicBezTo>
                      <a:pt x="46823" y="455205"/>
                      <a:pt x="46459" y="455569"/>
                      <a:pt x="46096" y="455932"/>
                    </a:cubicBezTo>
                    <a:cubicBezTo>
                      <a:pt x="49279" y="456569"/>
                      <a:pt x="54736" y="459569"/>
                      <a:pt x="58556" y="461024"/>
                    </a:cubicBezTo>
                    <a:cubicBezTo>
                      <a:pt x="70106" y="465297"/>
                      <a:pt x="82203" y="471116"/>
                      <a:pt x="86750" y="472752"/>
                    </a:cubicBezTo>
                    <a:cubicBezTo>
                      <a:pt x="104667" y="479026"/>
                      <a:pt x="120856" y="480571"/>
                      <a:pt x="135681" y="478480"/>
                    </a:cubicBezTo>
                    <a:cubicBezTo>
                      <a:pt x="152143" y="476116"/>
                      <a:pt x="167059" y="468934"/>
                      <a:pt x="181247" y="457569"/>
                    </a:cubicBezTo>
                    <a:cubicBezTo>
                      <a:pt x="191706" y="449204"/>
                      <a:pt x="197345" y="439931"/>
                      <a:pt x="200892" y="430294"/>
                    </a:cubicBezTo>
                    <a:cubicBezTo>
                      <a:pt x="204075" y="421656"/>
                      <a:pt x="205167" y="412565"/>
                      <a:pt x="206258" y="403473"/>
                    </a:cubicBezTo>
                    <a:cubicBezTo>
                      <a:pt x="207349" y="394835"/>
                      <a:pt x="208077" y="385925"/>
                      <a:pt x="213989" y="378016"/>
                    </a:cubicBezTo>
                    <a:cubicBezTo>
                      <a:pt x="217172" y="373743"/>
                      <a:pt x="221719" y="370651"/>
                      <a:pt x="226813" y="367924"/>
                    </a:cubicBezTo>
                    <a:cubicBezTo>
                      <a:pt x="241546" y="360014"/>
                      <a:pt x="260646" y="356013"/>
                      <a:pt x="278017" y="350013"/>
                    </a:cubicBezTo>
                    <a:cubicBezTo>
                      <a:pt x="293115" y="344830"/>
                      <a:pt x="307030" y="338284"/>
                      <a:pt x="317580" y="328738"/>
                    </a:cubicBezTo>
                    <a:cubicBezTo>
                      <a:pt x="324038" y="323010"/>
                      <a:pt x="328494" y="316828"/>
                      <a:pt x="331859" y="310282"/>
                    </a:cubicBezTo>
                    <a:cubicBezTo>
                      <a:pt x="336862" y="300553"/>
                      <a:pt x="338954" y="290189"/>
                      <a:pt x="340954" y="279824"/>
                    </a:cubicBezTo>
                    <a:cubicBezTo>
                      <a:pt x="342773" y="271096"/>
                      <a:pt x="343865" y="262095"/>
                      <a:pt x="352414" y="255458"/>
                    </a:cubicBezTo>
                    <a:cubicBezTo>
                      <a:pt x="363328" y="246821"/>
                      <a:pt x="378517" y="244366"/>
                      <a:pt x="394160" y="242457"/>
                    </a:cubicBezTo>
                    <a:cubicBezTo>
                      <a:pt x="412987" y="240093"/>
                      <a:pt x="432723" y="238820"/>
                      <a:pt x="449730" y="234001"/>
                    </a:cubicBezTo>
                    <a:cubicBezTo>
                      <a:pt x="460917" y="230910"/>
                      <a:pt x="471012" y="226364"/>
                      <a:pt x="479562" y="219636"/>
                    </a:cubicBezTo>
                    <a:cubicBezTo>
                      <a:pt x="488111" y="212908"/>
                      <a:pt x="492568" y="205544"/>
                      <a:pt x="494750" y="197634"/>
                    </a:cubicBezTo>
                    <a:cubicBezTo>
                      <a:pt x="496660" y="190997"/>
                      <a:pt x="496842" y="183996"/>
                      <a:pt x="496660" y="176995"/>
                    </a:cubicBezTo>
                    <a:cubicBezTo>
                      <a:pt x="496478" y="171359"/>
                      <a:pt x="495296" y="165631"/>
                      <a:pt x="497843" y="160448"/>
                    </a:cubicBezTo>
                    <a:cubicBezTo>
                      <a:pt x="500844" y="154357"/>
                      <a:pt x="507301" y="149720"/>
                      <a:pt x="514668" y="145356"/>
                    </a:cubicBezTo>
                    <a:cubicBezTo>
                      <a:pt x="527492" y="137810"/>
                      <a:pt x="543227" y="131718"/>
                      <a:pt x="555869" y="125900"/>
                    </a:cubicBezTo>
                    <a:cubicBezTo>
                      <a:pt x="562690" y="122990"/>
                      <a:pt x="565873" y="115080"/>
                      <a:pt x="562963" y="108352"/>
                    </a:cubicBezTo>
                    <a:cubicBezTo>
                      <a:pt x="559961" y="101533"/>
                      <a:pt x="552140" y="98351"/>
                      <a:pt x="545318" y="101352"/>
                    </a:cubicBezTo>
                    <a:cubicBezTo>
                      <a:pt x="528947" y="107989"/>
                      <a:pt x="508120" y="115080"/>
                      <a:pt x="492840" y="124808"/>
                    </a:cubicBezTo>
                    <a:cubicBezTo>
                      <a:pt x="483109" y="130991"/>
                      <a:pt x="475651" y="138355"/>
                      <a:pt x="471194" y="146720"/>
                    </a:cubicBezTo>
                    <a:cubicBezTo>
                      <a:pt x="464646" y="158721"/>
                      <a:pt x="467011" y="172632"/>
                      <a:pt x="465192" y="185542"/>
                    </a:cubicBezTo>
                    <a:cubicBezTo>
                      <a:pt x="464737" y="188724"/>
                      <a:pt x="463464" y="191633"/>
                      <a:pt x="460099" y="194088"/>
                    </a:cubicBezTo>
                    <a:cubicBezTo>
                      <a:pt x="448730" y="202453"/>
                      <a:pt x="433177" y="204180"/>
                      <a:pt x="417170" y="205726"/>
                    </a:cubicBezTo>
                    <a:cubicBezTo>
                      <a:pt x="398162" y="207544"/>
                      <a:pt x="378335" y="208362"/>
                      <a:pt x="361054" y="212908"/>
                    </a:cubicBezTo>
                    <a:cubicBezTo>
                      <a:pt x="349777" y="215818"/>
                      <a:pt x="339408" y="220454"/>
                      <a:pt x="330586" y="227091"/>
                    </a:cubicBezTo>
                    <a:cubicBezTo>
                      <a:pt x="323401" y="232456"/>
                      <a:pt x="318490" y="238547"/>
                      <a:pt x="314761" y="245002"/>
                    </a:cubicBezTo>
                    <a:cubicBezTo>
                      <a:pt x="309304" y="254640"/>
                      <a:pt x="307030" y="265186"/>
                      <a:pt x="304756" y="275915"/>
                    </a:cubicBezTo>
                    <a:cubicBezTo>
                      <a:pt x="302937" y="284915"/>
                      <a:pt x="301664" y="294371"/>
                      <a:pt x="293297" y="301917"/>
                    </a:cubicBezTo>
                    <a:cubicBezTo>
                      <a:pt x="284202" y="310373"/>
                      <a:pt x="270923" y="314918"/>
                      <a:pt x="257554" y="319373"/>
                    </a:cubicBezTo>
                    <a:cubicBezTo>
                      <a:pt x="240910" y="324919"/>
                      <a:pt x="223811" y="330011"/>
                      <a:pt x="210078" y="337830"/>
                    </a:cubicBezTo>
                    <a:cubicBezTo>
                      <a:pt x="200619" y="343285"/>
                      <a:pt x="192525" y="349831"/>
                      <a:pt x="186613" y="358195"/>
                    </a:cubicBezTo>
                    <a:cubicBezTo>
                      <a:pt x="178700" y="369560"/>
                      <a:pt x="175699" y="381470"/>
                      <a:pt x="174335" y="393654"/>
                    </a:cubicBezTo>
                    <a:cubicBezTo>
                      <a:pt x="173334" y="402473"/>
                      <a:pt x="173334" y="411383"/>
                      <a:pt x="170606" y="419747"/>
                    </a:cubicBezTo>
                    <a:cubicBezTo>
                      <a:pt x="168969" y="424657"/>
                      <a:pt x="166422" y="429294"/>
                      <a:pt x="161420" y="433567"/>
                    </a:cubicBezTo>
                    <a:cubicBezTo>
                      <a:pt x="151961" y="441749"/>
                      <a:pt x="142047" y="447204"/>
                      <a:pt x="130861" y="449295"/>
                    </a:cubicBezTo>
                    <a:cubicBezTo>
                      <a:pt x="120311" y="451205"/>
                      <a:pt x="108669" y="450205"/>
                      <a:pt x="95572" y="446204"/>
                    </a:cubicBezTo>
                    <a:cubicBezTo>
                      <a:pt x="88660" y="444022"/>
                      <a:pt x="65559" y="433748"/>
                      <a:pt x="50916" y="431657"/>
                    </a:cubicBezTo>
                    <a:cubicBezTo>
                      <a:pt x="40730" y="430203"/>
                      <a:pt x="32908" y="432657"/>
                      <a:pt x="28997" y="436658"/>
                    </a:cubicBezTo>
                    <a:cubicBezTo>
                      <a:pt x="23904" y="441658"/>
                      <a:pt x="23904" y="449841"/>
                      <a:pt x="28815" y="454841"/>
                    </a:cubicBezTo>
                    <a:cubicBezTo>
                      <a:pt x="32908" y="458933"/>
                      <a:pt x="38911" y="459751"/>
                      <a:pt x="43822" y="457296"/>
                    </a:cubicBezTo>
                    <a:cubicBezTo>
                      <a:pt x="43731" y="457205"/>
                      <a:pt x="43731" y="457114"/>
                      <a:pt x="43731" y="457024"/>
                    </a:cubicBezTo>
                    <a:close/>
                    <a:moveTo>
                      <a:pt x="317944" y="420383"/>
                    </a:moveTo>
                    <a:cubicBezTo>
                      <a:pt x="335225" y="413292"/>
                      <a:pt x="354688" y="413383"/>
                      <a:pt x="374333" y="413656"/>
                    </a:cubicBezTo>
                    <a:cubicBezTo>
                      <a:pt x="397707" y="414019"/>
                      <a:pt x="421263" y="414837"/>
                      <a:pt x="442727" y="409837"/>
                    </a:cubicBezTo>
                    <a:cubicBezTo>
                      <a:pt x="455369" y="406837"/>
                      <a:pt x="467284" y="401927"/>
                      <a:pt x="478197" y="394108"/>
                    </a:cubicBezTo>
                    <a:cubicBezTo>
                      <a:pt x="493568" y="383198"/>
                      <a:pt x="499844" y="370742"/>
                      <a:pt x="501753" y="357741"/>
                    </a:cubicBezTo>
                    <a:cubicBezTo>
                      <a:pt x="503391" y="346740"/>
                      <a:pt x="501663" y="335193"/>
                      <a:pt x="499298" y="323556"/>
                    </a:cubicBezTo>
                    <a:cubicBezTo>
                      <a:pt x="497206" y="313009"/>
                      <a:pt x="493568" y="302463"/>
                      <a:pt x="498752" y="292825"/>
                    </a:cubicBezTo>
                    <a:cubicBezTo>
                      <a:pt x="501753" y="287188"/>
                      <a:pt x="507756" y="283552"/>
                      <a:pt x="514577" y="280097"/>
                    </a:cubicBezTo>
                    <a:cubicBezTo>
                      <a:pt x="536314" y="269278"/>
                      <a:pt x="565236" y="262368"/>
                      <a:pt x="582153" y="248094"/>
                    </a:cubicBezTo>
                    <a:cubicBezTo>
                      <a:pt x="591248" y="240456"/>
                      <a:pt x="596614" y="232638"/>
                      <a:pt x="599888" y="224819"/>
                    </a:cubicBezTo>
                    <a:cubicBezTo>
                      <a:pt x="603344" y="216454"/>
                      <a:pt x="604436" y="208090"/>
                      <a:pt x="604890" y="199543"/>
                    </a:cubicBezTo>
                    <a:cubicBezTo>
                      <a:pt x="605436" y="190906"/>
                      <a:pt x="604890" y="181996"/>
                      <a:pt x="608710" y="172813"/>
                    </a:cubicBezTo>
                    <a:cubicBezTo>
                      <a:pt x="611712" y="166085"/>
                      <a:pt x="608528" y="158176"/>
                      <a:pt x="601798" y="155175"/>
                    </a:cubicBezTo>
                    <a:cubicBezTo>
                      <a:pt x="594977" y="152266"/>
                      <a:pt x="587064" y="155357"/>
                      <a:pt x="584154" y="162085"/>
                    </a:cubicBezTo>
                    <a:cubicBezTo>
                      <a:pt x="576696" y="178177"/>
                      <a:pt x="579061" y="193634"/>
                      <a:pt x="575150" y="208544"/>
                    </a:cubicBezTo>
                    <a:cubicBezTo>
                      <a:pt x="573604" y="214272"/>
                      <a:pt x="570330" y="219727"/>
                      <a:pt x="563417" y="225182"/>
                    </a:cubicBezTo>
                    <a:cubicBezTo>
                      <a:pt x="554959" y="231819"/>
                      <a:pt x="542954" y="235729"/>
                      <a:pt x="530948" y="239911"/>
                    </a:cubicBezTo>
                    <a:cubicBezTo>
                      <a:pt x="516305" y="244911"/>
                      <a:pt x="501481" y="249912"/>
                      <a:pt x="490021" y="256913"/>
                    </a:cubicBezTo>
                    <a:cubicBezTo>
                      <a:pt x="481381" y="262277"/>
                      <a:pt x="474469" y="268823"/>
                      <a:pt x="469921" y="276824"/>
                    </a:cubicBezTo>
                    <a:cubicBezTo>
                      <a:pt x="463100" y="288643"/>
                      <a:pt x="462099" y="301372"/>
                      <a:pt x="463464" y="314464"/>
                    </a:cubicBezTo>
                    <a:cubicBezTo>
                      <a:pt x="464737" y="327192"/>
                      <a:pt x="469375" y="340194"/>
                      <a:pt x="467374" y="352195"/>
                    </a:cubicBezTo>
                    <a:cubicBezTo>
                      <a:pt x="466556" y="356923"/>
                      <a:pt x="463646" y="361196"/>
                      <a:pt x="457916" y="365105"/>
                    </a:cubicBezTo>
                    <a:cubicBezTo>
                      <a:pt x="446820" y="372742"/>
                      <a:pt x="434178" y="375561"/>
                      <a:pt x="420990" y="376834"/>
                    </a:cubicBezTo>
                    <a:cubicBezTo>
                      <a:pt x="403346" y="378561"/>
                      <a:pt x="384701" y="377288"/>
                      <a:pt x="366420" y="377379"/>
                    </a:cubicBezTo>
                    <a:cubicBezTo>
                      <a:pt x="344683" y="377470"/>
                      <a:pt x="323401" y="379470"/>
                      <a:pt x="304302" y="387471"/>
                    </a:cubicBezTo>
                    <a:cubicBezTo>
                      <a:pt x="281928" y="397017"/>
                      <a:pt x="269286" y="410564"/>
                      <a:pt x="261010" y="425929"/>
                    </a:cubicBezTo>
                    <a:cubicBezTo>
                      <a:pt x="254734" y="437476"/>
                      <a:pt x="251096" y="450205"/>
                      <a:pt x="247549" y="462751"/>
                    </a:cubicBezTo>
                    <a:cubicBezTo>
                      <a:pt x="244730" y="472752"/>
                      <a:pt x="242092" y="482753"/>
                      <a:pt x="236635" y="491572"/>
                    </a:cubicBezTo>
                    <a:cubicBezTo>
                      <a:pt x="226722" y="507756"/>
                      <a:pt x="208532" y="517484"/>
                      <a:pt x="187340" y="522576"/>
                    </a:cubicBezTo>
                    <a:cubicBezTo>
                      <a:pt x="166877" y="527576"/>
                      <a:pt x="143594" y="528212"/>
                      <a:pt x="120856" y="525212"/>
                    </a:cubicBezTo>
                    <a:cubicBezTo>
                      <a:pt x="113853" y="524303"/>
                      <a:pt x="106941" y="523212"/>
                      <a:pt x="100120" y="521848"/>
                    </a:cubicBezTo>
                    <a:cubicBezTo>
                      <a:pt x="93117" y="520393"/>
                      <a:pt x="86113" y="518848"/>
                      <a:pt x="79201" y="517211"/>
                    </a:cubicBezTo>
                    <a:lnTo>
                      <a:pt x="64286" y="513120"/>
                    </a:lnTo>
                    <a:cubicBezTo>
                      <a:pt x="63831" y="512938"/>
                      <a:pt x="62921" y="512938"/>
                      <a:pt x="61921" y="512938"/>
                    </a:cubicBezTo>
                    <a:lnTo>
                      <a:pt x="61921" y="513029"/>
                    </a:lnTo>
                    <a:lnTo>
                      <a:pt x="61830" y="512938"/>
                    </a:lnTo>
                    <a:cubicBezTo>
                      <a:pt x="60102" y="512847"/>
                      <a:pt x="58192" y="512665"/>
                      <a:pt x="58556" y="511574"/>
                    </a:cubicBezTo>
                    <a:cubicBezTo>
                      <a:pt x="58647" y="511302"/>
                      <a:pt x="58738" y="511120"/>
                      <a:pt x="58829" y="510938"/>
                    </a:cubicBezTo>
                    <a:cubicBezTo>
                      <a:pt x="56282" y="509665"/>
                      <a:pt x="53190" y="509302"/>
                      <a:pt x="50188" y="510120"/>
                    </a:cubicBezTo>
                    <a:cubicBezTo>
                      <a:pt x="44368" y="511483"/>
                      <a:pt x="42367" y="515120"/>
                      <a:pt x="41366" y="516939"/>
                    </a:cubicBezTo>
                    <a:cubicBezTo>
                      <a:pt x="39002" y="521485"/>
                      <a:pt x="38911" y="526576"/>
                      <a:pt x="43458" y="531758"/>
                    </a:cubicBezTo>
                    <a:cubicBezTo>
                      <a:pt x="44368" y="532758"/>
                      <a:pt x="45914" y="534031"/>
                      <a:pt x="48369" y="535213"/>
                    </a:cubicBezTo>
                    <a:cubicBezTo>
                      <a:pt x="50006" y="535941"/>
                      <a:pt x="53917" y="536940"/>
                      <a:pt x="55554" y="537668"/>
                    </a:cubicBezTo>
                    <a:lnTo>
                      <a:pt x="72562" y="542941"/>
                    </a:lnTo>
                    <a:cubicBezTo>
                      <a:pt x="79656" y="544941"/>
                      <a:pt x="86932" y="546851"/>
                      <a:pt x="94299" y="548578"/>
                    </a:cubicBezTo>
                    <a:cubicBezTo>
                      <a:pt x="101666" y="550305"/>
                      <a:pt x="109124" y="551851"/>
                      <a:pt x="116673" y="553124"/>
                    </a:cubicBezTo>
                    <a:cubicBezTo>
                      <a:pt x="148869" y="558488"/>
                      <a:pt x="182156" y="557215"/>
                      <a:pt x="209623" y="548396"/>
                    </a:cubicBezTo>
                    <a:cubicBezTo>
                      <a:pt x="233088" y="540941"/>
                      <a:pt x="252279" y="527758"/>
                      <a:pt x="264466" y="509120"/>
                    </a:cubicBezTo>
                    <a:cubicBezTo>
                      <a:pt x="277381" y="489118"/>
                      <a:pt x="279291" y="463751"/>
                      <a:pt x="291296" y="442749"/>
                    </a:cubicBezTo>
                    <a:cubicBezTo>
                      <a:pt x="296480" y="433657"/>
                      <a:pt x="304393" y="425839"/>
                      <a:pt x="317944" y="420383"/>
                    </a:cubicBezTo>
                    <a:close/>
                    <a:moveTo>
                      <a:pt x="61921" y="512938"/>
                    </a:moveTo>
                    <a:cubicBezTo>
                      <a:pt x="60829" y="511302"/>
                      <a:pt x="59556" y="509938"/>
                      <a:pt x="58829" y="510938"/>
                    </a:cubicBezTo>
                    <a:cubicBezTo>
                      <a:pt x="59920" y="511483"/>
                      <a:pt x="60920" y="512120"/>
                      <a:pt x="61830" y="512938"/>
                    </a:cubicBezTo>
                    <a:lnTo>
                      <a:pt x="61921" y="512938"/>
                    </a:lnTo>
                    <a:close/>
                    <a:moveTo>
                      <a:pt x="585245" y="326283"/>
                    </a:moveTo>
                    <a:cubicBezTo>
                      <a:pt x="581880" y="329647"/>
                      <a:pt x="579425" y="333284"/>
                      <a:pt x="577424" y="337011"/>
                    </a:cubicBezTo>
                    <a:cubicBezTo>
                      <a:pt x="574513" y="342285"/>
                      <a:pt x="572694" y="347740"/>
                      <a:pt x="570875" y="353286"/>
                    </a:cubicBezTo>
                    <a:cubicBezTo>
                      <a:pt x="569511" y="357468"/>
                      <a:pt x="568238" y="361832"/>
                      <a:pt x="564691" y="365469"/>
                    </a:cubicBezTo>
                    <a:cubicBezTo>
                      <a:pt x="559779" y="370742"/>
                      <a:pt x="553140" y="374833"/>
                      <a:pt x="546501" y="379016"/>
                    </a:cubicBezTo>
                    <a:cubicBezTo>
                      <a:pt x="538133" y="384289"/>
                      <a:pt x="529675" y="389471"/>
                      <a:pt x="522217" y="395290"/>
                    </a:cubicBezTo>
                    <a:cubicBezTo>
                      <a:pt x="517579" y="399018"/>
                      <a:pt x="513304" y="402927"/>
                      <a:pt x="509757" y="407291"/>
                    </a:cubicBezTo>
                    <a:cubicBezTo>
                      <a:pt x="503482" y="415019"/>
                      <a:pt x="499662" y="424475"/>
                      <a:pt x="494114" y="432930"/>
                    </a:cubicBezTo>
                    <a:cubicBezTo>
                      <a:pt x="492113" y="435931"/>
                      <a:pt x="489930" y="438931"/>
                      <a:pt x="486383" y="441113"/>
                    </a:cubicBezTo>
                    <a:cubicBezTo>
                      <a:pt x="480380" y="444840"/>
                      <a:pt x="472559" y="446568"/>
                      <a:pt x="464282" y="447568"/>
                    </a:cubicBezTo>
                    <a:cubicBezTo>
                      <a:pt x="449548" y="449386"/>
                      <a:pt x="433541" y="449023"/>
                      <a:pt x="420444" y="449568"/>
                    </a:cubicBezTo>
                    <a:cubicBezTo>
                      <a:pt x="413623" y="449841"/>
                      <a:pt x="403983" y="449568"/>
                      <a:pt x="396070" y="451114"/>
                    </a:cubicBezTo>
                    <a:cubicBezTo>
                      <a:pt x="390340" y="452296"/>
                      <a:pt x="385247" y="454023"/>
                      <a:pt x="381609" y="456933"/>
                    </a:cubicBezTo>
                    <a:cubicBezTo>
                      <a:pt x="375879" y="461024"/>
                      <a:pt x="374515" y="469025"/>
                      <a:pt x="378608" y="474843"/>
                    </a:cubicBezTo>
                    <a:cubicBezTo>
                      <a:pt x="382791" y="480571"/>
                      <a:pt x="390795" y="481935"/>
                      <a:pt x="396525" y="477753"/>
                    </a:cubicBezTo>
                    <a:cubicBezTo>
                      <a:pt x="398526" y="476480"/>
                      <a:pt x="401800" y="477117"/>
                      <a:pt x="404983" y="477117"/>
                    </a:cubicBezTo>
                    <a:cubicBezTo>
                      <a:pt x="410531" y="477117"/>
                      <a:pt x="416170" y="477662"/>
                      <a:pt x="420535" y="477844"/>
                    </a:cubicBezTo>
                    <a:cubicBezTo>
                      <a:pt x="436997" y="478389"/>
                      <a:pt x="457643" y="480480"/>
                      <a:pt x="475651" y="478389"/>
                    </a:cubicBezTo>
                    <a:cubicBezTo>
                      <a:pt x="485746" y="477117"/>
                      <a:pt x="495114" y="474389"/>
                      <a:pt x="502936" y="470207"/>
                    </a:cubicBezTo>
                    <a:cubicBezTo>
                      <a:pt x="509393" y="466752"/>
                      <a:pt x="514395" y="462388"/>
                      <a:pt x="518579" y="457478"/>
                    </a:cubicBezTo>
                    <a:cubicBezTo>
                      <a:pt x="525946" y="449114"/>
                      <a:pt x="529766" y="438567"/>
                      <a:pt x="536951" y="430475"/>
                    </a:cubicBezTo>
                    <a:cubicBezTo>
                      <a:pt x="541589" y="425202"/>
                      <a:pt x="547956" y="421111"/>
                      <a:pt x="554504" y="416929"/>
                    </a:cubicBezTo>
                    <a:cubicBezTo>
                      <a:pt x="562599" y="411655"/>
                      <a:pt x="571057" y="406564"/>
                      <a:pt x="578333" y="400836"/>
                    </a:cubicBezTo>
                    <a:cubicBezTo>
                      <a:pt x="582972" y="397290"/>
                      <a:pt x="587246" y="393472"/>
                      <a:pt x="590884" y="389289"/>
                    </a:cubicBezTo>
                    <a:cubicBezTo>
                      <a:pt x="594067" y="385653"/>
                      <a:pt x="596523" y="381925"/>
                      <a:pt x="598433" y="378016"/>
                    </a:cubicBezTo>
                    <a:cubicBezTo>
                      <a:pt x="601071" y="372651"/>
                      <a:pt x="602708" y="367105"/>
                      <a:pt x="604254" y="361469"/>
                    </a:cubicBezTo>
                    <a:cubicBezTo>
                      <a:pt x="605436" y="357104"/>
                      <a:pt x="606164" y="352468"/>
                      <a:pt x="609529" y="348467"/>
                    </a:cubicBezTo>
                    <a:cubicBezTo>
                      <a:pt x="611893" y="345740"/>
                      <a:pt x="614895" y="343285"/>
                      <a:pt x="618260" y="341012"/>
                    </a:cubicBezTo>
                    <a:cubicBezTo>
                      <a:pt x="635450" y="329283"/>
                      <a:pt x="659551" y="320828"/>
                      <a:pt x="674376" y="307463"/>
                    </a:cubicBezTo>
                    <a:cubicBezTo>
                      <a:pt x="680015" y="302735"/>
                      <a:pt x="680833" y="294280"/>
                      <a:pt x="676013" y="288643"/>
                    </a:cubicBezTo>
                    <a:cubicBezTo>
                      <a:pt x="671284" y="282915"/>
                      <a:pt x="662825" y="282188"/>
                      <a:pt x="657186" y="286916"/>
                    </a:cubicBezTo>
                    <a:cubicBezTo>
                      <a:pt x="642180" y="298462"/>
                      <a:pt x="618442" y="304099"/>
                      <a:pt x="601343" y="313918"/>
                    </a:cubicBezTo>
                    <a:cubicBezTo>
                      <a:pt x="595159" y="317464"/>
                      <a:pt x="589702" y="321646"/>
                      <a:pt x="585245" y="326283"/>
                    </a:cubicBezTo>
                    <a:close/>
                    <a:moveTo>
                      <a:pt x="97937" y="345194"/>
                    </a:moveTo>
                    <a:cubicBezTo>
                      <a:pt x="94390" y="342739"/>
                      <a:pt x="91661" y="339557"/>
                      <a:pt x="89297" y="336284"/>
                    </a:cubicBezTo>
                    <a:cubicBezTo>
                      <a:pt x="88296" y="335011"/>
                      <a:pt x="87387" y="333557"/>
                      <a:pt x="86659" y="332193"/>
                    </a:cubicBezTo>
                    <a:cubicBezTo>
                      <a:pt x="75199" y="347194"/>
                      <a:pt x="100302" y="377925"/>
                      <a:pt x="109942" y="350286"/>
                    </a:cubicBezTo>
                    <a:cubicBezTo>
                      <a:pt x="108396" y="349649"/>
                      <a:pt x="106941" y="348831"/>
                      <a:pt x="105850" y="347740"/>
                    </a:cubicBezTo>
                    <a:cubicBezTo>
                      <a:pt x="102848" y="346831"/>
                      <a:pt x="99210" y="346012"/>
                      <a:pt x="97937" y="345194"/>
                    </a:cubicBezTo>
                    <a:close/>
                    <a:moveTo>
                      <a:pt x="83931" y="326465"/>
                    </a:moveTo>
                    <a:cubicBezTo>
                      <a:pt x="84749" y="328374"/>
                      <a:pt x="85659" y="330284"/>
                      <a:pt x="86659" y="332193"/>
                    </a:cubicBezTo>
                    <a:cubicBezTo>
                      <a:pt x="90752" y="326829"/>
                      <a:pt x="99483" y="323465"/>
                      <a:pt x="115217" y="325465"/>
                    </a:cubicBezTo>
                    <a:cubicBezTo>
                      <a:pt x="109033" y="325101"/>
                      <a:pt x="103303" y="329374"/>
                      <a:pt x="101939" y="335648"/>
                    </a:cubicBezTo>
                    <a:cubicBezTo>
                      <a:pt x="101029" y="340194"/>
                      <a:pt x="102575" y="344740"/>
                      <a:pt x="105850" y="347740"/>
                    </a:cubicBezTo>
                    <a:cubicBezTo>
                      <a:pt x="108305" y="348467"/>
                      <a:pt x="110306" y="349195"/>
                      <a:pt x="109942" y="350195"/>
                    </a:cubicBezTo>
                    <a:lnTo>
                      <a:pt x="109942" y="350286"/>
                    </a:lnTo>
                    <a:cubicBezTo>
                      <a:pt x="110488" y="350558"/>
                      <a:pt x="111216" y="350740"/>
                      <a:pt x="111852" y="350831"/>
                    </a:cubicBezTo>
                    <a:cubicBezTo>
                      <a:pt x="113853" y="351377"/>
                      <a:pt x="115035" y="351286"/>
                      <a:pt x="115490" y="351286"/>
                    </a:cubicBezTo>
                    <a:cubicBezTo>
                      <a:pt x="119219" y="351377"/>
                      <a:pt x="121311" y="349740"/>
                      <a:pt x="122493" y="349013"/>
                    </a:cubicBezTo>
                    <a:cubicBezTo>
                      <a:pt x="127223" y="346194"/>
                      <a:pt x="128132" y="341830"/>
                      <a:pt x="128041" y="337284"/>
                    </a:cubicBezTo>
                    <a:cubicBezTo>
                      <a:pt x="128041" y="336375"/>
                      <a:pt x="127405" y="329920"/>
                      <a:pt x="119765" y="326283"/>
                    </a:cubicBezTo>
                    <a:lnTo>
                      <a:pt x="114308" y="323647"/>
                    </a:lnTo>
                    <a:lnTo>
                      <a:pt x="111125" y="316919"/>
                    </a:lnTo>
                    <a:cubicBezTo>
                      <a:pt x="110124" y="313645"/>
                      <a:pt x="111307" y="310463"/>
                      <a:pt x="112762" y="307463"/>
                    </a:cubicBezTo>
                    <a:cubicBezTo>
                      <a:pt x="114672" y="303463"/>
                      <a:pt x="118128" y="300099"/>
                      <a:pt x="121948" y="296917"/>
                    </a:cubicBezTo>
                    <a:cubicBezTo>
                      <a:pt x="132225" y="288189"/>
                      <a:pt x="145231" y="280460"/>
                      <a:pt x="159237" y="272823"/>
                    </a:cubicBezTo>
                    <a:cubicBezTo>
                      <a:pt x="167150" y="268550"/>
                      <a:pt x="175426" y="264277"/>
                      <a:pt x="183793" y="260186"/>
                    </a:cubicBezTo>
                    <a:cubicBezTo>
                      <a:pt x="196526" y="253912"/>
                      <a:pt x="209350" y="247821"/>
                      <a:pt x="221992" y="242820"/>
                    </a:cubicBezTo>
                    <a:cubicBezTo>
                      <a:pt x="228086" y="240275"/>
                      <a:pt x="234816" y="237365"/>
                      <a:pt x="241001" y="236092"/>
                    </a:cubicBezTo>
                    <a:cubicBezTo>
                      <a:pt x="242547" y="235820"/>
                      <a:pt x="243911" y="235456"/>
                      <a:pt x="245275" y="235456"/>
                    </a:cubicBezTo>
                    <a:cubicBezTo>
                      <a:pt x="245730" y="235456"/>
                      <a:pt x="246367" y="235183"/>
                      <a:pt x="246731" y="235092"/>
                    </a:cubicBezTo>
                    <a:cubicBezTo>
                      <a:pt x="246549" y="234729"/>
                      <a:pt x="246276" y="234092"/>
                      <a:pt x="246640" y="234001"/>
                    </a:cubicBezTo>
                    <a:cubicBezTo>
                      <a:pt x="246912" y="233819"/>
                      <a:pt x="247094" y="234638"/>
                      <a:pt x="247185" y="235092"/>
                    </a:cubicBezTo>
                    <a:cubicBezTo>
                      <a:pt x="248277" y="242457"/>
                      <a:pt x="255007" y="247548"/>
                      <a:pt x="262374" y="246548"/>
                    </a:cubicBezTo>
                    <a:cubicBezTo>
                      <a:pt x="269650" y="245548"/>
                      <a:pt x="274834" y="238729"/>
                      <a:pt x="273743" y="231365"/>
                    </a:cubicBezTo>
                    <a:cubicBezTo>
                      <a:pt x="272742" y="218091"/>
                      <a:pt x="265284" y="211635"/>
                      <a:pt x="256098" y="207999"/>
                    </a:cubicBezTo>
                    <a:cubicBezTo>
                      <a:pt x="244821" y="203635"/>
                      <a:pt x="226449" y="207544"/>
                      <a:pt x="210987" y="212090"/>
                    </a:cubicBezTo>
                    <a:cubicBezTo>
                      <a:pt x="191797" y="218272"/>
                      <a:pt x="171242" y="225637"/>
                      <a:pt x="152598" y="235274"/>
                    </a:cubicBezTo>
                    <a:cubicBezTo>
                      <a:pt x="131952" y="245912"/>
                      <a:pt x="113671" y="259095"/>
                      <a:pt x="99665" y="272641"/>
                    </a:cubicBezTo>
                    <a:cubicBezTo>
                      <a:pt x="91116" y="281279"/>
                      <a:pt x="84749" y="291007"/>
                      <a:pt x="82475" y="301190"/>
                    </a:cubicBezTo>
                    <a:cubicBezTo>
                      <a:pt x="80475" y="309554"/>
                      <a:pt x="80566" y="318192"/>
                      <a:pt x="83931" y="326465"/>
                    </a:cubicBezTo>
                    <a:close/>
                    <a:moveTo>
                      <a:pt x="44186" y="320555"/>
                    </a:moveTo>
                    <a:cubicBezTo>
                      <a:pt x="45823" y="318737"/>
                      <a:pt x="48187" y="312191"/>
                      <a:pt x="43276" y="304190"/>
                    </a:cubicBezTo>
                    <a:cubicBezTo>
                      <a:pt x="41912" y="302008"/>
                      <a:pt x="36546" y="295644"/>
                      <a:pt x="36546" y="295644"/>
                    </a:cubicBezTo>
                    <a:cubicBezTo>
                      <a:pt x="36546" y="295644"/>
                      <a:pt x="37183" y="296189"/>
                      <a:pt x="37273" y="296371"/>
                    </a:cubicBezTo>
                    <a:cubicBezTo>
                      <a:pt x="35909" y="294007"/>
                      <a:pt x="35000" y="291462"/>
                      <a:pt x="34090" y="288916"/>
                    </a:cubicBezTo>
                    <a:cubicBezTo>
                      <a:pt x="33363" y="286825"/>
                      <a:pt x="33454" y="284643"/>
                      <a:pt x="33999" y="282733"/>
                    </a:cubicBezTo>
                    <a:cubicBezTo>
                      <a:pt x="34363" y="281279"/>
                      <a:pt x="36091" y="281006"/>
                      <a:pt x="37364" y="280097"/>
                    </a:cubicBezTo>
                    <a:cubicBezTo>
                      <a:pt x="39274" y="278733"/>
                      <a:pt x="41457" y="277551"/>
                      <a:pt x="43822" y="276369"/>
                    </a:cubicBezTo>
                    <a:cubicBezTo>
                      <a:pt x="51825" y="272369"/>
                      <a:pt x="60920" y="268641"/>
                      <a:pt x="69197" y="264368"/>
                    </a:cubicBezTo>
                    <a:cubicBezTo>
                      <a:pt x="74654" y="261459"/>
                      <a:pt x="79747" y="258549"/>
                      <a:pt x="83931" y="254821"/>
                    </a:cubicBezTo>
                    <a:cubicBezTo>
                      <a:pt x="90024" y="250639"/>
                      <a:pt x="91570" y="242366"/>
                      <a:pt x="87478" y="236183"/>
                    </a:cubicBezTo>
                    <a:cubicBezTo>
                      <a:pt x="83294" y="230092"/>
                      <a:pt x="74927" y="228455"/>
                      <a:pt x="68833" y="232638"/>
                    </a:cubicBezTo>
                    <a:cubicBezTo>
                      <a:pt x="62921" y="235638"/>
                      <a:pt x="55554" y="236456"/>
                      <a:pt x="48187" y="238274"/>
                    </a:cubicBezTo>
                    <a:cubicBezTo>
                      <a:pt x="38456" y="240547"/>
                      <a:pt x="28815" y="243184"/>
                      <a:pt x="21175" y="247457"/>
                    </a:cubicBezTo>
                    <a:cubicBezTo>
                      <a:pt x="9807" y="253821"/>
                      <a:pt x="2258" y="263368"/>
                      <a:pt x="348" y="275915"/>
                    </a:cubicBezTo>
                    <a:cubicBezTo>
                      <a:pt x="-380" y="282279"/>
                      <a:pt x="-107" y="288825"/>
                      <a:pt x="2531" y="295098"/>
                    </a:cubicBezTo>
                    <a:cubicBezTo>
                      <a:pt x="5350" y="301826"/>
                      <a:pt x="9443" y="308463"/>
                      <a:pt x="14627" y="313737"/>
                    </a:cubicBezTo>
                    <a:cubicBezTo>
                      <a:pt x="14991" y="314191"/>
                      <a:pt x="18629" y="315737"/>
                      <a:pt x="21084" y="317373"/>
                    </a:cubicBezTo>
                    <a:lnTo>
                      <a:pt x="20903" y="315282"/>
                    </a:lnTo>
                    <a:cubicBezTo>
                      <a:pt x="21084" y="316100"/>
                      <a:pt x="21266" y="316919"/>
                      <a:pt x="21630" y="317737"/>
                    </a:cubicBezTo>
                    <a:lnTo>
                      <a:pt x="21084" y="317373"/>
                    </a:lnTo>
                    <a:cubicBezTo>
                      <a:pt x="21266" y="319555"/>
                      <a:pt x="21630" y="321737"/>
                      <a:pt x="22994" y="320374"/>
                    </a:cubicBezTo>
                    <a:cubicBezTo>
                      <a:pt x="23813" y="321737"/>
                      <a:pt x="24995" y="322919"/>
                      <a:pt x="26359" y="323828"/>
                    </a:cubicBezTo>
                    <a:cubicBezTo>
                      <a:pt x="32180" y="327829"/>
                      <a:pt x="40184" y="326374"/>
                      <a:pt x="44186" y="320555"/>
                    </a:cubicBezTo>
                    <a:close/>
                    <a:moveTo>
                      <a:pt x="57373" y="347831"/>
                    </a:moveTo>
                    <a:cubicBezTo>
                      <a:pt x="50643" y="344830"/>
                      <a:pt x="42730" y="347831"/>
                      <a:pt x="39729" y="354650"/>
                    </a:cubicBezTo>
                    <a:cubicBezTo>
                      <a:pt x="34545" y="362650"/>
                      <a:pt x="32999" y="376015"/>
                      <a:pt x="35818" y="390017"/>
                    </a:cubicBezTo>
                    <a:cubicBezTo>
                      <a:pt x="37364" y="397199"/>
                      <a:pt x="40639" y="404382"/>
                      <a:pt x="45186" y="410564"/>
                    </a:cubicBezTo>
                    <a:cubicBezTo>
                      <a:pt x="47551" y="413837"/>
                      <a:pt x="50279" y="416838"/>
                      <a:pt x="53553" y="419202"/>
                    </a:cubicBezTo>
                    <a:cubicBezTo>
                      <a:pt x="65468" y="428021"/>
                      <a:pt x="80656" y="433476"/>
                      <a:pt x="99028" y="427384"/>
                    </a:cubicBezTo>
                    <a:cubicBezTo>
                      <a:pt x="106031" y="426111"/>
                      <a:pt x="110670" y="419383"/>
                      <a:pt x="109397" y="412383"/>
                    </a:cubicBezTo>
                    <a:cubicBezTo>
                      <a:pt x="108123" y="405473"/>
                      <a:pt x="101393" y="400836"/>
                      <a:pt x="94481" y="402109"/>
                    </a:cubicBezTo>
                    <a:cubicBezTo>
                      <a:pt x="86295" y="402382"/>
                      <a:pt x="81475" y="397745"/>
                      <a:pt x="77291" y="393199"/>
                    </a:cubicBezTo>
                    <a:cubicBezTo>
                      <a:pt x="75199" y="390926"/>
                      <a:pt x="73653" y="388289"/>
                      <a:pt x="72107" y="385653"/>
                    </a:cubicBezTo>
                    <a:cubicBezTo>
                      <a:pt x="70288" y="382562"/>
                      <a:pt x="68378" y="379743"/>
                      <a:pt x="67287" y="376561"/>
                    </a:cubicBezTo>
                    <a:cubicBezTo>
                      <a:pt x="66195" y="373470"/>
                      <a:pt x="64740" y="370651"/>
                      <a:pt x="64649" y="367924"/>
                    </a:cubicBezTo>
                    <a:cubicBezTo>
                      <a:pt x="64649" y="367014"/>
                      <a:pt x="64013" y="366287"/>
                      <a:pt x="64195" y="365560"/>
                    </a:cubicBezTo>
                    <a:cubicBezTo>
                      <a:pt x="67196" y="358741"/>
                      <a:pt x="64195" y="350831"/>
                      <a:pt x="57373" y="347831"/>
                    </a:cubicBezTo>
                    <a:close/>
                    <a:moveTo>
                      <a:pt x="295571" y="171268"/>
                    </a:moveTo>
                    <a:cubicBezTo>
                      <a:pt x="302937" y="169177"/>
                      <a:pt x="311123" y="168086"/>
                      <a:pt x="319581" y="167358"/>
                    </a:cubicBezTo>
                    <a:cubicBezTo>
                      <a:pt x="322946" y="167085"/>
                      <a:pt x="326403" y="167267"/>
                      <a:pt x="329859" y="167358"/>
                    </a:cubicBezTo>
                    <a:cubicBezTo>
                      <a:pt x="332769" y="167449"/>
                      <a:pt x="335770" y="167358"/>
                      <a:pt x="338772" y="168086"/>
                    </a:cubicBezTo>
                    <a:cubicBezTo>
                      <a:pt x="340409" y="168449"/>
                      <a:pt x="344229" y="169631"/>
                      <a:pt x="347776" y="171540"/>
                    </a:cubicBezTo>
                    <a:cubicBezTo>
                      <a:pt x="348685" y="171995"/>
                      <a:pt x="350322" y="172359"/>
                      <a:pt x="351596" y="172813"/>
                    </a:cubicBezTo>
                    <a:cubicBezTo>
                      <a:pt x="351323" y="175450"/>
                      <a:pt x="351868" y="178268"/>
                      <a:pt x="353324" y="180723"/>
                    </a:cubicBezTo>
                    <a:cubicBezTo>
                      <a:pt x="356871" y="186815"/>
                      <a:pt x="364783" y="188906"/>
                      <a:pt x="370877" y="185269"/>
                    </a:cubicBezTo>
                    <a:cubicBezTo>
                      <a:pt x="374515" y="183905"/>
                      <a:pt x="376243" y="181087"/>
                      <a:pt x="377971" y="178905"/>
                    </a:cubicBezTo>
                    <a:cubicBezTo>
                      <a:pt x="381518" y="174450"/>
                      <a:pt x="380972" y="168904"/>
                      <a:pt x="379244" y="162540"/>
                    </a:cubicBezTo>
                    <a:cubicBezTo>
                      <a:pt x="377516" y="156357"/>
                      <a:pt x="370149" y="148902"/>
                      <a:pt x="362782" y="142810"/>
                    </a:cubicBezTo>
                    <a:cubicBezTo>
                      <a:pt x="357416" y="138355"/>
                      <a:pt x="351686" y="135719"/>
                      <a:pt x="348958" y="134537"/>
                    </a:cubicBezTo>
                    <a:cubicBezTo>
                      <a:pt x="343228" y="132446"/>
                      <a:pt x="337316" y="131264"/>
                      <a:pt x="331314" y="131082"/>
                    </a:cubicBezTo>
                    <a:cubicBezTo>
                      <a:pt x="327494" y="130991"/>
                      <a:pt x="323674" y="131264"/>
                      <a:pt x="319945" y="131991"/>
                    </a:cubicBezTo>
                    <a:cubicBezTo>
                      <a:pt x="314670" y="132991"/>
                      <a:pt x="309486" y="134355"/>
                      <a:pt x="304484" y="136355"/>
                    </a:cubicBezTo>
                    <a:cubicBezTo>
                      <a:pt x="297299" y="139355"/>
                      <a:pt x="290659" y="142992"/>
                      <a:pt x="284657" y="146811"/>
                    </a:cubicBezTo>
                    <a:cubicBezTo>
                      <a:pt x="277926" y="149811"/>
                      <a:pt x="274925" y="157721"/>
                      <a:pt x="277926" y="164449"/>
                    </a:cubicBezTo>
                    <a:cubicBezTo>
                      <a:pt x="280928" y="171268"/>
                      <a:pt x="288840" y="174268"/>
                      <a:pt x="295571" y="171268"/>
                    </a:cubicBezTo>
                    <a:close/>
                    <a:moveTo>
                      <a:pt x="1595878" y="509120"/>
                    </a:moveTo>
                    <a:cubicBezTo>
                      <a:pt x="1581144" y="507847"/>
                      <a:pt x="1566228" y="503392"/>
                      <a:pt x="1551495" y="497755"/>
                    </a:cubicBezTo>
                    <a:cubicBezTo>
                      <a:pt x="1528121" y="488754"/>
                      <a:pt x="1505383" y="476389"/>
                      <a:pt x="1485465" y="466388"/>
                    </a:cubicBezTo>
                    <a:cubicBezTo>
                      <a:pt x="1433351" y="440294"/>
                      <a:pt x="1384420" y="405564"/>
                      <a:pt x="1339764" y="366742"/>
                    </a:cubicBezTo>
                    <a:cubicBezTo>
                      <a:pt x="1294016" y="327011"/>
                      <a:pt x="1252634" y="282915"/>
                      <a:pt x="1218164" y="237820"/>
                    </a:cubicBezTo>
                    <a:cubicBezTo>
                      <a:pt x="1197791" y="211726"/>
                      <a:pt x="1182057" y="182814"/>
                      <a:pt x="1162685" y="156175"/>
                    </a:cubicBezTo>
                    <a:cubicBezTo>
                      <a:pt x="1153954" y="144083"/>
                      <a:pt x="1144404" y="132446"/>
                      <a:pt x="1133581" y="121626"/>
                    </a:cubicBezTo>
                    <a:cubicBezTo>
                      <a:pt x="1104386" y="92623"/>
                      <a:pt x="1067279" y="67348"/>
                      <a:pt x="1027079" y="46710"/>
                    </a:cubicBezTo>
                    <a:cubicBezTo>
                      <a:pt x="988334" y="26890"/>
                      <a:pt x="946861" y="11343"/>
                      <a:pt x="907207" y="523"/>
                    </a:cubicBezTo>
                    <a:cubicBezTo>
                      <a:pt x="900386" y="-1477"/>
                      <a:pt x="893201" y="2433"/>
                      <a:pt x="891291" y="9251"/>
                    </a:cubicBezTo>
                    <a:cubicBezTo>
                      <a:pt x="889290" y="16070"/>
                      <a:pt x="893201" y="23162"/>
                      <a:pt x="900022" y="25162"/>
                    </a:cubicBezTo>
                    <a:cubicBezTo>
                      <a:pt x="937584" y="36709"/>
                      <a:pt x="976784" y="52892"/>
                      <a:pt x="1013164" y="72894"/>
                    </a:cubicBezTo>
                    <a:cubicBezTo>
                      <a:pt x="1049816" y="93078"/>
                      <a:pt x="1083650" y="117171"/>
                      <a:pt x="1110025" y="144720"/>
                    </a:cubicBezTo>
                    <a:cubicBezTo>
                      <a:pt x="1119393" y="154539"/>
                      <a:pt x="1127487" y="164994"/>
                      <a:pt x="1135036" y="175814"/>
                    </a:cubicBezTo>
                    <a:cubicBezTo>
                      <a:pt x="1154045" y="203271"/>
                      <a:pt x="1169597" y="232819"/>
                      <a:pt x="1189788" y="259640"/>
                    </a:cubicBezTo>
                    <a:cubicBezTo>
                      <a:pt x="1225804" y="306463"/>
                      <a:pt x="1268550" y="352740"/>
                      <a:pt x="1316845" y="393472"/>
                    </a:cubicBezTo>
                    <a:cubicBezTo>
                      <a:pt x="1364229" y="433476"/>
                      <a:pt x="1416707" y="468115"/>
                      <a:pt x="1472096" y="494118"/>
                    </a:cubicBezTo>
                    <a:cubicBezTo>
                      <a:pt x="1493014" y="503846"/>
                      <a:pt x="1517025" y="515938"/>
                      <a:pt x="1541763" y="524485"/>
                    </a:cubicBezTo>
                    <a:cubicBezTo>
                      <a:pt x="1559043" y="530576"/>
                      <a:pt x="1576779" y="534940"/>
                      <a:pt x="1593968" y="535850"/>
                    </a:cubicBezTo>
                    <a:cubicBezTo>
                      <a:pt x="1601335" y="536395"/>
                      <a:pt x="1607702" y="530849"/>
                      <a:pt x="1608247" y="523394"/>
                    </a:cubicBezTo>
                    <a:cubicBezTo>
                      <a:pt x="1608793" y="516029"/>
                      <a:pt x="1603245" y="509665"/>
                      <a:pt x="1595878" y="509120"/>
                    </a:cubicBezTo>
                    <a:close/>
                    <a:moveTo>
                      <a:pt x="1193881" y="514847"/>
                    </a:moveTo>
                    <a:cubicBezTo>
                      <a:pt x="1191334" y="515029"/>
                      <a:pt x="1188605" y="515757"/>
                      <a:pt x="1185968" y="516120"/>
                    </a:cubicBezTo>
                    <a:cubicBezTo>
                      <a:pt x="1185604" y="512575"/>
                      <a:pt x="1183876" y="508574"/>
                      <a:pt x="1178237" y="505847"/>
                    </a:cubicBezTo>
                    <a:cubicBezTo>
                      <a:pt x="1177419" y="505483"/>
                      <a:pt x="1175782" y="504846"/>
                      <a:pt x="1173417" y="504028"/>
                    </a:cubicBezTo>
                    <a:cubicBezTo>
                      <a:pt x="1163685" y="500573"/>
                      <a:pt x="1138856" y="492663"/>
                      <a:pt x="1137310" y="492209"/>
                    </a:cubicBezTo>
                    <a:cubicBezTo>
                      <a:pt x="1124668" y="488027"/>
                      <a:pt x="1112026" y="483753"/>
                      <a:pt x="1099475" y="479208"/>
                    </a:cubicBezTo>
                    <a:cubicBezTo>
                      <a:pt x="1086924" y="474753"/>
                      <a:pt x="1074555" y="470025"/>
                      <a:pt x="1062185" y="465115"/>
                    </a:cubicBezTo>
                    <a:cubicBezTo>
                      <a:pt x="1019166" y="448114"/>
                      <a:pt x="969508" y="425293"/>
                      <a:pt x="933946" y="393108"/>
                    </a:cubicBezTo>
                    <a:cubicBezTo>
                      <a:pt x="911027" y="372379"/>
                      <a:pt x="894019" y="347649"/>
                      <a:pt x="890745" y="317100"/>
                    </a:cubicBezTo>
                    <a:cubicBezTo>
                      <a:pt x="889927" y="310191"/>
                      <a:pt x="890018" y="303008"/>
                      <a:pt x="890927" y="295916"/>
                    </a:cubicBezTo>
                    <a:cubicBezTo>
                      <a:pt x="891837" y="288916"/>
                      <a:pt x="893565" y="281915"/>
                      <a:pt x="896111" y="275369"/>
                    </a:cubicBezTo>
                    <a:cubicBezTo>
                      <a:pt x="912755" y="232365"/>
                      <a:pt x="961595" y="231274"/>
                      <a:pt x="998521" y="245366"/>
                    </a:cubicBezTo>
                    <a:cubicBezTo>
                      <a:pt x="1013618" y="251185"/>
                      <a:pt x="1027079" y="259458"/>
                      <a:pt x="1036083" y="269550"/>
                    </a:cubicBezTo>
                    <a:cubicBezTo>
                      <a:pt x="1041904" y="276278"/>
                      <a:pt x="1045996" y="283552"/>
                      <a:pt x="1045996" y="291280"/>
                    </a:cubicBezTo>
                    <a:cubicBezTo>
                      <a:pt x="1045996" y="302826"/>
                      <a:pt x="1037811" y="314191"/>
                      <a:pt x="1020348" y="325283"/>
                    </a:cubicBezTo>
                    <a:cubicBezTo>
                      <a:pt x="1014073" y="329102"/>
                      <a:pt x="1012072" y="337375"/>
                      <a:pt x="1015892" y="343648"/>
                    </a:cubicBezTo>
                    <a:cubicBezTo>
                      <a:pt x="1019712" y="350013"/>
                      <a:pt x="1027988" y="352013"/>
                      <a:pt x="1034355" y="348194"/>
                    </a:cubicBezTo>
                    <a:cubicBezTo>
                      <a:pt x="1063550" y="331193"/>
                      <a:pt x="1074464" y="310736"/>
                      <a:pt x="1075191" y="291825"/>
                    </a:cubicBezTo>
                    <a:cubicBezTo>
                      <a:pt x="1076283" y="261731"/>
                      <a:pt x="1048634" y="231274"/>
                      <a:pt x="1010526" y="215363"/>
                    </a:cubicBezTo>
                    <a:cubicBezTo>
                      <a:pt x="957502" y="193179"/>
                      <a:pt x="888380" y="200089"/>
                      <a:pt x="862642" y="262004"/>
                    </a:cubicBezTo>
                    <a:cubicBezTo>
                      <a:pt x="858913" y="271278"/>
                      <a:pt x="856366" y="281188"/>
                      <a:pt x="855002" y="291189"/>
                    </a:cubicBezTo>
                    <a:cubicBezTo>
                      <a:pt x="853638" y="301190"/>
                      <a:pt x="853547" y="311373"/>
                      <a:pt x="854638" y="321283"/>
                    </a:cubicBezTo>
                    <a:cubicBezTo>
                      <a:pt x="859459" y="360741"/>
                      <a:pt x="880650" y="393108"/>
                      <a:pt x="910845" y="419202"/>
                    </a:cubicBezTo>
                    <a:cubicBezTo>
                      <a:pt x="950044" y="453205"/>
                      <a:pt x="1004432" y="476480"/>
                      <a:pt x="1051453" y="493482"/>
                    </a:cubicBezTo>
                    <a:cubicBezTo>
                      <a:pt x="1064277" y="498028"/>
                      <a:pt x="1077192" y="502483"/>
                      <a:pt x="1090198" y="506574"/>
                    </a:cubicBezTo>
                    <a:cubicBezTo>
                      <a:pt x="1103204" y="510756"/>
                      <a:pt x="1116300" y="514666"/>
                      <a:pt x="1129397" y="518302"/>
                    </a:cubicBezTo>
                    <a:cubicBezTo>
                      <a:pt x="1130216" y="518575"/>
                      <a:pt x="1138310" y="520757"/>
                      <a:pt x="1146950" y="523212"/>
                    </a:cubicBezTo>
                    <a:lnTo>
                      <a:pt x="1146950" y="523212"/>
                    </a:lnTo>
                    <a:cubicBezTo>
                      <a:pt x="1113026" y="528758"/>
                      <a:pt x="1079557" y="536122"/>
                      <a:pt x="1046633" y="544851"/>
                    </a:cubicBezTo>
                    <a:cubicBezTo>
                      <a:pt x="1013618" y="553670"/>
                      <a:pt x="981058" y="563943"/>
                      <a:pt x="948862" y="575126"/>
                    </a:cubicBezTo>
                    <a:cubicBezTo>
                      <a:pt x="914756" y="587127"/>
                      <a:pt x="880559" y="600129"/>
                      <a:pt x="848181" y="616040"/>
                    </a:cubicBezTo>
                    <a:cubicBezTo>
                      <a:pt x="825898" y="626950"/>
                      <a:pt x="804525" y="639314"/>
                      <a:pt x="784516" y="653407"/>
                    </a:cubicBezTo>
                    <a:cubicBezTo>
                      <a:pt x="755321" y="674227"/>
                      <a:pt x="730765" y="698957"/>
                      <a:pt x="702388" y="719959"/>
                    </a:cubicBezTo>
                    <a:cubicBezTo>
                      <a:pt x="691293" y="728141"/>
                      <a:pt x="679742" y="735779"/>
                      <a:pt x="666827" y="742234"/>
                    </a:cubicBezTo>
                    <a:cubicBezTo>
                      <a:pt x="622808" y="764327"/>
                      <a:pt x="577151" y="778692"/>
                      <a:pt x="530585" y="789329"/>
                    </a:cubicBezTo>
                    <a:cubicBezTo>
                      <a:pt x="459098" y="805513"/>
                      <a:pt x="385338" y="812786"/>
                      <a:pt x="311487" y="823242"/>
                    </a:cubicBezTo>
                    <a:cubicBezTo>
                      <a:pt x="304120" y="824151"/>
                      <a:pt x="298936" y="830879"/>
                      <a:pt x="299845" y="838244"/>
                    </a:cubicBezTo>
                    <a:cubicBezTo>
                      <a:pt x="300755" y="845517"/>
                      <a:pt x="307485" y="850790"/>
                      <a:pt x="314852" y="849790"/>
                    </a:cubicBezTo>
                    <a:cubicBezTo>
                      <a:pt x="389885" y="841334"/>
                      <a:pt x="464737" y="836334"/>
                      <a:pt x="537497" y="821514"/>
                    </a:cubicBezTo>
                    <a:cubicBezTo>
                      <a:pt x="587064" y="811513"/>
                      <a:pt x="635631" y="796876"/>
                      <a:pt x="682561" y="774237"/>
                    </a:cubicBezTo>
                    <a:cubicBezTo>
                      <a:pt x="697568" y="767055"/>
                      <a:pt x="711120" y="758417"/>
                      <a:pt x="723853" y="749053"/>
                    </a:cubicBezTo>
                    <a:cubicBezTo>
                      <a:pt x="752138" y="728232"/>
                      <a:pt x="776421" y="703503"/>
                      <a:pt x="805525" y="682682"/>
                    </a:cubicBezTo>
                    <a:cubicBezTo>
                      <a:pt x="828354" y="666044"/>
                      <a:pt x="853365" y="652043"/>
                      <a:pt x="879376" y="639678"/>
                    </a:cubicBezTo>
                    <a:cubicBezTo>
                      <a:pt x="905661" y="627131"/>
                      <a:pt x="932855" y="616221"/>
                      <a:pt x="960049" y="606038"/>
                    </a:cubicBezTo>
                    <a:cubicBezTo>
                      <a:pt x="991245" y="594401"/>
                      <a:pt x="1022804" y="583582"/>
                      <a:pt x="1054819" y="574126"/>
                    </a:cubicBezTo>
                    <a:cubicBezTo>
                      <a:pt x="1086651" y="564761"/>
                      <a:pt x="1118938" y="556761"/>
                      <a:pt x="1151680" y="550487"/>
                    </a:cubicBezTo>
                    <a:cubicBezTo>
                      <a:pt x="1159865" y="548942"/>
                      <a:pt x="1175782" y="544214"/>
                      <a:pt x="1190515" y="541850"/>
                    </a:cubicBezTo>
                    <a:cubicBezTo>
                      <a:pt x="1198246" y="540577"/>
                      <a:pt x="1205522" y="539214"/>
                      <a:pt x="1209979" y="541032"/>
                    </a:cubicBezTo>
                    <a:cubicBezTo>
                      <a:pt x="1216436" y="543850"/>
                      <a:pt x="1223985" y="540850"/>
                      <a:pt x="1226804" y="534395"/>
                    </a:cubicBezTo>
                    <a:cubicBezTo>
                      <a:pt x="1229624" y="527849"/>
                      <a:pt x="1226622" y="520303"/>
                      <a:pt x="1220074" y="517484"/>
                    </a:cubicBezTo>
                    <a:cubicBezTo>
                      <a:pt x="1213889" y="514666"/>
                      <a:pt x="1204522" y="513938"/>
                      <a:pt x="1193881" y="5148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3" name="Google Shape;723;p12"/>
              <p:cNvSpPr/>
              <p:nvPr/>
            </p:nvSpPr>
            <p:spPr>
              <a:xfrm rot="-5400000">
                <a:off x="8585310" y="3629262"/>
                <a:ext cx="169426" cy="223085"/>
              </a:xfrm>
              <a:custGeom>
                <a:avLst/>
                <a:gdLst/>
                <a:ahLst/>
                <a:cxnLst/>
                <a:rect l="l" t="t" r="r" b="b"/>
                <a:pathLst>
                  <a:path w="338852" h="446169" extrusionOk="0">
                    <a:moveTo>
                      <a:pt x="337986" y="268954"/>
                    </a:moveTo>
                    <a:lnTo>
                      <a:pt x="337258" y="269318"/>
                    </a:lnTo>
                    <a:cubicBezTo>
                      <a:pt x="338168" y="273864"/>
                      <a:pt x="95787" y="481612"/>
                      <a:pt x="60407" y="440880"/>
                    </a:cubicBezTo>
                    <a:cubicBezTo>
                      <a:pt x="42309" y="419969"/>
                      <a:pt x="95787" y="381602"/>
                      <a:pt x="161089" y="345234"/>
                    </a:cubicBezTo>
                    <a:cubicBezTo>
                      <a:pt x="89148" y="371510"/>
                      <a:pt x="21754" y="387966"/>
                      <a:pt x="12295" y="361782"/>
                    </a:cubicBezTo>
                    <a:cubicBezTo>
                      <a:pt x="3837" y="338325"/>
                      <a:pt x="61044" y="317323"/>
                      <a:pt x="130530" y="300957"/>
                    </a:cubicBezTo>
                    <a:cubicBezTo>
                      <a:pt x="60771" y="309140"/>
                      <a:pt x="1290" y="308685"/>
                      <a:pt x="17" y="283228"/>
                    </a:cubicBezTo>
                    <a:cubicBezTo>
                      <a:pt x="-1256" y="256680"/>
                      <a:pt x="69502" y="249134"/>
                      <a:pt x="147992" y="248861"/>
                    </a:cubicBezTo>
                    <a:cubicBezTo>
                      <a:pt x="71594" y="236587"/>
                      <a:pt x="5201" y="218131"/>
                      <a:pt x="15024" y="191492"/>
                    </a:cubicBezTo>
                    <a:cubicBezTo>
                      <a:pt x="24755" y="165216"/>
                      <a:pt x="96878" y="179672"/>
                      <a:pt x="172003" y="202948"/>
                    </a:cubicBezTo>
                    <a:cubicBezTo>
                      <a:pt x="100789" y="172945"/>
                      <a:pt x="40126" y="138668"/>
                      <a:pt x="58498" y="114484"/>
                    </a:cubicBezTo>
                    <a:cubicBezTo>
                      <a:pt x="73413" y="94846"/>
                      <a:pt x="121708" y="113757"/>
                      <a:pt x="175095" y="144214"/>
                    </a:cubicBezTo>
                    <a:cubicBezTo>
                      <a:pt x="131166" y="103938"/>
                      <a:pt x="101790" y="66116"/>
                      <a:pt x="124163" y="50387"/>
                    </a:cubicBezTo>
                    <a:cubicBezTo>
                      <a:pt x="147446" y="34022"/>
                      <a:pt x="191648" y="72571"/>
                      <a:pt x="234576" y="122212"/>
                    </a:cubicBezTo>
                    <a:cubicBezTo>
                      <a:pt x="202107" y="65025"/>
                      <a:pt x="181825" y="11383"/>
                      <a:pt x="211748" y="1200"/>
                    </a:cubicBezTo>
                    <a:cubicBezTo>
                      <a:pt x="244581" y="-9983"/>
                      <a:pt x="276322" y="58842"/>
                      <a:pt x="299878" y="130395"/>
                    </a:cubicBezTo>
                    <a:cubicBezTo>
                      <a:pt x="314885" y="176218"/>
                      <a:pt x="344261" y="273136"/>
                      <a:pt x="337986" y="268954"/>
                    </a:cubicBezTo>
                    <a:lnTo>
                      <a:pt x="337986" y="268954"/>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4" name="Google Shape;724;p12"/>
              <p:cNvSpPr/>
              <p:nvPr/>
            </p:nvSpPr>
            <p:spPr>
              <a:xfrm rot="-5400000">
                <a:off x="8655058" y="3522901"/>
                <a:ext cx="140729" cy="46559"/>
              </a:xfrm>
              <a:custGeom>
                <a:avLst/>
                <a:gdLst/>
                <a:ahLst/>
                <a:cxnLst/>
                <a:rect l="l" t="t" r="r" b="b"/>
                <a:pathLst>
                  <a:path w="281459" h="93118" extrusionOk="0">
                    <a:moveTo>
                      <a:pt x="4624" y="12540"/>
                    </a:moveTo>
                    <a:cubicBezTo>
                      <a:pt x="1259" y="11540"/>
                      <a:pt x="-742" y="7994"/>
                      <a:pt x="258" y="4539"/>
                    </a:cubicBezTo>
                    <a:cubicBezTo>
                      <a:pt x="1350" y="1175"/>
                      <a:pt x="4897" y="-734"/>
                      <a:pt x="8262" y="266"/>
                    </a:cubicBezTo>
                    <a:cubicBezTo>
                      <a:pt x="8262" y="266"/>
                      <a:pt x="37093" y="7903"/>
                      <a:pt x="75837" y="18631"/>
                    </a:cubicBezTo>
                    <a:cubicBezTo>
                      <a:pt x="96392" y="24359"/>
                      <a:pt x="119857" y="30905"/>
                      <a:pt x="143231" y="37724"/>
                    </a:cubicBezTo>
                    <a:cubicBezTo>
                      <a:pt x="161512" y="43179"/>
                      <a:pt x="179793" y="48816"/>
                      <a:pt x="196710" y="54180"/>
                    </a:cubicBezTo>
                    <a:cubicBezTo>
                      <a:pt x="241639" y="68272"/>
                      <a:pt x="276654" y="80001"/>
                      <a:pt x="276654" y="80001"/>
                    </a:cubicBezTo>
                    <a:cubicBezTo>
                      <a:pt x="280201" y="81001"/>
                      <a:pt x="282202" y="84820"/>
                      <a:pt x="281202" y="88365"/>
                    </a:cubicBezTo>
                    <a:cubicBezTo>
                      <a:pt x="280110" y="91911"/>
                      <a:pt x="276381" y="93911"/>
                      <a:pt x="272834" y="92820"/>
                    </a:cubicBezTo>
                    <a:cubicBezTo>
                      <a:pt x="272834" y="92820"/>
                      <a:pt x="237091" y="83456"/>
                      <a:pt x="191798" y="70636"/>
                    </a:cubicBezTo>
                    <a:cubicBezTo>
                      <a:pt x="174791" y="65818"/>
                      <a:pt x="156328" y="60635"/>
                      <a:pt x="138047" y="55089"/>
                    </a:cubicBezTo>
                    <a:cubicBezTo>
                      <a:pt x="114764" y="48089"/>
                      <a:pt x="91572" y="40633"/>
                      <a:pt x="71199" y="34178"/>
                    </a:cubicBezTo>
                    <a:cubicBezTo>
                      <a:pt x="32909" y="21995"/>
                      <a:pt x="4624" y="12540"/>
                      <a:pt x="4624" y="12540"/>
                    </a:cubicBezTo>
                    <a:lnTo>
                      <a:pt x="4624" y="12540"/>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5" name="Google Shape;725;p12"/>
              <p:cNvSpPr/>
              <p:nvPr/>
            </p:nvSpPr>
            <p:spPr>
              <a:xfrm rot="-5400000">
                <a:off x="8639101" y="3610647"/>
                <a:ext cx="102337" cy="57009"/>
              </a:xfrm>
              <a:custGeom>
                <a:avLst/>
                <a:gdLst/>
                <a:ahLst/>
                <a:cxnLst/>
                <a:rect l="l" t="t" r="r" b="b"/>
                <a:pathLst>
                  <a:path w="204674" h="114018" extrusionOk="0">
                    <a:moveTo>
                      <a:pt x="204287" y="94024"/>
                    </a:moveTo>
                    <a:cubicBezTo>
                      <a:pt x="197011" y="111298"/>
                      <a:pt x="98149" y="116026"/>
                      <a:pt x="46398" y="113298"/>
                    </a:cubicBezTo>
                    <a:cubicBezTo>
                      <a:pt x="29755" y="112480"/>
                      <a:pt x="-4806" y="107025"/>
                      <a:pt x="560" y="87114"/>
                    </a:cubicBezTo>
                    <a:cubicBezTo>
                      <a:pt x="4289" y="73022"/>
                      <a:pt x="22206" y="65112"/>
                      <a:pt x="36758" y="60111"/>
                    </a:cubicBezTo>
                    <a:cubicBezTo>
                      <a:pt x="39213" y="59202"/>
                      <a:pt x="50855" y="58020"/>
                      <a:pt x="52219" y="56202"/>
                    </a:cubicBezTo>
                    <a:cubicBezTo>
                      <a:pt x="52492" y="55838"/>
                      <a:pt x="40760" y="44746"/>
                      <a:pt x="39850" y="43382"/>
                    </a:cubicBezTo>
                    <a:cubicBezTo>
                      <a:pt x="33847" y="35109"/>
                      <a:pt x="29027" y="7833"/>
                      <a:pt x="43124" y="2196"/>
                    </a:cubicBezTo>
                    <a:cubicBezTo>
                      <a:pt x="57949" y="-3622"/>
                      <a:pt x="77139" y="3288"/>
                      <a:pt x="89691" y="9379"/>
                    </a:cubicBezTo>
                    <a:cubicBezTo>
                      <a:pt x="116612" y="22471"/>
                      <a:pt x="211472" y="76658"/>
                      <a:pt x="204287" y="94024"/>
                    </a:cubicBezTo>
                    <a:lnTo>
                      <a:pt x="204287" y="94024"/>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6" name="Google Shape;726;p12"/>
              <p:cNvSpPr/>
              <p:nvPr/>
            </p:nvSpPr>
            <p:spPr>
              <a:xfrm rot="-5400000">
                <a:off x="8636944" y="3659610"/>
                <a:ext cx="79747" cy="108677"/>
              </a:xfrm>
              <a:custGeom>
                <a:avLst/>
                <a:gdLst/>
                <a:ahLst/>
                <a:cxnLst/>
                <a:rect l="l" t="t" r="r" b="b"/>
                <a:pathLst>
                  <a:path w="159494" h="217354" extrusionOk="0">
                    <a:moveTo>
                      <a:pt x="112739" y="185052"/>
                    </a:moveTo>
                    <a:lnTo>
                      <a:pt x="112739" y="185052"/>
                    </a:lnTo>
                    <a:cubicBezTo>
                      <a:pt x="112739" y="185052"/>
                      <a:pt x="112830" y="185052"/>
                      <a:pt x="112921" y="185052"/>
                    </a:cubicBezTo>
                    <a:lnTo>
                      <a:pt x="112739" y="185052"/>
                    </a:lnTo>
                    <a:close/>
                    <a:moveTo>
                      <a:pt x="111193" y="171869"/>
                    </a:moveTo>
                    <a:cubicBezTo>
                      <a:pt x="109192" y="172051"/>
                      <a:pt x="102280" y="174142"/>
                      <a:pt x="99370" y="174869"/>
                    </a:cubicBezTo>
                    <a:lnTo>
                      <a:pt x="79815" y="180233"/>
                    </a:lnTo>
                    <a:cubicBezTo>
                      <a:pt x="73540" y="182143"/>
                      <a:pt x="67173" y="183870"/>
                      <a:pt x="60898" y="186052"/>
                    </a:cubicBezTo>
                    <a:cubicBezTo>
                      <a:pt x="56714" y="187507"/>
                      <a:pt x="52621" y="189053"/>
                      <a:pt x="48529" y="190780"/>
                    </a:cubicBezTo>
                    <a:cubicBezTo>
                      <a:pt x="38160" y="194962"/>
                      <a:pt x="28156" y="199599"/>
                      <a:pt x="18061" y="204418"/>
                    </a:cubicBezTo>
                    <a:cubicBezTo>
                      <a:pt x="14695" y="205872"/>
                      <a:pt x="13058" y="209782"/>
                      <a:pt x="14423" y="213237"/>
                    </a:cubicBezTo>
                    <a:cubicBezTo>
                      <a:pt x="15878" y="216601"/>
                      <a:pt x="19789" y="218237"/>
                      <a:pt x="23154" y="216874"/>
                    </a:cubicBezTo>
                    <a:cubicBezTo>
                      <a:pt x="30612" y="214419"/>
                      <a:pt x="38160" y="212237"/>
                      <a:pt x="45618" y="209964"/>
                    </a:cubicBezTo>
                    <a:cubicBezTo>
                      <a:pt x="50620" y="208418"/>
                      <a:pt x="55623" y="206873"/>
                      <a:pt x="60625" y="205327"/>
                    </a:cubicBezTo>
                    <a:cubicBezTo>
                      <a:pt x="64809" y="203963"/>
                      <a:pt x="68901" y="202509"/>
                      <a:pt x="73085" y="200963"/>
                    </a:cubicBezTo>
                    <a:cubicBezTo>
                      <a:pt x="77178" y="199508"/>
                      <a:pt x="81271" y="197872"/>
                      <a:pt x="85363" y="196235"/>
                    </a:cubicBezTo>
                    <a:lnTo>
                      <a:pt x="103917" y="188780"/>
                    </a:lnTo>
                    <a:cubicBezTo>
                      <a:pt x="105372" y="188234"/>
                      <a:pt x="108646" y="186052"/>
                      <a:pt x="111011" y="184961"/>
                    </a:cubicBezTo>
                    <a:cubicBezTo>
                      <a:pt x="111557" y="185052"/>
                      <a:pt x="112103" y="185052"/>
                      <a:pt x="112739" y="185052"/>
                    </a:cubicBezTo>
                    <a:lnTo>
                      <a:pt x="111739" y="184598"/>
                    </a:lnTo>
                    <a:cubicBezTo>
                      <a:pt x="112830" y="184143"/>
                      <a:pt x="113649" y="184052"/>
                      <a:pt x="113830" y="184598"/>
                    </a:cubicBezTo>
                    <a:cubicBezTo>
                      <a:pt x="113830" y="184780"/>
                      <a:pt x="113830" y="184870"/>
                      <a:pt x="113830" y="184961"/>
                    </a:cubicBezTo>
                    <a:cubicBezTo>
                      <a:pt x="114558" y="184780"/>
                      <a:pt x="115195" y="184507"/>
                      <a:pt x="115831" y="184143"/>
                    </a:cubicBezTo>
                    <a:cubicBezTo>
                      <a:pt x="121379" y="181143"/>
                      <a:pt x="119106" y="176142"/>
                      <a:pt x="118742" y="175324"/>
                    </a:cubicBezTo>
                    <a:cubicBezTo>
                      <a:pt x="118378" y="174324"/>
                      <a:pt x="116195" y="171142"/>
                      <a:pt x="111193" y="171869"/>
                    </a:cubicBezTo>
                    <a:close/>
                    <a:moveTo>
                      <a:pt x="116741" y="146685"/>
                    </a:moveTo>
                    <a:cubicBezTo>
                      <a:pt x="116013" y="146685"/>
                      <a:pt x="115286" y="146776"/>
                      <a:pt x="114558" y="146958"/>
                    </a:cubicBezTo>
                    <a:cubicBezTo>
                      <a:pt x="114649" y="147048"/>
                      <a:pt x="114649" y="147230"/>
                      <a:pt x="114740" y="147321"/>
                    </a:cubicBezTo>
                    <a:cubicBezTo>
                      <a:pt x="114922" y="147958"/>
                      <a:pt x="113922" y="148230"/>
                      <a:pt x="112375" y="148412"/>
                    </a:cubicBezTo>
                    <a:lnTo>
                      <a:pt x="112739" y="147776"/>
                    </a:lnTo>
                    <a:cubicBezTo>
                      <a:pt x="112466" y="147958"/>
                      <a:pt x="112193" y="148230"/>
                      <a:pt x="112012" y="148412"/>
                    </a:cubicBezTo>
                    <a:cubicBezTo>
                      <a:pt x="109192" y="148594"/>
                      <a:pt x="105190" y="148412"/>
                      <a:pt x="103462" y="148594"/>
                    </a:cubicBezTo>
                    <a:lnTo>
                      <a:pt x="79179" y="151867"/>
                    </a:lnTo>
                    <a:cubicBezTo>
                      <a:pt x="71721" y="152958"/>
                      <a:pt x="64263" y="153958"/>
                      <a:pt x="56805" y="155322"/>
                    </a:cubicBezTo>
                    <a:cubicBezTo>
                      <a:pt x="49984" y="156595"/>
                      <a:pt x="43163" y="158140"/>
                      <a:pt x="36341" y="159686"/>
                    </a:cubicBezTo>
                    <a:cubicBezTo>
                      <a:pt x="26155" y="161959"/>
                      <a:pt x="16060" y="164323"/>
                      <a:pt x="5873" y="166232"/>
                    </a:cubicBezTo>
                    <a:cubicBezTo>
                      <a:pt x="2144" y="166596"/>
                      <a:pt x="-402" y="169960"/>
                      <a:pt x="52" y="173687"/>
                    </a:cubicBezTo>
                    <a:cubicBezTo>
                      <a:pt x="416" y="177324"/>
                      <a:pt x="3781" y="179961"/>
                      <a:pt x="7510" y="179506"/>
                    </a:cubicBezTo>
                    <a:cubicBezTo>
                      <a:pt x="20152" y="178688"/>
                      <a:pt x="32703" y="177415"/>
                      <a:pt x="45254" y="175597"/>
                    </a:cubicBezTo>
                    <a:cubicBezTo>
                      <a:pt x="50257" y="174869"/>
                      <a:pt x="55168" y="174142"/>
                      <a:pt x="60170" y="173233"/>
                    </a:cubicBezTo>
                    <a:cubicBezTo>
                      <a:pt x="67446" y="171778"/>
                      <a:pt x="74722" y="170051"/>
                      <a:pt x="82089" y="168596"/>
                    </a:cubicBezTo>
                    <a:lnTo>
                      <a:pt x="106282" y="162868"/>
                    </a:lnTo>
                    <a:cubicBezTo>
                      <a:pt x="109283" y="162050"/>
                      <a:pt x="116832" y="160504"/>
                      <a:pt x="118742" y="159686"/>
                    </a:cubicBezTo>
                    <a:cubicBezTo>
                      <a:pt x="122107" y="158413"/>
                      <a:pt x="123198" y="156049"/>
                      <a:pt x="123380" y="155140"/>
                    </a:cubicBezTo>
                    <a:cubicBezTo>
                      <a:pt x="123926" y="152867"/>
                      <a:pt x="123835" y="150594"/>
                      <a:pt x="121743" y="148776"/>
                    </a:cubicBezTo>
                    <a:cubicBezTo>
                      <a:pt x="121288" y="148321"/>
                      <a:pt x="120015" y="146685"/>
                      <a:pt x="116741" y="146685"/>
                    </a:cubicBezTo>
                    <a:close/>
                    <a:moveTo>
                      <a:pt x="114649" y="125228"/>
                    </a:moveTo>
                    <a:lnTo>
                      <a:pt x="90275" y="119591"/>
                    </a:lnTo>
                    <a:cubicBezTo>
                      <a:pt x="84636" y="118409"/>
                      <a:pt x="78906" y="117227"/>
                      <a:pt x="73085" y="116409"/>
                    </a:cubicBezTo>
                    <a:cubicBezTo>
                      <a:pt x="69265" y="115863"/>
                      <a:pt x="65445" y="115318"/>
                      <a:pt x="61535" y="115045"/>
                    </a:cubicBezTo>
                    <a:cubicBezTo>
                      <a:pt x="47255" y="113772"/>
                      <a:pt x="32885" y="113409"/>
                      <a:pt x="18515" y="112500"/>
                    </a:cubicBezTo>
                    <a:cubicBezTo>
                      <a:pt x="14877" y="112045"/>
                      <a:pt x="11512" y="114772"/>
                      <a:pt x="11057" y="118409"/>
                    </a:cubicBezTo>
                    <a:cubicBezTo>
                      <a:pt x="10694" y="122046"/>
                      <a:pt x="13331" y="125410"/>
                      <a:pt x="16969" y="125864"/>
                    </a:cubicBezTo>
                    <a:cubicBezTo>
                      <a:pt x="28793" y="127865"/>
                      <a:pt x="40525" y="129865"/>
                      <a:pt x="52349" y="131683"/>
                    </a:cubicBezTo>
                    <a:cubicBezTo>
                      <a:pt x="58169" y="132592"/>
                      <a:pt x="64081" y="133502"/>
                      <a:pt x="69902" y="134229"/>
                    </a:cubicBezTo>
                    <a:cubicBezTo>
                      <a:pt x="75723" y="135047"/>
                      <a:pt x="81543" y="135593"/>
                      <a:pt x="87273" y="136502"/>
                    </a:cubicBezTo>
                    <a:lnTo>
                      <a:pt x="112012" y="139684"/>
                    </a:lnTo>
                    <a:cubicBezTo>
                      <a:pt x="114376" y="139957"/>
                      <a:pt x="118924" y="139775"/>
                      <a:pt x="122198" y="139775"/>
                    </a:cubicBezTo>
                    <a:cubicBezTo>
                      <a:pt x="124108" y="141321"/>
                      <a:pt x="126836" y="141593"/>
                      <a:pt x="129110" y="140320"/>
                    </a:cubicBezTo>
                    <a:cubicBezTo>
                      <a:pt x="133658" y="138229"/>
                      <a:pt x="133294" y="134684"/>
                      <a:pt x="133203" y="133047"/>
                    </a:cubicBezTo>
                    <a:cubicBezTo>
                      <a:pt x="133021" y="131320"/>
                      <a:pt x="131930" y="129410"/>
                      <a:pt x="129383" y="127865"/>
                    </a:cubicBezTo>
                    <a:cubicBezTo>
                      <a:pt x="127564" y="126774"/>
                      <a:pt x="118378" y="126137"/>
                      <a:pt x="114649" y="125228"/>
                    </a:cubicBezTo>
                    <a:close/>
                    <a:moveTo>
                      <a:pt x="116377" y="95407"/>
                    </a:moveTo>
                    <a:cubicBezTo>
                      <a:pt x="108192" y="92679"/>
                      <a:pt x="100006" y="89861"/>
                      <a:pt x="91730" y="87406"/>
                    </a:cubicBezTo>
                    <a:cubicBezTo>
                      <a:pt x="85090" y="85406"/>
                      <a:pt x="78360" y="83678"/>
                      <a:pt x="71721" y="81951"/>
                    </a:cubicBezTo>
                    <a:cubicBezTo>
                      <a:pt x="61625" y="79405"/>
                      <a:pt x="51530" y="77223"/>
                      <a:pt x="41525" y="74587"/>
                    </a:cubicBezTo>
                    <a:cubicBezTo>
                      <a:pt x="37978" y="73496"/>
                      <a:pt x="34250" y="75405"/>
                      <a:pt x="33067" y="78951"/>
                    </a:cubicBezTo>
                    <a:cubicBezTo>
                      <a:pt x="31976" y="82497"/>
                      <a:pt x="33886" y="86224"/>
                      <a:pt x="37433" y="87406"/>
                    </a:cubicBezTo>
                    <a:cubicBezTo>
                      <a:pt x="47164" y="91225"/>
                      <a:pt x="56896" y="95043"/>
                      <a:pt x="66809" y="98498"/>
                    </a:cubicBezTo>
                    <a:cubicBezTo>
                      <a:pt x="73358" y="100771"/>
                      <a:pt x="79997" y="102862"/>
                      <a:pt x="86637" y="104771"/>
                    </a:cubicBezTo>
                    <a:cubicBezTo>
                      <a:pt x="95004" y="107135"/>
                      <a:pt x="103462" y="109045"/>
                      <a:pt x="112012" y="110954"/>
                    </a:cubicBezTo>
                    <a:cubicBezTo>
                      <a:pt x="120470" y="112863"/>
                      <a:pt x="128928" y="114591"/>
                      <a:pt x="137387" y="116409"/>
                    </a:cubicBezTo>
                    <a:cubicBezTo>
                      <a:pt x="140843" y="117409"/>
                      <a:pt x="144390" y="115409"/>
                      <a:pt x="145390" y="112045"/>
                    </a:cubicBezTo>
                    <a:cubicBezTo>
                      <a:pt x="146300" y="108590"/>
                      <a:pt x="144299" y="105044"/>
                      <a:pt x="140934" y="104044"/>
                    </a:cubicBezTo>
                    <a:cubicBezTo>
                      <a:pt x="132748" y="101226"/>
                      <a:pt x="124654" y="98225"/>
                      <a:pt x="116377" y="95407"/>
                    </a:cubicBezTo>
                    <a:close/>
                    <a:moveTo>
                      <a:pt x="146663" y="81951"/>
                    </a:moveTo>
                    <a:cubicBezTo>
                      <a:pt x="139024" y="76223"/>
                      <a:pt x="119560" y="62767"/>
                      <a:pt x="118014" y="61676"/>
                    </a:cubicBezTo>
                    <a:cubicBezTo>
                      <a:pt x="112466" y="58130"/>
                      <a:pt x="107100" y="54130"/>
                      <a:pt x="101734" y="50312"/>
                    </a:cubicBezTo>
                    <a:cubicBezTo>
                      <a:pt x="96186" y="46493"/>
                      <a:pt x="90638" y="42674"/>
                      <a:pt x="84999" y="38856"/>
                    </a:cubicBezTo>
                    <a:cubicBezTo>
                      <a:pt x="77360" y="33764"/>
                      <a:pt x="69629" y="28855"/>
                      <a:pt x="61716" y="24036"/>
                    </a:cubicBezTo>
                    <a:cubicBezTo>
                      <a:pt x="58624" y="21945"/>
                      <a:pt x="54440" y="22763"/>
                      <a:pt x="52349" y="25764"/>
                    </a:cubicBezTo>
                    <a:cubicBezTo>
                      <a:pt x="50257" y="28855"/>
                      <a:pt x="51075" y="33037"/>
                      <a:pt x="54077" y="35128"/>
                    </a:cubicBezTo>
                    <a:cubicBezTo>
                      <a:pt x="64991" y="43493"/>
                      <a:pt x="74995" y="52584"/>
                      <a:pt x="85727" y="60949"/>
                    </a:cubicBezTo>
                    <a:cubicBezTo>
                      <a:pt x="88638" y="63222"/>
                      <a:pt x="91639" y="65404"/>
                      <a:pt x="94640" y="67495"/>
                    </a:cubicBezTo>
                    <a:cubicBezTo>
                      <a:pt x="99279" y="70677"/>
                      <a:pt x="104099" y="73586"/>
                      <a:pt x="109010" y="76405"/>
                    </a:cubicBezTo>
                    <a:cubicBezTo>
                      <a:pt x="110647" y="77314"/>
                      <a:pt x="131202" y="88406"/>
                      <a:pt x="139296" y="93134"/>
                    </a:cubicBezTo>
                    <a:cubicBezTo>
                      <a:pt x="139842" y="93407"/>
                      <a:pt x="140388" y="93589"/>
                      <a:pt x="140843" y="93861"/>
                    </a:cubicBezTo>
                    <a:cubicBezTo>
                      <a:pt x="140752" y="93498"/>
                      <a:pt x="140661" y="93225"/>
                      <a:pt x="140570" y="93043"/>
                    </a:cubicBezTo>
                    <a:cubicBezTo>
                      <a:pt x="140752" y="93407"/>
                      <a:pt x="140934" y="93679"/>
                      <a:pt x="141206" y="93952"/>
                    </a:cubicBezTo>
                    <a:lnTo>
                      <a:pt x="140843" y="93861"/>
                    </a:lnTo>
                    <a:cubicBezTo>
                      <a:pt x="141115" y="94407"/>
                      <a:pt x="141388" y="95043"/>
                      <a:pt x="141752" y="94498"/>
                    </a:cubicBezTo>
                    <a:cubicBezTo>
                      <a:pt x="144117" y="96680"/>
                      <a:pt x="147755" y="96771"/>
                      <a:pt x="150301" y="94679"/>
                    </a:cubicBezTo>
                    <a:cubicBezTo>
                      <a:pt x="151029" y="94043"/>
                      <a:pt x="154849" y="89043"/>
                      <a:pt x="149847" y="84497"/>
                    </a:cubicBezTo>
                    <a:cubicBezTo>
                      <a:pt x="149392" y="84042"/>
                      <a:pt x="148209" y="83133"/>
                      <a:pt x="146663" y="81951"/>
                    </a:cubicBezTo>
                    <a:close/>
                    <a:moveTo>
                      <a:pt x="157668" y="73405"/>
                    </a:moveTo>
                    <a:lnTo>
                      <a:pt x="157486" y="73586"/>
                    </a:lnTo>
                    <a:cubicBezTo>
                      <a:pt x="157032" y="73950"/>
                      <a:pt x="156304" y="73041"/>
                      <a:pt x="155667" y="71768"/>
                    </a:cubicBezTo>
                    <a:lnTo>
                      <a:pt x="155758" y="71768"/>
                    </a:lnTo>
                    <a:lnTo>
                      <a:pt x="155667" y="71677"/>
                    </a:lnTo>
                    <a:cubicBezTo>
                      <a:pt x="154576" y="69586"/>
                      <a:pt x="153394" y="66404"/>
                      <a:pt x="152484" y="65131"/>
                    </a:cubicBezTo>
                    <a:lnTo>
                      <a:pt x="140661" y="49220"/>
                    </a:lnTo>
                    <a:cubicBezTo>
                      <a:pt x="138114" y="46038"/>
                      <a:pt x="135567" y="42765"/>
                      <a:pt x="132930" y="39583"/>
                    </a:cubicBezTo>
                    <a:cubicBezTo>
                      <a:pt x="130292" y="36401"/>
                      <a:pt x="127564" y="33401"/>
                      <a:pt x="124835" y="30400"/>
                    </a:cubicBezTo>
                    <a:cubicBezTo>
                      <a:pt x="119469" y="24400"/>
                      <a:pt x="113922" y="18672"/>
                      <a:pt x="109010" y="12580"/>
                    </a:cubicBezTo>
                    <a:cubicBezTo>
                      <a:pt x="106464" y="9580"/>
                      <a:pt x="104008" y="6489"/>
                      <a:pt x="101825" y="3307"/>
                    </a:cubicBezTo>
                    <a:cubicBezTo>
                      <a:pt x="99915" y="125"/>
                      <a:pt x="95822" y="-966"/>
                      <a:pt x="92639" y="943"/>
                    </a:cubicBezTo>
                    <a:cubicBezTo>
                      <a:pt x="89456" y="2852"/>
                      <a:pt x="88365" y="6943"/>
                      <a:pt x="90275" y="10126"/>
                    </a:cubicBezTo>
                    <a:cubicBezTo>
                      <a:pt x="94913" y="19490"/>
                      <a:pt x="100734" y="28491"/>
                      <a:pt x="107373" y="37219"/>
                    </a:cubicBezTo>
                    <a:cubicBezTo>
                      <a:pt x="109829" y="40492"/>
                      <a:pt x="112466" y="43765"/>
                      <a:pt x="115195" y="46857"/>
                    </a:cubicBezTo>
                    <a:cubicBezTo>
                      <a:pt x="119288" y="51493"/>
                      <a:pt x="123653" y="55767"/>
                      <a:pt x="127746" y="60312"/>
                    </a:cubicBezTo>
                    <a:lnTo>
                      <a:pt x="141206" y="74314"/>
                    </a:lnTo>
                    <a:cubicBezTo>
                      <a:pt x="142843" y="76041"/>
                      <a:pt x="146300" y="80587"/>
                      <a:pt x="147482" y="81769"/>
                    </a:cubicBezTo>
                    <a:cubicBezTo>
                      <a:pt x="150210" y="84679"/>
                      <a:pt x="153030" y="84497"/>
                      <a:pt x="153757" y="84315"/>
                    </a:cubicBezTo>
                    <a:cubicBezTo>
                      <a:pt x="154667" y="84133"/>
                      <a:pt x="162034" y="81587"/>
                      <a:pt x="158578" y="74859"/>
                    </a:cubicBezTo>
                    <a:cubicBezTo>
                      <a:pt x="158305" y="74314"/>
                      <a:pt x="158032" y="73859"/>
                      <a:pt x="157668" y="734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7" name="Google Shape;727;p12"/>
              <p:cNvSpPr/>
              <p:nvPr/>
            </p:nvSpPr>
            <p:spPr>
              <a:xfrm rot="-5400000">
                <a:off x="8343758" y="2547604"/>
                <a:ext cx="576394" cy="747152"/>
              </a:xfrm>
              <a:custGeom>
                <a:avLst/>
                <a:gdLst/>
                <a:ahLst/>
                <a:cxnLst/>
                <a:rect l="l" t="t" r="r" b="b"/>
                <a:pathLst>
                  <a:path w="1152788" h="1494305" extrusionOk="0">
                    <a:moveTo>
                      <a:pt x="1152710" y="1378389"/>
                    </a:moveTo>
                    <a:cubicBezTo>
                      <a:pt x="1125062" y="1412029"/>
                      <a:pt x="964081" y="1444214"/>
                      <a:pt x="923517" y="1458306"/>
                    </a:cubicBezTo>
                    <a:cubicBezTo>
                      <a:pt x="726157" y="1527131"/>
                      <a:pt x="493962" y="1489036"/>
                      <a:pt x="306424" y="1413301"/>
                    </a:cubicBezTo>
                    <a:cubicBezTo>
                      <a:pt x="285960" y="1405119"/>
                      <a:pt x="265951" y="1396209"/>
                      <a:pt x="246397" y="1386481"/>
                    </a:cubicBezTo>
                    <a:cubicBezTo>
                      <a:pt x="194010" y="1360478"/>
                      <a:pt x="35485" y="1272742"/>
                      <a:pt x="104697" y="1201644"/>
                    </a:cubicBezTo>
                    <a:cubicBezTo>
                      <a:pt x="151900" y="1153185"/>
                      <a:pt x="248216" y="1150093"/>
                      <a:pt x="313336" y="1151548"/>
                    </a:cubicBezTo>
                    <a:cubicBezTo>
                      <a:pt x="317156" y="1151639"/>
                      <a:pt x="320976" y="1151821"/>
                      <a:pt x="324796" y="1151912"/>
                    </a:cubicBezTo>
                    <a:cubicBezTo>
                      <a:pt x="283595" y="1132637"/>
                      <a:pt x="243123" y="1112544"/>
                      <a:pt x="203560" y="1091906"/>
                    </a:cubicBezTo>
                    <a:cubicBezTo>
                      <a:pt x="132164" y="1054720"/>
                      <a:pt x="50491" y="1010443"/>
                      <a:pt x="13111" y="940982"/>
                    </a:cubicBezTo>
                    <a:cubicBezTo>
                      <a:pt x="-15356" y="887976"/>
                      <a:pt x="2106" y="837971"/>
                      <a:pt x="69682" y="826697"/>
                    </a:cubicBezTo>
                    <a:cubicBezTo>
                      <a:pt x="156357" y="812150"/>
                      <a:pt x="253764" y="840244"/>
                      <a:pt x="334891" y="865429"/>
                    </a:cubicBezTo>
                    <a:cubicBezTo>
                      <a:pt x="341166" y="867429"/>
                      <a:pt x="347442" y="869429"/>
                      <a:pt x="353718" y="871429"/>
                    </a:cubicBezTo>
                    <a:cubicBezTo>
                      <a:pt x="324068" y="845063"/>
                      <a:pt x="294964" y="817606"/>
                      <a:pt x="266770" y="788875"/>
                    </a:cubicBezTo>
                    <a:cubicBezTo>
                      <a:pt x="209926" y="731143"/>
                      <a:pt x="148990" y="667045"/>
                      <a:pt x="119522" y="593311"/>
                    </a:cubicBezTo>
                    <a:cubicBezTo>
                      <a:pt x="107608" y="563217"/>
                      <a:pt x="100695" y="523213"/>
                      <a:pt x="126434" y="496937"/>
                    </a:cubicBezTo>
                    <a:cubicBezTo>
                      <a:pt x="188735" y="433476"/>
                      <a:pt x="324977" y="512211"/>
                      <a:pt x="380457" y="544942"/>
                    </a:cubicBezTo>
                    <a:cubicBezTo>
                      <a:pt x="414654" y="565126"/>
                      <a:pt x="447760" y="587128"/>
                      <a:pt x="479956" y="610585"/>
                    </a:cubicBezTo>
                    <a:cubicBezTo>
                      <a:pt x="448487" y="558307"/>
                      <a:pt x="421839" y="504484"/>
                      <a:pt x="402285" y="449478"/>
                    </a:cubicBezTo>
                    <a:cubicBezTo>
                      <a:pt x="393463" y="424475"/>
                      <a:pt x="386369" y="398927"/>
                      <a:pt x="383094" y="372834"/>
                    </a:cubicBezTo>
                    <a:cubicBezTo>
                      <a:pt x="360721" y="191816"/>
                      <a:pt x="520247" y="288553"/>
                      <a:pt x="614925" y="368743"/>
                    </a:cubicBezTo>
                    <a:cubicBezTo>
                      <a:pt x="614561" y="368106"/>
                      <a:pt x="614197" y="367561"/>
                      <a:pt x="613834" y="367015"/>
                    </a:cubicBezTo>
                    <a:cubicBezTo>
                      <a:pt x="512061" y="204635"/>
                      <a:pt x="516335" y="-89667"/>
                      <a:pt x="718790" y="26436"/>
                    </a:cubicBezTo>
                    <a:cubicBezTo>
                      <a:pt x="1169263" y="284734"/>
                      <a:pt x="1152710" y="1378389"/>
                      <a:pt x="1152710" y="1378389"/>
                    </a:cubicBezTo>
                    <a:lnTo>
                      <a:pt x="1152710" y="1378389"/>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8" name="Google Shape;728;p12"/>
              <p:cNvSpPr/>
              <p:nvPr/>
            </p:nvSpPr>
            <p:spPr>
              <a:xfrm rot="-5400000">
                <a:off x="8465896" y="2582657"/>
                <a:ext cx="456140" cy="551178"/>
              </a:xfrm>
              <a:custGeom>
                <a:avLst/>
                <a:gdLst/>
                <a:ahLst/>
                <a:cxnLst/>
                <a:rect l="l" t="t" r="r" b="b"/>
                <a:pathLst>
                  <a:path w="912279" h="1102356" extrusionOk="0">
                    <a:moveTo>
                      <a:pt x="906768" y="1069030"/>
                    </a:moveTo>
                    <a:cubicBezTo>
                      <a:pt x="906859" y="1066939"/>
                      <a:pt x="908042" y="1064939"/>
                      <a:pt x="907405" y="1062848"/>
                    </a:cubicBezTo>
                    <a:cubicBezTo>
                      <a:pt x="866841" y="923107"/>
                      <a:pt x="817365" y="778456"/>
                      <a:pt x="756156" y="638078"/>
                    </a:cubicBezTo>
                    <a:cubicBezTo>
                      <a:pt x="732145" y="582800"/>
                      <a:pt x="706134" y="528249"/>
                      <a:pt x="678303" y="474971"/>
                    </a:cubicBezTo>
                    <a:cubicBezTo>
                      <a:pt x="636011" y="393781"/>
                      <a:pt x="589263" y="315592"/>
                      <a:pt x="539605" y="241584"/>
                    </a:cubicBezTo>
                    <a:cubicBezTo>
                      <a:pt x="518413" y="210399"/>
                      <a:pt x="496858" y="179578"/>
                      <a:pt x="474576" y="149029"/>
                    </a:cubicBezTo>
                    <a:cubicBezTo>
                      <a:pt x="452384" y="118572"/>
                      <a:pt x="429646" y="88569"/>
                      <a:pt x="406272" y="58839"/>
                    </a:cubicBezTo>
                    <a:cubicBezTo>
                      <a:pt x="400633" y="51747"/>
                      <a:pt x="389629" y="32291"/>
                      <a:pt x="378169" y="19198"/>
                    </a:cubicBezTo>
                    <a:cubicBezTo>
                      <a:pt x="369620" y="9379"/>
                      <a:pt x="360252" y="2651"/>
                      <a:pt x="352248" y="651"/>
                    </a:cubicBezTo>
                    <a:cubicBezTo>
                      <a:pt x="341971" y="-2077"/>
                      <a:pt x="331421" y="4015"/>
                      <a:pt x="328692" y="14289"/>
                    </a:cubicBezTo>
                    <a:cubicBezTo>
                      <a:pt x="325964" y="24290"/>
                      <a:pt x="331694" y="34564"/>
                      <a:pt x="341516" y="37655"/>
                    </a:cubicBezTo>
                    <a:cubicBezTo>
                      <a:pt x="342062" y="36564"/>
                      <a:pt x="343608" y="39473"/>
                      <a:pt x="344699" y="40655"/>
                    </a:cubicBezTo>
                    <a:cubicBezTo>
                      <a:pt x="348246" y="44292"/>
                      <a:pt x="351702" y="49110"/>
                      <a:pt x="354977" y="54020"/>
                    </a:cubicBezTo>
                    <a:cubicBezTo>
                      <a:pt x="362798" y="65748"/>
                      <a:pt x="369620" y="78204"/>
                      <a:pt x="373621" y="83659"/>
                    </a:cubicBezTo>
                    <a:cubicBezTo>
                      <a:pt x="395722" y="113662"/>
                      <a:pt x="417095" y="144120"/>
                      <a:pt x="437923" y="174759"/>
                    </a:cubicBezTo>
                    <a:cubicBezTo>
                      <a:pt x="458841" y="205580"/>
                      <a:pt x="479214" y="236675"/>
                      <a:pt x="499132" y="268041"/>
                    </a:cubicBezTo>
                    <a:cubicBezTo>
                      <a:pt x="546244" y="341685"/>
                      <a:pt x="589445" y="419784"/>
                      <a:pt x="630190" y="499701"/>
                    </a:cubicBezTo>
                    <a:cubicBezTo>
                      <a:pt x="657112" y="552342"/>
                      <a:pt x="682759" y="605893"/>
                      <a:pt x="707316" y="659899"/>
                    </a:cubicBezTo>
                    <a:cubicBezTo>
                      <a:pt x="762431" y="780729"/>
                      <a:pt x="810089" y="903650"/>
                      <a:pt x="851107" y="1024480"/>
                    </a:cubicBezTo>
                    <a:cubicBezTo>
                      <a:pt x="832008" y="1009934"/>
                      <a:pt x="812818" y="994387"/>
                      <a:pt x="794173" y="978021"/>
                    </a:cubicBezTo>
                    <a:cubicBezTo>
                      <a:pt x="759521" y="947382"/>
                      <a:pt x="727052" y="914924"/>
                      <a:pt x="701677" y="885557"/>
                    </a:cubicBezTo>
                    <a:cubicBezTo>
                      <a:pt x="657021" y="834552"/>
                      <a:pt x="614365" y="782456"/>
                      <a:pt x="572256" y="729997"/>
                    </a:cubicBezTo>
                    <a:cubicBezTo>
                      <a:pt x="546789" y="698357"/>
                      <a:pt x="521596" y="666627"/>
                      <a:pt x="496585" y="634805"/>
                    </a:cubicBezTo>
                    <a:cubicBezTo>
                      <a:pt x="458841" y="586982"/>
                      <a:pt x="421370" y="538978"/>
                      <a:pt x="384353" y="490609"/>
                    </a:cubicBezTo>
                    <a:cubicBezTo>
                      <a:pt x="355159" y="452787"/>
                      <a:pt x="326146" y="414965"/>
                      <a:pt x="296405" y="377507"/>
                    </a:cubicBezTo>
                    <a:cubicBezTo>
                      <a:pt x="276578" y="352504"/>
                      <a:pt x="256478" y="327684"/>
                      <a:pt x="235924" y="303136"/>
                    </a:cubicBezTo>
                    <a:lnTo>
                      <a:pt x="190813" y="250494"/>
                    </a:lnTo>
                    <a:cubicBezTo>
                      <a:pt x="185446" y="244494"/>
                      <a:pt x="176170" y="231310"/>
                      <a:pt x="169258" y="223855"/>
                    </a:cubicBezTo>
                    <a:cubicBezTo>
                      <a:pt x="163255" y="217400"/>
                      <a:pt x="157252" y="213945"/>
                      <a:pt x="153523" y="212945"/>
                    </a:cubicBezTo>
                    <a:cubicBezTo>
                      <a:pt x="147157" y="211308"/>
                      <a:pt x="141700" y="212217"/>
                      <a:pt x="137243" y="214945"/>
                    </a:cubicBezTo>
                    <a:cubicBezTo>
                      <a:pt x="132969" y="217491"/>
                      <a:pt x="127057" y="222309"/>
                      <a:pt x="126511" y="233311"/>
                    </a:cubicBezTo>
                    <a:cubicBezTo>
                      <a:pt x="125784" y="243948"/>
                      <a:pt x="133878" y="253131"/>
                      <a:pt x="144428" y="253858"/>
                    </a:cubicBezTo>
                    <a:cubicBezTo>
                      <a:pt x="145520" y="253949"/>
                      <a:pt x="146520" y="253949"/>
                      <a:pt x="147520" y="253858"/>
                    </a:cubicBezTo>
                    <a:cubicBezTo>
                      <a:pt x="152159" y="261131"/>
                      <a:pt x="156979" y="272769"/>
                      <a:pt x="160253" y="276769"/>
                    </a:cubicBezTo>
                    <a:lnTo>
                      <a:pt x="202636" y="330138"/>
                    </a:lnTo>
                    <a:cubicBezTo>
                      <a:pt x="222008" y="355050"/>
                      <a:pt x="241017" y="380234"/>
                      <a:pt x="259843" y="405600"/>
                    </a:cubicBezTo>
                    <a:cubicBezTo>
                      <a:pt x="288220" y="443786"/>
                      <a:pt x="316141" y="482335"/>
                      <a:pt x="344063" y="520703"/>
                    </a:cubicBezTo>
                    <a:cubicBezTo>
                      <a:pt x="394540" y="589346"/>
                      <a:pt x="444835" y="657808"/>
                      <a:pt x="497950" y="724360"/>
                    </a:cubicBezTo>
                    <a:cubicBezTo>
                      <a:pt x="550973" y="790821"/>
                      <a:pt x="606725" y="855373"/>
                      <a:pt x="664569" y="918743"/>
                    </a:cubicBezTo>
                    <a:cubicBezTo>
                      <a:pt x="675392" y="930380"/>
                      <a:pt x="688125" y="942745"/>
                      <a:pt x="700858" y="955110"/>
                    </a:cubicBezTo>
                    <a:lnTo>
                      <a:pt x="625916" y="906741"/>
                    </a:lnTo>
                    <a:cubicBezTo>
                      <a:pt x="573165" y="873102"/>
                      <a:pt x="519141" y="837735"/>
                      <a:pt x="464753" y="802004"/>
                    </a:cubicBezTo>
                    <a:cubicBezTo>
                      <a:pt x="411638" y="767091"/>
                      <a:pt x="358342" y="731451"/>
                      <a:pt x="307046" y="694084"/>
                    </a:cubicBezTo>
                    <a:cubicBezTo>
                      <a:pt x="237288" y="643170"/>
                      <a:pt x="170804" y="589801"/>
                      <a:pt x="113505" y="531249"/>
                    </a:cubicBezTo>
                    <a:cubicBezTo>
                      <a:pt x="105956" y="523158"/>
                      <a:pt x="93223" y="522703"/>
                      <a:pt x="85129" y="530340"/>
                    </a:cubicBezTo>
                    <a:cubicBezTo>
                      <a:pt x="77035" y="537886"/>
                      <a:pt x="76580" y="550615"/>
                      <a:pt x="84129" y="558707"/>
                    </a:cubicBezTo>
                    <a:cubicBezTo>
                      <a:pt x="140608" y="621531"/>
                      <a:pt x="205910" y="680446"/>
                      <a:pt x="276305" y="734997"/>
                    </a:cubicBezTo>
                    <a:cubicBezTo>
                      <a:pt x="327328" y="774546"/>
                      <a:pt x="380715" y="812096"/>
                      <a:pt x="435012" y="847463"/>
                    </a:cubicBezTo>
                    <a:cubicBezTo>
                      <a:pt x="489946" y="883194"/>
                      <a:pt x="545880" y="916288"/>
                      <a:pt x="599813" y="948837"/>
                    </a:cubicBezTo>
                    <a:lnTo>
                      <a:pt x="704041" y="1010115"/>
                    </a:lnTo>
                    <a:cubicBezTo>
                      <a:pt x="700040" y="1009024"/>
                      <a:pt x="695947" y="1008115"/>
                      <a:pt x="691945" y="1007024"/>
                    </a:cubicBezTo>
                    <a:cubicBezTo>
                      <a:pt x="658476" y="998023"/>
                      <a:pt x="625188" y="988750"/>
                      <a:pt x="592083" y="979021"/>
                    </a:cubicBezTo>
                    <a:cubicBezTo>
                      <a:pt x="553793" y="967838"/>
                      <a:pt x="516049" y="955655"/>
                      <a:pt x="478577" y="943382"/>
                    </a:cubicBezTo>
                    <a:cubicBezTo>
                      <a:pt x="440651" y="930926"/>
                      <a:pt x="403089" y="917924"/>
                      <a:pt x="365709" y="905014"/>
                    </a:cubicBezTo>
                    <a:cubicBezTo>
                      <a:pt x="252385" y="865646"/>
                      <a:pt x="140608" y="824188"/>
                      <a:pt x="27376" y="782820"/>
                    </a:cubicBezTo>
                    <a:cubicBezTo>
                      <a:pt x="17008" y="778820"/>
                      <a:pt x="5366" y="784002"/>
                      <a:pt x="1364" y="794367"/>
                    </a:cubicBezTo>
                    <a:cubicBezTo>
                      <a:pt x="-2638" y="804640"/>
                      <a:pt x="2456" y="816369"/>
                      <a:pt x="12824" y="820369"/>
                    </a:cubicBezTo>
                    <a:cubicBezTo>
                      <a:pt x="124874" y="866101"/>
                      <a:pt x="234650" y="913833"/>
                      <a:pt x="347519" y="955564"/>
                    </a:cubicBezTo>
                    <a:cubicBezTo>
                      <a:pt x="385263" y="969475"/>
                      <a:pt x="423371" y="982567"/>
                      <a:pt x="461934" y="994841"/>
                    </a:cubicBezTo>
                    <a:cubicBezTo>
                      <a:pt x="500223" y="1007024"/>
                      <a:pt x="539059" y="1018025"/>
                      <a:pt x="578349" y="1028481"/>
                    </a:cubicBezTo>
                    <a:cubicBezTo>
                      <a:pt x="612182" y="1037300"/>
                      <a:pt x="646198" y="1045755"/>
                      <a:pt x="680486" y="1053574"/>
                    </a:cubicBezTo>
                    <a:cubicBezTo>
                      <a:pt x="714592" y="1061302"/>
                      <a:pt x="748971" y="1068485"/>
                      <a:pt x="783350" y="1075122"/>
                    </a:cubicBezTo>
                    <a:lnTo>
                      <a:pt x="851562" y="1088578"/>
                    </a:lnTo>
                    <a:cubicBezTo>
                      <a:pt x="860930" y="1090578"/>
                      <a:pt x="881757" y="1100761"/>
                      <a:pt x="887669" y="1101852"/>
                    </a:cubicBezTo>
                    <a:cubicBezTo>
                      <a:pt x="904131" y="1104852"/>
                      <a:pt x="910406" y="1093760"/>
                      <a:pt x="911861" y="1087396"/>
                    </a:cubicBezTo>
                    <a:cubicBezTo>
                      <a:pt x="912407" y="1084577"/>
                      <a:pt x="913499" y="1077122"/>
                      <a:pt x="906768" y="1069030"/>
                    </a:cubicBezTo>
                    <a:close/>
                    <a:moveTo>
                      <a:pt x="138698" y="248403"/>
                    </a:moveTo>
                    <a:cubicBezTo>
                      <a:pt x="140699" y="246312"/>
                      <a:pt x="143064" y="247857"/>
                      <a:pt x="145611" y="251131"/>
                    </a:cubicBezTo>
                    <a:cubicBezTo>
                      <a:pt x="141063" y="251494"/>
                      <a:pt x="135879" y="251312"/>
                      <a:pt x="138698" y="24840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29" name="Google Shape;729;p12"/>
              <p:cNvSpPr/>
              <p:nvPr/>
            </p:nvSpPr>
            <p:spPr>
              <a:xfrm rot="-5400000">
                <a:off x="8836901" y="3044879"/>
                <a:ext cx="802489" cy="278820"/>
              </a:xfrm>
              <a:custGeom>
                <a:avLst/>
                <a:gdLst/>
                <a:ahLst/>
                <a:cxnLst/>
                <a:rect l="l" t="t" r="r" b="b"/>
                <a:pathLst>
                  <a:path w="1604978" h="557640" extrusionOk="0">
                    <a:moveTo>
                      <a:pt x="1604979" y="173815"/>
                    </a:moveTo>
                    <a:cubicBezTo>
                      <a:pt x="1601796" y="287645"/>
                      <a:pt x="1565780" y="410748"/>
                      <a:pt x="1471647" y="491393"/>
                    </a:cubicBezTo>
                    <a:cubicBezTo>
                      <a:pt x="1441087" y="517668"/>
                      <a:pt x="1369146" y="567764"/>
                      <a:pt x="1323672" y="541125"/>
                    </a:cubicBezTo>
                    <a:cubicBezTo>
                      <a:pt x="1292112" y="522669"/>
                      <a:pt x="1305936" y="474573"/>
                      <a:pt x="1316486" y="449570"/>
                    </a:cubicBezTo>
                    <a:cubicBezTo>
                      <a:pt x="1348592" y="373290"/>
                      <a:pt x="1424899" y="316921"/>
                      <a:pt x="1489200" y="262915"/>
                    </a:cubicBezTo>
                    <a:cubicBezTo>
                      <a:pt x="1511301" y="244368"/>
                      <a:pt x="1533583" y="226003"/>
                      <a:pt x="1555502" y="207273"/>
                    </a:cubicBezTo>
                    <a:cubicBezTo>
                      <a:pt x="1564051" y="199909"/>
                      <a:pt x="1572328" y="192363"/>
                      <a:pt x="1580786" y="184908"/>
                    </a:cubicBezTo>
                    <a:cubicBezTo>
                      <a:pt x="1580968" y="184725"/>
                      <a:pt x="1582151" y="183726"/>
                      <a:pt x="1582696" y="183271"/>
                    </a:cubicBezTo>
                    <a:cubicBezTo>
                      <a:pt x="1472010" y="170088"/>
                      <a:pt x="1361415" y="162996"/>
                      <a:pt x="1258188" y="119628"/>
                    </a:cubicBezTo>
                    <a:cubicBezTo>
                      <a:pt x="1224900" y="105627"/>
                      <a:pt x="1152140" y="71805"/>
                      <a:pt x="1169148" y="28073"/>
                    </a:cubicBezTo>
                    <a:cubicBezTo>
                      <a:pt x="1180608" y="-1293"/>
                      <a:pt x="1231267" y="3071"/>
                      <a:pt x="1257096" y="5617"/>
                    </a:cubicBezTo>
                    <a:cubicBezTo>
                      <a:pt x="1349774" y="14436"/>
                      <a:pt x="1445089" y="42166"/>
                      <a:pt x="1521760" y="90443"/>
                    </a:cubicBezTo>
                    <a:cubicBezTo>
                      <a:pt x="1544952" y="105081"/>
                      <a:pt x="1565598" y="124538"/>
                      <a:pt x="1582060" y="145267"/>
                    </a:cubicBezTo>
                    <a:cubicBezTo>
                      <a:pt x="1587335" y="151904"/>
                      <a:pt x="1594793" y="159905"/>
                      <a:pt x="1597248" y="167906"/>
                    </a:cubicBezTo>
                    <a:cubicBezTo>
                      <a:pt x="1597703" y="169451"/>
                      <a:pt x="1597430" y="172452"/>
                      <a:pt x="1597066" y="174906"/>
                    </a:cubicBezTo>
                    <a:lnTo>
                      <a:pt x="1604979" y="173815"/>
                    </a:lnTo>
                    <a:close/>
                    <a:moveTo>
                      <a:pt x="1190339" y="207092"/>
                    </a:moveTo>
                    <a:cubicBezTo>
                      <a:pt x="1178334" y="206637"/>
                      <a:pt x="1166237" y="208001"/>
                      <a:pt x="1154414" y="209728"/>
                    </a:cubicBezTo>
                    <a:cubicBezTo>
                      <a:pt x="1118944" y="215001"/>
                      <a:pt x="1084747" y="225275"/>
                      <a:pt x="1051550" y="237458"/>
                    </a:cubicBezTo>
                    <a:cubicBezTo>
                      <a:pt x="963420" y="270007"/>
                      <a:pt x="866831" y="319376"/>
                      <a:pt x="819629" y="397292"/>
                    </a:cubicBezTo>
                    <a:cubicBezTo>
                      <a:pt x="804531" y="422022"/>
                      <a:pt x="784067" y="463481"/>
                      <a:pt x="805804" y="490029"/>
                    </a:cubicBezTo>
                    <a:cubicBezTo>
                      <a:pt x="838455" y="529851"/>
                      <a:pt x="922129" y="498302"/>
                      <a:pt x="958327" y="481301"/>
                    </a:cubicBezTo>
                    <a:cubicBezTo>
                      <a:pt x="1076379" y="425477"/>
                      <a:pt x="1171240" y="313284"/>
                      <a:pt x="1230812" y="207455"/>
                    </a:cubicBezTo>
                    <a:lnTo>
                      <a:pt x="1206528" y="209910"/>
                    </a:lnTo>
                    <a:cubicBezTo>
                      <a:pt x="1208256" y="214638"/>
                      <a:pt x="1195887" y="207364"/>
                      <a:pt x="1190339" y="207092"/>
                    </a:cubicBezTo>
                    <a:close/>
                    <a:moveTo>
                      <a:pt x="1063646" y="197090"/>
                    </a:moveTo>
                    <a:lnTo>
                      <a:pt x="1080108" y="191726"/>
                    </a:lnTo>
                    <a:cubicBezTo>
                      <a:pt x="1079472" y="189726"/>
                      <a:pt x="1078107" y="183089"/>
                      <a:pt x="1076925" y="180543"/>
                    </a:cubicBezTo>
                    <a:cubicBezTo>
                      <a:pt x="1073651" y="173815"/>
                      <a:pt x="1069467" y="167451"/>
                      <a:pt x="1064829" y="161450"/>
                    </a:cubicBezTo>
                    <a:cubicBezTo>
                      <a:pt x="1050550" y="142994"/>
                      <a:pt x="1032633" y="126720"/>
                      <a:pt x="1014443" y="111355"/>
                    </a:cubicBezTo>
                    <a:cubicBezTo>
                      <a:pt x="961601" y="66805"/>
                      <a:pt x="896754" y="23619"/>
                      <a:pt x="826086" y="5617"/>
                    </a:cubicBezTo>
                    <a:cubicBezTo>
                      <a:pt x="804349" y="71"/>
                      <a:pt x="764240" y="-7021"/>
                      <a:pt x="750143" y="15436"/>
                    </a:cubicBezTo>
                    <a:cubicBezTo>
                      <a:pt x="730952" y="46075"/>
                      <a:pt x="778064" y="84170"/>
                      <a:pt x="800893" y="100081"/>
                    </a:cubicBezTo>
                    <a:cubicBezTo>
                      <a:pt x="878109" y="154086"/>
                      <a:pt x="974970" y="166087"/>
                      <a:pt x="1063646" y="197090"/>
                    </a:cubicBezTo>
                    <a:close/>
                    <a:moveTo>
                      <a:pt x="374793" y="219638"/>
                    </a:moveTo>
                    <a:cubicBezTo>
                      <a:pt x="448736" y="248550"/>
                      <a:pt x="541777" y="243550"/>
                      <a:pt x="621267" y="242822"/>
                    </a:cubicBezTo>
                    <a:lnTo>
                      <a:pt x="622177" y="222638"/>
                    </a:lnTo>
                    <a:cubicBezTo>
                      <a:pt x="627179" y="218729"/>
                      <a:pt x="612991" y="208819"/>
                      <a:pt x="610990" y="207364"/>
                    </a:cubicBezTo>
                    <a:cubicBezTo>
                      <a:pt x="595801" y="195818"/>
                      <a:pt x="578521" y="186726"/>
                      <a:pt x="560967" y="178543"/>
                    </a:cubicBezTo>
                    <a:cubicBezTo>
                      <a:pt x="501668" y="150631"/>
                      <a:pt x="430364" y="130447"/>
                      <a:pt x="362879" y="138630"/>
                    </a:cubicBezTo>
                    <a:cubicBezTo>
                      <a:pt x="287027" y="147904"/>
                      <a:pt x="327045" y="201000"/>
                      <a:pt x="374793" y="219638"/>
                    </a:cubicBezTo>
                    <a:close/>
                    <a:moveTo>
                      <a:pt x="709397" y="243186"/>
                    </a:moveTo>
                    <a:cubicBezTo>
                      <a:pt x="682294" y="251914"/>
                      <a:pt x="657101" y="266279"/>
                      <a:pt x="634000" y="281371"/>
                    </a:cubicBezTo>
                    <a:cubicBezTo>
                      <a:pt x="576429" y="319284"/>
                      <a:pt x="520040" y="369653"/>
                      <a:pt x="489026" y="428295"/>
                    </a:cubicBezTo>
                    <a:cubicBezTo>
                      <a:pt x="479840" y="445570"/>
                      <a:pt x="464015" y="478937"/>
                      <a:pt x="482842" y="495666"/>
                    </a:cubicBezTo>
                    <a:cubicBezTo>
                      <a:pt x="507034" y="517395"/>
                      <a:pt x="553328" y="496302"/>
                      <a:pt x="575701" y="483392"/>
                    </a:cubicBezTo>
                    <a:cubicBezTo>
                      <a:pt x="642731" y="444842"/>
                      <a:pt x="688934" y="381018"/>
                      <a:pt x="720948" y="316739"/>
                    </a:cubicBezTo>
                    <a:cubicBezTo>
                      <a:pt x="729406" y="299737"/>
                      <a:pt x="737046" y="282372"/>
                      <a:pt x="744595" y="265006"/>
                    </a:cubicBezTo>
                    <a:cubicBezTo>
                      <a:pt x="745323" y="263461"/>
                      <a:pt x="749233" y="249005"/>
                      <a:pt x="751325" y="248368"/>
                    </a:cubicBezTo>
                    <a:lnTo>
                      <a:pt x="739047" y="240095"/>
                    </a:lnTo>
                    <a:cubicBezTo>
                      <a:pt x="738501" y="234640"/>
                      <a:pt x="710762" y="242731"/>
                      <a:pt x="709397" y="243186"/>
                    </a:cubicBezTo>
                    <a:close/>
                    <a:moveTo>
                      <a:pt x="333320" y="315830"/>
                    </a:moveTo>
                    <a:cubicBezTo>
                      <a:pt x="311493" y="317739"/>
                      <a:pt x="290210" y="321830"/>
                      <a:pt x="268928" y="326649"/>
                    </a:cubicBezTo>
                    <a:cubicBezTo>
                      <a:pt x="203626" y="341377"/>
                      <a:pt x="139143" y="363016"/>
                      <a:pt x="85664" y="400929"/>
                    </a:cubicBezTo>
                    <a:cubicBezTo>
                      <a:pt x="50012" y="426204"/>
                      <a:pt x="17634" y="459662"/>
                      <a:pt x="3901" y="499303"/>
                    </a:cubicBezTo>
                    <a:cubicBezTo>
                      <a:pt x="-9196" y="536761"/>
                      <a:pt x="11450" y="558945"/>
                      <a:pt x="54378" y="557581"/>
                    </a:cubicBezTo>
                    <a:cubicBezTo>
                      <a:pt x="65474" y="557308"/>
                      <a:pt x="76569" y="555672"/>
                      <a:pt x="87302" y="553217"/>
                    </a:cubicBezTo>
                    <a:cubicBezTo>
                      <a:pt x="104127" y="549398"/>
                      <a:pt x="120316" y="543852"/>
                      <a:pt x="135778" y="536943"/>
                    </a:cubicBezTo>
                    <a:cubicBezTo>
                      <a:pt x="204627" y="506212"/>
                      <a:pt x="253830" y="453571"/>
                      <a:pt x="299305" y="399292"/>
                    </a:cubicBezTo>
                    <a:cubicBezTo>
                      <a:pt x="321042" y="373290"/>
                      <a:pt x="343962" y="326740"/>
                      <a:pt x="378341" y="311465"/>
                    </a:cubicBezTo>
                    <a:lnTo>
                      <a:pt x="360151" y="316375"/>
                    </a:lnTo>
                    <a:cubicBezTo>
                      <a:pt x="357695" y="324194"/>
                      <a:pt x="342233" y="315102"/>
                      <a:pt x="333320" y="31583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0" name="Google Shape;730;p12"/>
              <p:cNvSpPr/>
              <p:nvPr/>
            </p:nvSpPr>
            <p:spPr>
              <a:xfrm rot="-5400000">
                <a:off x="8687747" y="2885193"/>
                <a:ext cx="922543" cy="400240"/>
              </a:xfrm>
              <a:custGeom>
                <a:avLst/>
                <a:gdLst/>
                <a:ahLst/>
                <a:cxnLst/>
                <a:rect l="l" t="t" r="r" b="b"/>
                <a:pathLst>
                  <a:path w="1845087" h="800479" extrusionOk="0">
                    <a:moveTo>
                      <a:pt x="1822121" y="8805"/>
                    </a:moveTo>
                    <a:cubicBezTo>
                      <a:pt x="1815845" y="-378"/>
                      <a:pt x="1803385" y="-2741"/>
                      <a:pt x="1794199" y="3441"/>
                    </a:cubicBezTo>
                    <a:cubicBezTo>
                      <a:pt x="1785013" y="9714"/>
                      <a:pt x="1782649" y="22261"/>
                      <a:pt x="1788833" y="31444"/>
                    </a:cubicBezTo>
                    <a:cubicBezTo>
                      <a:pt x="1801293" y="50173"/>
                      <a:pt x="1805113" y="77721"/>
                      <a:pt x="1803385" y="109270"/>
                    </a:cubicBezTo>
                    <a:cubicBezTo>
                      <a:pt x="1801293" y="148637"/>
                      <a:pt x="1789743" y="193733"/>
                      <a:pt x="1771007" y="237373"/>
                    </a:cubicBezTo>
                    <a:cubicBezTo>
                      <a:pt x="1741539" y="305835"/>
                      <a:pt x="1694246" y="371114"/>
                      <a:pt x="1635037" y="403208"/>
                    </a:cubicBezTo>
                    <a:cubicBezTo>
                      <a:pt x="1604387" y="419846"/>
                      <a:pt x="1566825" y="432029"/>
                      <a:pt x="1527444" y="441394"/>
                    </a:cubicBezTo>
                    <a:cubicBezTo>
                      <a:pt x="1523624" y="442303"/>
                      <a:pt x="1519713" y="442666"/>
                      <a:pt x="1515893" y="443485"/>
                    </a:cubicBezTo>
                    <a:cubicBezTo>
                      <a:pt x="1513256" y="440575"/>
                      <a:pt x="1510436" y="437575"/>
                      <a:pt x="1506343" y="436575"/>
                    </a:cubicBezTo>
                    <a:cubicBezTo>
                      <a:pt x="1478331" y="428210"/>
                      <a:pt x="1452046" y="415846"/>
                      <a:pt x="1425398" y="403935"/>
                    </a:cubicBezTo>
                    <a:cubicBezTo>
                      <a:pt x="1407026" y="395844"/>
                      <a:pt x="1388746" y="387570"/>
                      <a:pt x="1370101" y="380297"/>
                    </a:cubicBezTo>
                    <a:cubicBezTo>
                      <a:pt x="1349455" y="372114"/>
                      <a:pt x="1328355" y="365477"/>
                      <a:pt x="1307073" y="359385"/>
                    </a:cubicBezTo>
                    <a:lnTo>
                      <a:pt x="1255232" y="347384"/>
                    </a:lnTo>
                    <a:cubicBezTo>
                      <a:pt x="1253958" y="347112"/>
                      <a:pt x="1240134" y="344293"/>
                      <a:pt x="1234768" y="344838"/>
                    </a:cubicBezTo>
                    <a:cubicBezTo>
                      <a:pt x="1223763" y="346020"/>
                      <a:pt x="1218124" y="351839"/>
                      <a:pt x="1216305" y="356476"/>
                    </a:cubicBezTo>
                    <a:cubicBezTo>
                      <a:pt x="1211758" y="366023"/>
                      <a:pt x="1215759" y="377569"/>
                      <a:pt x="1225400" y="382115"/>
                    </a:cubicBezTo>
                    <a:cubicBezTo>
                      <a:pt x="1228492" y="383661"/>
                      <a:pt x="1231766" y="384206"/>
                      <a:pt x="1234949" y="384024"/>
                    </a:cubicBezTo>
                    <a:lnTo>
                      <a:pt x="1234949" y="383752"/>
                    </a:lnTo>
                    <a:cubicBezTo>
                      <a:pt x="1235223" y="382297"/>
                      <a:pt x="1236859" y="382479"/>
                      <a:pt x="1238770" y="383297"/>
                    </a:cubicBezTo>
                    <a:cubicBezTo>
                      <a:pt x="1241589" y="384570"/>
                      <a:pt x="1245045" y="387115"/>
                      <a:pt x="1245500" y="387298"/>
                    </a:cubicBezTo>
                    <a:lnTo>
                      <a:pt x="1291702" y="405027"/>
                    </a:lnTo>
                    <a:cubicBezTo>
                      <a:pt x="1315258" y="414027"/>
                      <a:pt x="1337996" y="425483"/>
                      <a:pt x="1361370" y="435393"/>
                    </a:cubicBezTo>
                    <a:cubicBezTo>
                      <a:pt x="1377468" y="442121"/>
                      <a:pt x="1393839" y="448213"/>
                      <a:pt x="1410301" y="453849"/>
                    </a:cubicBezTo>
                    <a:cubicBezTo>
                      <a:pt x="1416303" y="455850"/>
                      <a:pt x="1422670" y="456668"/>
                      <a:pt x="1428763" y="458486"/>
                    </a:cubicBezTo>
                    <a:cubicBezTo>
                      <a:pt x="1401842" y="461850"/>
                      <a:pt x="1375467" y="464487"/>
                      <a:pt x="1351911" y="466032"/>
                    </a:cubicBezTo>
                    <a:cubicBezTo>
                      <a:pt x="1310165" y="468851"/>
                      <a:pt x="1268328" y="470942"/>
                      <a:pt x="1226582" y="472760"/>
                    </a:cubicBezTo>
                    <a:cubicBezTo>
                      <a:pt x="1154277" y="476033"/>
                      <a:pt x="1081972" y="478124"/>
                      <a:pt x="1009667" y="480398"/>
                    </a:cubicBezTo>
                    <a:cubicBezTo>
                      <a:pt x="981109" y="453849"/>
                      <a:pt x="951460" y="428756"/>
                      <a:pt x="918627" y="407299"/>
                    </a:cubicBezTo>
                    <a:cubicBezTo>
                      <a:pt x="904802" y="398208"/>
                      <a:pt x="890523" y="389752"/>
                      <a:pt x="875608" y="382297"/>
                    </a:cubicBezTo>
                    <a:cubicBezTo>
                      <a:pt x="853507" y="371114"/>
                      <a:pt x="830405" y="362204"/>
                      <a:pt x="806759" y="353567"/>
                    </a:cubicBezTo>
                    <a:lnTo>
                      <a:pt x="760738" y="336656"/>
                    </a:lnTo>
                    <a:cubicBezTo>
                      <a:pt x="750188" y="333110"/>
                      <a:pt x="738728" y="338656"/>
                      <a:pt x="735181" y="349203"/>
                    </a:cubicBezTo>
                    <a:cubicBezTo>
                      <a:pt x="731634" y="359658"/>
                      <a:pt x="737182" y="371114"/>
                      <a:pt x="747732" y="374751"/>
                    </a:cubicBezTo>
                    <a:lnTo>
                      <a:pt x="788478" y="397026"/>
                    </a:lnTo>
                    <a:cubicBezTo>
                      <a:pt x="814125" y="409118"/>
                      <a:pt x="838227" y="423392"/>
                      <a:pt x="862511" y="436939"/>
                    </a:cubicBezTo>
                    <a:cubicBezTo>
                      <a:pt x="878882" y="446031"/>
                      <a:pt x="895344" y="454759"/>
                      <a:pt x="911351" y="464123"/>
                    </a:cubicBezTo>
                    <a:cubicBezTo>
                      <a:pt x="921446" y="470033"/>
                      <a:pt x="930814" y="476852"/>
                      <a:pt x="940728" y="482943"/>
                    </a:cubicBezTo>
                    <a:cubicBezTo>
                      <a:pt x="867695" y="485216"/>
                      <a:pt x="794662" y="487580"/>
                      <a:pt x="721630" y="491490"/>
                    </a:cubicBezTo>
                    <a:cubicBezTo>
                      <a:pt x="669788" y="494490"/>
                      <a:pt x="616674" y="501400"/>
                      <a:pt x="564105" y="510946"/>
                    </a:cubicBezTo>
                    <a:cubicBezTo>
                      <a:pt x="563468" y="510401"/>
                      <a:pt x="562650" y="509673"/>
                      <a:pt x="562195" y="509491"/>
                    </a:cubicBezTo>
                    <a:lnTo>
                      <a:pt x="544551" y="501673"/>
                    </a:lnTo>
                    <a:lnTo>
                      <a:pt x="494528" y="482398"/>
                    </a:lnTo>
                    <a:cubicBezTo>
                      <a:pt x="483432" y="478670"/>
                      <a:pt x="472246" y="474851"/>
                      <a:pt x="460877" y="471760"/>
                    </a:cubicBezTo>
                    <a:cubicBezTo>
                      <a:pt x="449599" y="468669"/>
                      <a:pt x="438140" y="465942"/>
                      <a:pt x="426680" y="463669"/>
                    </a:cubicBezTo>
                    <a:cubicBezTo>
                      <a:pt x="412856" y="461032"/>
                      <a:pt x="399031" y="459123"/>
                      <a:pt x="385116" y="457395"/>
                    </a:cubicBezTo>
                    <a:cubicBezTo>
                      <a:pt x="364288" y="454850"/>
                      <a:pt x="343461" y="453304"/>
                      <a:pt x="322633" y="451668"/>
                    </a:cubicBezTo>
                    <a:cubicBezTo>
                      <a:pt x="311628" y="449849"/>
                      <a:pt x="301351" y="457395"/>
                      <a:pt x="299623" y="468306"/>
                    </a:cubicBezTo>
                    <a:cubicBezTo>
                      <a:pt x="297895" y="479306"/>
                      <a:pt x="305353" y="489580"/>
                      <a:pt x="316358" y="491308"/>
                    </a:cubicBezTo>
                    <a:cubicBezTo>
                      <a:pt x="336276" y="496126"/>
                      <a:pt x="355921" y="501400"/>
                      <a:pt x="375839" y="506491"/>
                    </a:cubicBezTo>
                    <a:cubicBezTo>
                      <a:pt x="388936" y="509855"/>
                      <a:pt x="402032" y="513310"/>
                      <a:pt x="415129" y="516492"/>
                    </a:cubicBezTo>
                    <a:cubicBezTo>
                      <a:pt x="426043" y="519129"/>
                      <a:pt x="436957" y="521583"/>
                      <a:pt x="447871" y="524038"/>
                    </a:cubicBezTo>
                    <a:cubicBezTo>
                      <a:pt x="458512" y="526402"/>
                      <a:pt x="469153" y="528402"/>
                      <a:pt x="479703" y="530857"/>
                    </a:cubicBezTo>
                    <a:cubicBezTo>
                      <a:pt x="452328" y="537494"/>
                      <a:pt x="424224" y="542858"/>
                      <a:pt x="398031" y="550586"/>
                    </a:cubicBezTo>
                    <a:cubicBezTo>
                      <a:pt x="382478" y="555223"/>
                      <a:pt x="355921" y="564406"/>
                      <a:pt x="330546" y="573589"/>
                    </a:cubicBezTo>
                    <a:cubicBezTo>
                      <a:pt x="298986" y="584954"/>
                      <a:pt x="269064" y="596409"/>
                      <a:pt x="263243" y="599137"/>
                    </a:cubicBezTo>
                    <a:cubicBezTo>
                      <a:pt x="209401" y="624321"/>
                      <a:pt x="85710" y="711148"/>
                      <a:pt x="32686" y="748970"/>
                    </a:cubicBezTo>
                    <a:cubicBezTo>
                      <a:pt x="22136" y="756516"/>
                      <a:pt x="14405" y="762153"/>
                      <a:pt x="10676" y="764789"/>
                    </a:cubicBezTo>
                    <a:lnTo>
                      <a:pt x="9494" y="765699"/>
                    </a:lnTo>
                    <a:cubicBezTo>
                      <a:pt x="490" y="770972"/>
                      <a:pt x="-2694" y="782519"/>
                      <a:pt x="2491" y="791701"/>
                    </a:cubicBezTo>
                    <a:cubicBezTo>
                      <a:pt x="2582" y="791883"/>
                      <a:pt x="16224" y="807703"/>
                      <a:pt x="32777" y="796429"/>
                    </a:cubicBezTo>
                    <a:cubicBezTo>
                      <a:pt x="36597" y="793792"/>
                      <a:pt x="44418" y="788428"/>
                      <a:pt x="55150" y="781064"/>
                    </a:cubicBezTo>
                    <a:cubicBezTo>
                      <a:pt x="107355" y="745333"/>
                      <a:pt x="228864" y="662870"/>
                      <a:pt x="281706" y="639414"/>
                    </a:cubicBezTo>
                    <a:cubicBezTo>
                      <a:pt x="287163" y="636959"/>
                      <a:pt x="315630" y="626776"/>
                      <a:pt x="345644" y="616502"/>
                    </a:cubicBezTo>
                    <a:cubicBezTo>
                      <a:pt x="370291" y="608138"/>
                      <a:pt x="395939" y="599682"/>
                      <a:pt x="410946" y="595500"/>
                    </a:cubicBezTo>
                    <a:cubicBezTo>
                      <a:pt x="460877" y="581589"/>
                      <a:pt x="513446" y="569588"/>
                      <a:pt x="566560" y="560497"/>
                    </a:cubicBezTo>
                    <a:cubicBezTo>
                      <a:pt x="582658" y="557678"/>
                      <a:pt x="598939" y="555769"/>
                      <a:pt x="615128" y="553587"/>
                    </a:cubicBezTo>
                    <a:lnTo>
                      <a:pt x="583841" y="592954"/>
                    </a:lnTo>
                    <a:cubicBezTo>
                      <a:pt x="573018" y="607228"/>
                      <a:pt x="560558" y="622048"/>
                      <a:pt x="548007" y="637686"/>
                    </a:cubicBezTo>
                    <a:cubicBezTo>
                      <a:pt x="536456" y="652142"/>
                      <a:pt x="524815" y="667234"/>
                      <a:pt x="512263" y="681418"/>
                    </a:cubicBezTo>
                    <a:cubicBezTo>
                      <a:pt x="495529" y="700329"/>
                      <a:pt x="478248" y="718421"/>
                      <a:pt x="459149" y="732241"/>
                    </a:cubicBezTo>
                    <a:cubicBezTo>
                      <a:pt x="450145" y="737969"/>
                      <a:pt x="447416" y="749788"/>
                      <a:pt x="453055" y="758789"/>
                    </a:cubicBezTo>
                    <a:cubicBezTo>
                      <a:pt x="458694" y="767881"/>
                      <a:pt x="470518" y="770609"/>
                      <a:pt x="479613" y="764972"/>
                    </a:cubicBezTo>
                    <a:cubicBezTo>
                      <a:pt x="508898" y="749243"/>
                      <a:pt x="537093" y="727059"/>
                      <a:pt x="562468" y="701965"/>
                    </a:cubicBezTo>
                    <a:cubicBezTo>
                      <a:pt x="574655" y="689873"/>
                      <a:pt x="586297" y="677145"/>
                      <a:pt x="596574" y="664052"/>
                    </a:cubicBezTo>
                    <a:cubicBezTo>
                      <a:pt x="607488" y="650324"/>
                      <a:pt x="616765" y="636050"/>
                      <a:pt x="625587" y="622776"/>
                    </a:cubicBezTo>
                    <a:cubicBezTo>
                      <a:pt x="631499" y="613411"/>
                      <a:pt x="637683" y="604137"/>
                      <a:pt x="643413" y="594591"/>
                    </a:cubicBezTo>
                    <a:cubicBezTo>
                      <a:pt x="647415" y="587772"/>
                      <a:pt x="651235" y="581044"/>
                      <a:pt x="654782" y="574134"/>
                    </a:cubicBezTo>
                    <a:cubicBezTo>
                      <a:pt x="656146" y="571407"/>
                      <a:pt x="657692" y="567861"/>
                      <a:pt x="659056" y="563951"/>
                    </a:cubicBezTo>
                    <a:cubicBezTo>
                      <a:pt x="659602" y="562315"/>
                      <a:pt x="659602" y="559133"/>
                      <a:pt x="660148" y="557496"/>
                    </a:cubicBezTo>
                    <a:cubicBezTo>
                      <a:pt x="660057" y="557587"/>
                      <a:pt x="659875" y="557678"/>
                      <a:pt x="659875" y="557678"/>
                    </a:cubicBezTo>
                    <a:lnTo>
                      <a:pt x="660239" y="557405"/>
                    </a:lnTo>
                    <a:cubicBezTo>
                      <a:pt x="660421" y="556860"/>
                      <a:pt x="660693" y="556587"/>
                      <a:pt x="661148" y="556678"/>
                    </a:cubicBezTo>
                    <a:cubicBezTo>
                      <a:pt x="664059" y="554314"/>
                      <a:pt x="665150" y="550859"/>
                      <a:pt x="666423" y="547495"/>
                    </a:cubicBezTo>
                    <a:cubicBezTo>
                      <a:pt x="685795" y="545677"/>
                      <a:pt x="705259" y="543767"/>
                      <a:pt x="724358" y="542949"/>
                    </a:cubicBezTo>
                    <a:cubicBezTo>
                      <a:pt x="824494" y="538130"/>
                      <a:pt x="924629" y="535949"/>
                      <a:pt x="1024674" y="533494"/>
                    </a:cubicBezTo>
                    <a:cubicBezTo>
                      <a:pt x="1024401" y="533585"/>
                      <a:pt x="1024128" y="533767"/>
                      <a:pt x="1023946" y="533858"/>
                    </a:cubicBezTo>
                    <a:cubicBezTo>
                      <a:pt x="1014942" y="538585"/>
                      <a:pt x="1006120" y="543495"/>
                      <a:pt x="997207" y="548495"/>
                    </a:cubicBezTo>
                    <a:cubicBezTo>
                      <a:pt x="975288" y="561315"/>
                      <a:pt x="954370" y="574498"/>
                      <a:pt x="935180" y="589409"/>
                    </a:cubicBezTo>
                    <a:cubicBezTo>
                      <a:pt x="921992" y="599591"/>
                      <a:pt x="909623" y="610501"/>
                      <a:pt x="897799" y="621866"/>
                    </a:cubicBezTo>
                    <a:cubicBezTo>
                      <a:pt x="868513" y="650142"/>
                      <a:pt x="842684" y="681236"/>
                      <a:pt x="817490" y="714239"/>
                    </a:cubicBezTo>
                    <a:cubicBezTo>
                      <a:pt x="810306" y="722695"/>
                      <a:pt x="811306" y="735423"/>
                      <a:pt x="819764" y="742515"/>
                    </a:cubicBezTo>
                    <a:cubicBezTo>
                      <a:pt x="828223" y="749697"/>
                      <a:pt x="840956" y="748697"/>
                      <a:pt x="848141" y="740242"/>
                    </a:cubicBezTo>
                    <a:cubicBezTo>
                      <a:pt x="875153" y="711602"/>
                      <a:pt x="903256" y="685782"/>
                      <a:pt x="932906" y="661052"/>
                    </a:cubicBezTo>
                    <a:cubicBezTo>
                      <a:pt x="944638" y="651324"/>
                      <a:pt x="956553" y="641868"/>
                      <a:pt x="968740" y="632413"/>
                    </a:cubicBezTo>
                    <a:cubicBezTo>
                      <a:pt x="986384" y="618593"/>
                      <a:pt x="1004301" y="604501"/>
                      <a:pt x="1023946" y="591681"/>
                    </a:cubicBezTo>
                    <a:lnTo>
                      <a:pt x="1085519" y="551768"/>
                    </a:lnTo>
                    <a:lnTo>
                      <a:pt x="1108348" y="537949"/>
                    </a:lnTo>
                    <a:lnTo>
                      <a:pt x="1113168" y="535403"/>
                    </a:lnTo>
                    <a:cubicBezTo>
                      <a:pt x="1113077" y="535312"/>
                      <a:pt x="1112986" y="535221"/>
                      <a:pt x="1112986" y="535040"/>
                    </a:cubicBezTo>
                    <a:cubicBezTo>
                      <a:pt x="1112895" y="534948"/>
                      <a:pt x="1112986" y="534767"/>
                      <a:pt x="1113077" y="534676"/>
                    </a:cubicBezTo>
                    <a:cubicBezTo>
                      <a:pt x="1112713" y="534585"/>
                      <a:pt x="1112349" y="534494"/>
                      <a:pt x="1112168" y="534403"/>
                    </a:cubicBezTo>
                    <a:lnTo>
                      <a:pt x="1112804" y="534494"/>
                    </a:lnTo>
                    <a:lnTo>
                      <a:pt x="1113441" y="534403"/>
                    </a:lnTo>
                    <a:cubicBezTo>
                      <a:pt x="1114078" y="534039"/>
                      <a:pt x="1115260" y="533767"/>
                      <a:pt x="1115351" y="534312"/>
                    </a:cubicBezTo>
                    <a:cubicBezTo>
                      <a:pt x="1117534" y="534039"/>
                      <a:pt x="1118989" y="531857"/>
                      <a:pt x="1120899" y="530857"/>
                    </a:cubicBezTo>
                    <a:cubicBezTo>
                      <a:pt x="1135906" y="530403"/>
                      <a:pt x="1150821" y="530221"/>
                      <a:pt x="1165828" y="529584"/>
                    </a:cubicBezTo>
                    <a:cubicBezTo>
                      <a:pt x="1229220" y="527220"/>
                      <a:pt x="1292612" y="523675"/>
                      <a:pt x="1355822" y="518947"/>
                    </a:cubicBezTo>
                    <a:cubicBezTo>
                      <a:pt x="1394203" y="515946"/>
                      <a:pt x="1438768" y="509764"/>
                      <a:pt x="1483606" y="501582"/>
                    </a:cubicBezTo>
                    <a:cubicBezTo>
                      <a:pt x="1473784" y="516401"/>
                      <a:pt x="1464779" y="531766"/>
                      <a:pt x="1455139" y="546677"/>
                    </a:cubicBezTo>
                    <a:cubicBezTo>
                      <a:pt x="1443497" y="565133"/>
                      <a:pt x="1430673" y="582771"/>
                      <a:pt x="1418213" y="600591"/>
                    </a:cubicBezTo>
                    <a:cubicBezTo>
                      <a:pt x="1405571" y="618593"/>
                      <a:pt x="1392747" y="636322"/>
                      <a:pt x="1379923" y="654233"/>
                    </a:cubicBezTo>
                    <a:cubicBezTo>
                      <a:pt x="1354094" y="690146"/>
                      <a:pt x="1328173" y="726149"/>
                      <a:pt x="1300979" y="761789"/>
                    </a:cubicBezTo>
                    <a:cubicBezTo>
                      <a:pt x="1293885" y="770336"/>
                      <a:pt x="1294976" y="782973"/>
                      <a:pt x="1303435" y="790156"/>
                    </a:cubicBezTo>
                    <a:cubicBezTo>
                      <a:pt x="1311984" y="797247"/>
                      <a:pt x="1324717" y="796156"/>
                      <a:pt x="1331811" y="787610"/>
                    </a:cubicBezTo>
                    <a:cubicBezTo>
                      <a:pt x="1354094" y="763699"/>
                      <a:pt x="1376468" y="740151"/>
                      <a:pt x="1397659" y="715694"/>
                    </a:cubicBezTo>
                    <a:cubicBezTo>
                      <a:pt x="1411938" y="699056"/>
                      <a:pt x="1425853" y="682236"/>
                      <a:pt x="1439041" y="664780"/>
                    </a:cubicBezTo>
                    <a:cubicBezTo>
                      <a:pt x="1447863" y="653051"/>
                      <a:pt x="1456230" y="641050"/>
                      <a:pt x="1464234" y="628776"/>
                    </a:cubicBezTo>
                    <a:cubicBezTo>
                      <a:pt x="1476330" y="610229"/>
                      <a:pt x="1487335" y="591136"/>
                      <a:pt x="1497885" y="571588"/>
                    </a:cubicBezTo>
                    <a:lnTo>
                      <a:pt x="1532719" y="504855"/>
                    </a:lnTo>
                    <a:cubicBezTo>
                      <a:pt x="1534174" y="502491"/>
                      <a:pt x="1535902" y="495217"/>
                      <a:pt x="1538176" y="491035"/>
                    </a:cubicBezTo>
                    <a:cubicBezTo>
                      <a:pt x="1538631" y="490944"/>
                      <a:pt x="1539085" y="490853"/>
                      <a:pt x="1539540" y="490762"/>
                    </a:cubicBezTo>
                    <a:cubicBezTo>
                      <a:pt x="1583378" y="479761"/>
                      <a:pt x="1624942" y="465123"/>
                      <a:pt x="1658775" y="446031"/>
                    </a:cubicBezTo>
                    <a:cubicBezTo>
                      <a:pt x="1725896" y="408209"/>
                      <a:pt x="1780193" y="333656"/>
                      <a:pt x="1812480" y="254648"/>
                    </a:cubicBezTo>
                    <a:cubicBezTo>
                      <a:pt x="1851134" y="159547"/>
                      <a:pt x="1856773" y="58719"/>
                      <a:pt x="1822121" y="8805"/>
                    </a:cubicBezTo>
                    <a:close/>
                    <a:moveTo>
                      <a:pt x="1111440" y="534403"/>
                    </a:moveTo>
                    <a:cubicBezTo>
                      <a:pt x="1107074" y="534494"/>
                      <a:pt x="1104073" y="533130"/>
                      <a:pt x="1101708" y="531312"/>
                    </a:cubicBezTo>
                    <a:cubicBezTo>
                      <a:pt x="1101890" y="531312"/>
                      <a:pt x="1102072" y="531312"/>
                      <a:pt x="1102254" y="531312"/>
                    </a:cubicBezTo>
                    <a:cubicBezTo>
                      <a:pt x="1105164" y="533130"/>
                      <a:pt x="1108348" y="534221"/>
                      <a:pt x="1111440" y="534403"/>
                    </a:cubicBezTo>
                    <a:close/>
                    <a:moveTo>
                      <a:pt x="660602" y="557133"/>
                    </a:moveTo>
                    <a:lnTo>
                      <a:pt x="661057" y="556678"/>
                    </a:lnTo>
                    <a:lnTo>
                      <a:pt x="661421" y="556860"/>
                    </a:lnTo>
                    <a:cubicBezTo>
                      <a:pt x="661876" y="557133"/>
                      <a:pt x="660693" y="557314"/>
                      <a:pt x="660057" y="557496"/>
                    </a:cubicBezTo>
                    <a:lnTo>
                      <a:pt x="660148" y="557405"/>
                    </a:lnTo>
                    <a:lnTo>
                      <a:pt x="660602" y="557133"/>
                    </a:lnTo>
                    <a:close/>
                    <a:moveTo>
                      <a:pt x="1114532" y="534403"/>
                    </a:moveTo>
                    <a:lnTo>
                      <a:pt x="1115260" y="534312"/>
                    </a:lnTo>
                    <a:cubicBezTo>
                      <a:pt x="1115442" y="534948"/>
                      <a:pt x="1114896" y="535040"/>
                      <a:pt x="1114168" y="534948"/>
                    </a:cubicBezTo>
                    <a:cubicBezTo>
                      <a:pt x="1113805" y="535312"/>
                      <a:pt x="1113350" y="535585"/>
                      <a:pt x="1113077" y="535403"/>
                    </a:cubicBezTo>
                    <a:lnTo>
                      <a:pt x="1113896" y="534948"/>
                    </a:lnTo>
                    <a:lnTo>
                      <a:pt x="1112986" y="534676"/>
                    </a:lnTo>
                    <a:lnTo>
                      <a:pt x="1113168" y="534585"/>
                    </a:lnTo>
                    <a:lnTo>
                      <a:pt x="1113350" y="534403"/>
                    </a:lnTo>
                    <a:lnTo>
                      <a:pt x="1114532" y="534403"/>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1" name="Google Shape;731;p12"/>
              <p:cNvSpPr/>
              <p:nvPr/>
            </p:nvSpPr>
            <p:spPr>
              <a:xfrm rot="-5400000">
                <a:off x="8165696" y="3319297"/>
                <a:ext cx="205666" cy="168010"/>
              </a:xfrm>
              <a:custGeom>
                <a:avLst/>
                <a:gdLst/>
                <a:ahLst/>
                <a:cxnLst/>
                <a:rect l="l" t="t" r="r" b="b"/>
                <a:pathLst>
                  <a:path w="411332" h="336021" extrusionOk="0">
                    <a:moveTo>
                      <a:pt x="324772" y="286522"/>
                    </a:moveTo>
                    <a:cubicBezTo>
                      <a:pt x="327318" y="282067"/>
                      <a:pt x="315131" y="275248"/>
                      <a:pt x="312584" y="273703"/>
                    </a:cubicBezTo>
                    <a:cubicBezTo>
                      <a:pt x="292121" y="260974"/>
                      <a:pt x="268929" y="252428"/>
                      <a:pt x="245554" y="245063"/>
                    </a:cubicBezTo>
                    <a:cubicBezTo>
                      <a:pt x="177251" y="223425"/>
                      <a:pt x="89030" y="210787"/>
                      <a:pt x="25183" y="250337"/>
                    </a:cubicBezTo>
                    <a:cubicBezTo>
                      <a:pt x="-34661" y="287431"/>
                      <a:pt x="24820" y="323526"/>
                      <a:pt x="72477" y="332254"/>
                    </a:cubicBezTo>
                    <a:cubicBezTo>
                      <a:pt x="139689" y="344528"/>
                      <a:pt x="201262" y="323708"/>
                      <a:pt x="266655" y="314070"/>
                    </a:cubicBezTo>
                    <a:cubicBezTo>
                      <a:pt x="286664" y="311070"/>
                      <a:pt x="319224" y="314616"/>
                      <a:pt x="337596" y="306342"/>
                    </a:cubicBezTo>
                    <a:lnTo>
                      <a:pt x="324772" y="286522"/>
                    </a:lnTo>
                    <a:lnTo>
                      <a:pt x="324772" y="286522"/>
                    </a:lnTo>
                    <a:close/>
                    <a:moveTo>
                      <a:pt x="377886" y="313888"/>
                    </a:moveTo>
                    <a:cubicBezTo>
                      <a:pt x="381433" y="316980"/>
                      <a:pt x="392802" y="294796"/>
                      <a:pt x="393166" y="293977"/>
                    </a:cubicBezTo>
                    <a:cubicBezTo>
                      <a:pt x="402625" y="272248"/>
                      <a:pt x="407354" y="248791"/>
                      <a:pt x="409628" y="225607"/>
                    </a:cubicBezTo>
                    <a:cubicBezTo>
                      <a:pt x="415539" y="165146"/>
                      <a:pt x="406808" y="97776"/>
                      <a:pt x="371884" y="44771"/>
                    </a:cubicBezTo>
                    <a:cubicBezTo>
                      <a:pt x="360333" y="27224"/>
                      <a:pt x="337596" y="-2870"/>
                      <a:pt x="310493" y="221"/>
                    </a:cubicBezTo>
                    <a:cubicBezTo>
                      <a:pt x="279115" y="3767"/>
                      <a:pt x="275841" y="56045"/>
                      <a:pt x="274113" y="76228"/>
                    </a:cubicBezTo>
                    <a:cubicBezTo>
                      <a:pt x="267201" y="156418"/>
                      <a:pt x="284845" y="236426"/>
                      <a:pt x="339778" y="300887"/>
                    </a:cubicBezTo>
                    <a:lnTo>
                      <a:pt x="377886" y="313888"/>
                    </a:lnTo>
                    <a:lnTo>
                      <a:pt x="377886" y="313888"/>
                    </a:ln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2" name="Google Shape;732;p12"/>
              <p:cNvSpPr/>
              <p:nvPr/>
            </p:nvSpPr>
            <p:spPr>
              <a:xfrm rot="-5400000">
                <a:off x="8129114" y="3220643"/>
                <a:ext cx="333119" cy="307910"/>
              </a:xfrm>
              <a:custGeom>
                <a:avLst/>
                <a:gdLst/>
                <a:ahLst/>
                <a:cxnLst/>
                <a:rect l="l" t="t" r="r" b="b"/>
                <a:pathLst>
                  <a:path w="666238" h="615821" extrusionOk="0">
                    <a:moveTo>
                      <a:pt x="662755" y="611429"/>
                    </a:moveTo>
                    <a:cubicBezTo>
                      <a:pt x="657843" y="616884"/>
                      <a:pt x="649294" y="617339"/>
                      <a:pt x="643837" y="612338"/>
                    </a:cubicBezTo>
                    <a:cubicBezTo>
                      <a:pt x="584993" y="560697"/>
                      <a:pt x="527331" y="507782"/>
                      <a:pt x="470305" y="454141"/>
                    </a:cubicBezTo>
                    <a:cubicBezTo>
                      <a:pt x="447568" y="432775"/>
                      <a:pt x="425012" y="411136"/>
                      <a:pt x="402457" y="389680"/>
                    </a:cubicBezTo>
                    <a:cubicBezTo>
                      <a:pt x="402093" y="389589"/>
                      <a:pt x="401820" y="389589"/>
                      <a:pt x="401456" y="389498"/>
                    </a:cubicBezTo>
                    <a:cubicBezTo>
                      <a:pt x="383539" y="386861"/>
                      <a:pt x="363712" y="386406"/>
                      <a:pt x="351161" y="385225"/>
                    </a:cubicBezTo>
                    <a:cubicBezTo>
                      <a:pt x="324331" y="382224"/>
                      <a:pt x="297683" y="380951"/>
                      <a:pt x="271034" y="379497"/>
                    </a:cubicBezTo>
                    <a:cubicBezTo>
                      <a:pt x="244477" y="378042"/>
                      <a:pt x="217829" y="376496"/>
                      <a:pt x="190817" y="376678"/>
                    </a:cubicBezTo>
                    <a:cubicBezTo>
                      <a:pt x="178448" y="376587"/>
                      <a:pt x="163987" y="374769"/>
                      <a:pt x="150344" y="374678"/>
                    </a:cubicBezTo>
                    <a:cubicBezTo>
                      <a:pt x="145251" y="374678"/>
                      <a:pt x="140249" y="374860"/>
                      <a:pt x="135701" y="375678"/>
                    </a:cubicBezTo>
                    <a:cubicBezTo>
                      <a:pt x="128516" y="377406"/>
                      <a:pt x="121240" y="373042"/>
                      <a:pt x="119512" y="365859"/>
                    </a:cubicBezTo>
                    <a:cubicBezTo>
                      <a:pt x="117784" y="358677"/>
                      <a:pt x="122150" y="351403"/>
                      <a:pt x="129335" y="349676"/>
                    </a:cubicBezTo>
                    <a:cubicBezTo>
                      <a:pt x="135428" y="347857"/>
                      <a:pt x="142159" y="346857"/>
                      <a:pt x="149071" y="346221"/>
                    </a:cubicBezTo>
                    <a:cubicBezTo>
                      <a:pt x="162713" y="345039"/>
                      <a:pt x="177356" y="345584"/>
                      <a:pt x="189725" y="344675"/>
                    </a:cubicBezTo>
                    <a:cubicBezTo>
                      <a:pt x="217738" y="343039"/>
                      <a:pt x="245387" y="341948"/>
                      <a:pt x="272944" y="343221"/>
                    </a:cubicBezTo>
                    <a:cubicBezTo>
                      <a:pt x="300502" y="344584"/>
                      <a:pt x="327878" y="348312"/>
                      <a:pt x="355618" y="352676"/>
                    </a:cubicBezTo>
                    <a:cubicBezTo>
                      <a:pt x="358073" y="353131"/>
                      <a:pt x="361984" y="353585"/>
                      <a:pt x="364894" y="354040"/>
                    </a:cubicBezTo>
                    <a:cubicBezTo>
                      <a:pt x="357528" y="347039"/>
                      <a:pt x="350161" y="340129"/>
                      <a:pt x="342885" y="333129"/>
                    </a:cubicBezTo>
                    <a:cubicBezTo>
                      <a:pt x="300775" y="292670"/>
                      <a:pt x="258847" y="251848"/>
                      <a:pt x="216010" y="212116"/>
                    </a:cubicBezTo>
                    <a:cubicBezTo>
                      <a:pt x="192909" y="190478"/>
                      <a:pt x="169626" y="168930"/>
                      <a:pt x="146161" y="147565"/>
                    </a:cubicBezTo>
                    <a:cubicBezTo>
                      <a:pt x="122786" y="126290"/>
                      <a:pt x="99230" y="105015"/>
                      <a:pt x="75493" y="84013"/>
                    </a:cubicBezTo>
                    <a:cubicBezTo>
                      <a:pt x="61032" y="71102"/>
                      <a:pt x="40750" y="57556"/>
                      <a:pt x="24106" y="43009"/>
                    </a:cubicBezTo>
                    <a:cubicBezTo>
                      <a:pt x="15830" y="35735"/>
                      <a:pt x="8281" y="28280"/>
                      <a:pt x="2642" y="20643"/>
                    </a:cubicBezTo>
                    <a:cubicBezTo>
                      <a:pt x="-1633" y="15006"/>
                      <a:pt x="-632" y="6914"/>
                      <a:pt x="5007" y="2641"/>
                    </a:cubicBezTo>
                    <a:cubicBezTo>
                      <a:pt x="10645" y="-1632"/>
                      <a:pt x="18740" y="-632"/>
                      <a:pt x="23015" y="5005"/>
                    </a:cubicBezTo>
                    <a:cubicBezTo>
                      <a:pt x="27926" y="11187"/>
                      <a:pt x="34292" y="17006"/>
                      <a:pt x="41295" y="22734"/>
                    </a:cubicBezTo>
                    <a:cubicBezTo>
                      <a:pt x="58485" y="36735"/>
                      <a:pt x="79312" y="49737"/>
                      <a:pt x="94319" y="62192"/>
                    </a:cubicBezTo>
                    <a:cubicBezTo>
                      <a:pt x="118785" y="82649"/>
                      <a:pt x="143068" y="103197"/>
                      <a:pt x="167170" y="124017"/>
                    </a:cubicBezTo>
                    <a:cubicBezTo>
                      <a:pt x="191271" y="144837"/>
                      <a:pt x="215191" y="165930"/>
                      <a:pt x="238929" y="187114"/>
                    </a:cubicBezTo>
                    <a:cubicBezTo>
                      <a:pt x="282494" y="226482"/>
                      <a:pt x="325695" y="266213"/>
                      <a:pt x="368078" y="306853"/>
                    </a:cubicBezTo>
                    <a:cubicBezTo>
                      <a:pt x="377536" y="315854"/>
                      <a:pt x="386631" y="325128"/>
                      <a:pt x="395999" y="334220"/>
                    </a:cubicBezTo>
                    <a:cubicBezTo>
                      <a:pt x="395999" y="334220"/>
                      <a:pt x="395999" y="334220"/>
                      <a:pt x="395999" y="334129"/>
                    </a:cubicBezTo>
                    <a:cubicBezTo>
                      <a:pt x="391543" y="319218"/>
                      <a:pt x="388450" y="304126"/>
                      <a:pt x="387268" y="288760"/>
                    </a:cubicBezTo>
                    <a:cubicBezTo>
                      <a:pt x="386177" y="273668"/>
                      <a:pt x="386995" y="258485"/>
                      <a:pt x="388450" y="243392"/>
                    </a:cubicBezTo>
                    <a:cubicBezTo>
                      <a:pt x="389451" y="234301"/>
                      <a:pt x="390724" y="225209"/>
                      <a:pt x="392270" y="216208"/>
                    </a:cubicBezTo>
                    <a:cubicBezTo>
                      <a:pt x="393725" y="207389"/>
                      <a:pt x="395544" y="198570"/>
                      <a:pt x="397273" y="189751"/>
                    </a:cubicBezTo>
                    <a:lnTo>
                      <a:pt x="401456" y="171658"/>
                    </a:lnTo>
                    <a:cubicBezTo>
                      <a:pt x="401820" y="170385"/>
                      <a:pt x="403093" y="167657"/>
                      <a:pt x="404003" y="165566"/>
                    </a:cubicBezTo>
                    <a:cubicBezTo>
                      <a:pt x="403457" y="159657"/>
                      <a:pt x="407095" y="154020"/>
                      <a:pt x="413007" y="152110"/>
                    </a:cubicBezTo>
                    <a:cubicBezTo>
                      <a:pt x="420556" y="149201"/>
                      <a:pt x="424921" y="153202"/>
                      <a:pt x="427741" y="156020"/>
                    </a:cubicBezTo>
                    <a:cubicBezTo>
                      <a:pt x="429833" y="158293"/>
                      <a:pt x="431379" y="162021"/>
                      <a:pt x="430924" y="167294"/>
                    </a:cubicBezTo>
                    <a:cubicBezTo>
                      <a:pt x="430742" y="169749"/>
                      <a:pt x="427832" y="177840"/>
                      <a:pt x="427832" y="177840"/>
                    </a:cubicBezTo>
                    <a:cubicBezTo>
                      <a:pt x="427832" y="177840"/>
                      <a:pt x="428014" y="177568"/>
                      <a:pt x="428014" y="177386"/>
                    </a:cubicBezTo>
                    <a:lnTo>
                      <a:pt x="426194" y="194024"/>
                    </a:lnTo>
                    <a:lnTo>
                      <a:pt x="422738" y="245756"/>
                    </a:lnTo>
                    <a:cubicBezTo>
                      <a:pt x="422011" y="259303"/>
                      <a:pt x="422557" y="272759"/>
                      <a:pt x="423557" y="286124"/>
                    </a:cubicBezTo>
                    <a:cubicBezTo>
                      <a:pt x="424467" y="299216"/>
                      <a:pt x="425740" y="312308"/>
                      <a:pt x="428832" y="325310"/>
                    </a:cubicBezTo>
                    <a:cubicBezTo>
                      <a:pt x="432015" y="339856"/>
                      <a:pt x="437472" y="354403"/>
                      <a:pt x="441019" y="369132"/>
                    </a:cubicBezTo>
                    <a:cubicBezTo>
                      <a:pt x="441565" y="371496"/>
                      <a:pt x="441747" y="373769"/>
                      <a:pt x="442202" y="376133"/>
                    </a:cubicBezTo>
                    <a:cubicBezTo>
                      <a:pt x="442565" y="376406"/>
                      <a:pt x="443384" y="376587"/>
                      <a:pt x="443748" y="376860"/>
                    </a:cubicBezTo>
                    <a:cubicBezTo>
                      <a:pt x="446567" y="379042"/>
                      <a:pt x="448204" y="382224"/>
                      <a:pt x="448568" y="385588"/>
                    </a:cubicBezTo>
                    <a:cubicBezTo>
                      <a:pt x="460846" y="397680"/>
                      <a:pt x="473215" y="409591"/>
                      <a:pt x="485403" y="421592"/>
                    </a:cubicBezTo>
                    <a:cubicBezTo>
                      <a:pt x="543793" y="479052"/>
                      <a:pt x="602000" y="536603"/>
                      <a:pt x="661845" y="592518"/>
                    </a:cubicBezTo>
                    <a:cubicBezTo>
                      <a:pt x="667302" y="597428"/>
                      <a:pt x="667757" y="605883"/>
                      <a:pt x="662755" y="61142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3" name="Google Shape;733;p12"/>
              <p:cNvSpPr/>
              <p:nvPr/>
            </p:nvSpPr>
            <p:spPr>
              <a:xfrm rot="-5400000">
                <a:off x="7888102" y="3405674"/>
                <a:ext cx="378722" cy="361220"/>
              </a:xfrm>
              <a:custGeom>
                <a:avLst/>
                <a:gdLst/>
                <a:ahLst/>
                <a:cxnLst/>
                <a:rect l="l" t="t" r="r" b="b"/>
                <a:pathLst>
                  <a:path w="757445" h="722440" extrusionOk="0">
                    <a:moveTo>
                      <a:pt x="561930" y="306171"/>
                    </a:moveTo>
                    <a:cubicBezTo>
                      <a:pt x="646604" y="291170"/>
                      <a:pt x="752561" y="292443"/>
                      <a:pt x="757290" y="390816"/>
                    </a:cubicBezTo>
                    <a:cubicBezTo>
                      <a:pt x="762565" y="501373"/>
                      <a:pt x="632871" y="482189"/>
                      <a:pt x="532099" y="440003"/>
                    </a:cubicBezTo>
                    <a:cubicBezTo>
                      <a:pt x="604858" y="487371"/>
                      <a:pt x="678346" y="557560"/>
                      <a:pt x="621957" y="626476"/>
                    </a:cubicBezTo>
                    <a:cubicBezTo>
                      <a:pt x="564204" y="697028"/>
                      <a:pt x="488716" y="627385"/>
                      <a:pt x="436056" y="542922"/>
                    </a:cubicBezTo>
                    <a:cubicBezTo>
                      <a:pt x="447879" y="641750"/>
                      <a:pt x="429871" y="745942"/>
                      <a:pt x="329827" y="717758"/>
                    </a:cubicBezTo>
                    <a:cubicBezTo>
                      <a:pt x="243697" y="693574"/>
                      <a:pt x="252065" y="612020"/>
                      <a:pt x="279168" y="540286"/>
                    </a:cubicBezTo>
                    <a:cubicBezTo>
                      <a:pt x="226053" y="604292"/>
                      <a:pt x="153020" y="662389"/>
                      <a:pt x="89083" y="606565"/>
                    </a:cubicBezTo>
                    <a:cubicBezTo>
                      <a:pt x="21598" y="547650"/>
                      <a:pt x="93994" y="480280"/>
                      <a:pt x="182033" y="434366"/>
                    </a:cubicBezTo>
                    <a:cubicBezTo>
                      <a:pt x="87810" y="459096"/>
                      <a:pt x="-10234" y="455550"/>
                      <a:pt x="862" y="359813"/>
                    </a:cubicBezTo>
                    <a:cubicBezTo>
                      <a:pt x="12412" y="259803"/>
                      <a:pt x="123371" y="266804"/>
                      <a:pt x="208227" y="287533"/>
                    </a:cubicBezTo>
                    <a:cubicBezTo>
                      <a:pt x="126008" y="252802"/>
                      <a:pt x="33967" y="193796"/>
                      <a:pt x="79533" y="114243"/>
                    </a:cubicBezTo>
                    <a:cubicBezTo>
                      <a:pt x="130829" y="24870"/>
                      <a:pt x="234875" y="109970"/>
                      <a:pt x="302542" y="198070"/>
                    </a:cubicBezTo>
                    <a:cubicBezTo>
                      <a:pt x="279986" y="116243"/>
                      <a:pt x="274711" y="11505"/>
                      <a:pt x="390035" y="777"/>
                    </a:cubicBezTo>
                    <a:cubicBezTo>
                      <a:pt x="515637" y="-10860"/>
                      <a:pt x="503813" y="110515"/>
                      <a:pt x="462340" y="209889"/>
                    </a:cubicBezTo>
                    <a:cubicBezTo>
                      <a:pt x="513818" y="139973"/>
                      <a:pt x="589761" y="68511"/>
                      <a:pt x="659519" y="125699"/>
                    </a:cubicBezTo>
                    <a:cubicBezTo>
                      <a:pt x="731551" y="184705"/>
                      <a:pt x="652971" y="257439"/>
                      <a:pt x="561930" y="306171"/>
                    </a:cubicBezTo>
                    <a:lnTo>
                      <a:pt x="561930" y="306171"/>
                    </a:lnTo>
                    <a:close/>
                    <a:moveTo>
                      <a:pt x="451517" y="394817"/>
                    </a:moveTo>
                    <a:cubicBezTo>
                      <a:pt x="439876" y="380270"/>
                      <a:pt x="445514" y="363813"/>
                      <a:pt x="451426" y="351630"/>
                    </a:cubicBezTo>
                    <a:cubicBezTo>
                      <a:pt x="404314" y="362813"/>
                      <a:pt x="409680" y="303807"/>
                      <a:pt x="400858" y="310263"/>
                    </a:cubicBezTo>
                    <a:cubicBezTo>
                      <a:pt x="400858" y="310263"/>
                      <a:pt x="402404" y="307080"/>
                      <a:pt x="405406" y="301444"/>
                    </a:cubicBezTo>
                    <a:cubicBezTo>
                      <a:pt x="385033" y="311626"/>
                      <a:pt x="361477" y="300534"/>
                      <a:pt x="348835" y="296079"/>
                    </a:cubicBezTo>
                    <a:cubicBezTo>
                      <a:pt x="339012" y="313808"/>
                      <a:pt x="309727" y="318627"/>
                      <a:pt x="315638" y="323718"/>
                    </a:cubicBezTo>
                    <a:cubicBezTo>
                      <a:pt x="315638" y="323718"/>
                      <a:pt x="311637" y="322718"/>
                      <a:pt x="304725" y="320809"/>
                    </a:cubicBezTo>
                    <a:cubicBezTo>
                      <a:pt x="302178" y="327719"/>
                      <a:pt x="335011" y="365086"/>
                      <a:pt x="299267" y="388180"/>
                    </a:cubicBezTo>
                    <a:cubicBezTo>
                      <a:pt x="299722" y="387998"/>
                      <a:pt x="300268" y="387907"/>
                      <a:pt x="300814" y="387725"/>
                    </a:cubicBezTo>
                    <a:cubicBezTo>
                      <a:pt x="336921" y="378269"/>
                      <a:pt x="343742" y="406090"/>
                      <a:pt x="347835" y="421183"/>
                    </a:cubicBezTo>
                    <a:cubicBezTo>
                      <a:pt x="354747" y="420274"/>
                      <a:pt x="368298" y="415364"/>
                      <a:pt x="381759" y="416364"/>
                    </a:cubicBezTo>
                    <a:cubicBezTo>
                      <a:pt x="386215" y="388180"/>
                      <a:pt x="430326" y="389452"/>
                      <a:pt x="424414" y="382361"/>
                    </a:cubicBezTo>
                    <a:cubicBezTo>
                      <a:pt x="424414" y="382361"/>
                      <a:pt x="434964" y="386816"/>
                      <a:pt x="451517" y="394817"/>
                    </a:cubicBezTo>
                    <a:lnTo>
                      <a:pt x="451517" y="394817"/>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4" name="Google Shape;734;p12"/>
              <p:cNvSpPr/>
              <p:nvPr/>
            </p:nvSpPr>
            <p:spPr>
              <a:xfrm rot="-5400000">
                <a:off x="8030238" y="3540399"/>
                <a:ext cx="97225" cy="88233"/>
              </a:xfrm>
              <a:custGeom>
                <a:avLst/>
                <a:gdLst/>
                <a:ahLst/>
                <a:cxnLst/>
                <a:rect l="l" t="t" r="r" b="b"/>
                <a:pathLst>
                  <a:path w="194451" h="176466" extrusionOk="0">
                    <a:moveTo>
                      <a:pt x="194406" y="90958"/>
                    </a:moveTo>
                    <a:cubicBezTo>
                      <a:pt x="192769" y="139690"/>
                      <a:pt x="147839" y="177967"/>
                      <a:pt x="94270" y="176421"/>
                    </a:cubicBezTo>
                    <a:cubicBezTo>
                      <a:pt x="40610" y="174967"/>
                      <a:pt x="-1591" y="134235"/>
                      <a:pt x="46" y="85503"/>
                    </a:cubicBezTo>
                    <a:cubicBezTo>
                      <a:pt x="1683" y="36862"/>
                      <a:pt x="46521" y="-1415"/>
                      <a:pt x="100182" y="40"/>
                    </a:cubicBezTo>
                    <a:cubicBezTo>
                      <a:pt x="153751" y="1586"/>
                      <a:pt x="196043" y="42317"/>
                      <a:pt x="194406" y="90958"/>
                    </a:cubicBezTo>
                    <a:lnTo>
                      <a:pt x="194406" y="90958"/>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5" name="Google Shape;735;p12"/>
              <p:cNvSpPr/>
              <p:nvPr/>
            </p:nvSpPr>
            <p:spPr>
              <a:xfrm rot="-5400000">
                <a:off x="8069441" y="3660287"/>
                <a:ext cx="760071" cy="307399"/>
              </a:xfrm>
              <a:custGeom>
                <a:avLst/>
                <a:gdLst/>
                <a:ahLst/>
                <a:cxnLst/>
                <a:rect l="l" t="t" r="r" b="b"/>
                <a:pathLst>
                  <a:path w="1520143" h="614797" extrusionOk="0">
                    <a:moveTo>
                      <a:pt x="1514008" y="575066"/>
                    </a:moveTo>
                    <a:cubicBezTo>
                      <a:pt x="1513826" y="575612"/>
                      <a:pt x="1501002" y="604524"/>
                      <a:pt x="1496000" y="598887"/>
                    </a:cubicBezTo>
                    <a:lnTo>
                      <a:pt x="1491816" y="614798"/>
                    </a:lnTo>
                    <a:cubicBezTo>
                      <a:pt x="1425696" y="553519"/>
                      <a:pt x="1352754" y="480966"/>
                      <a:pt x="1320012" y="399867"/>
                    </a:cubicBezTo>
                    <a:cubicBezTo>
                      <a:pt x="1309098" y="373046"/>
                      <a:pt x="1289999" y="312222"/>
                      <a:pt x="1328198" y="294311"/>
                    </a:cubicBezTo>
                    <a:cubicBezTo>
                      <a:pt x="1353482" y="282401"/>
                      <a:pt x="1385951" y="298493"/>
                      <a:pt x="1406687" y="311222"/>
                    </a:cubicBezTo>
                    <a:cubicBezTo>
                      <a:pt x="1470989" y="350498"/>
                      <a:pt x="1505368" y="422597"/>
                      <a:pt x="1516554" y="489876"/>
                    </a:cubicBezTo>
                    <a:cubicBezTo>
                      <a:pt x="1521284" y="518152"/>
                      <a:pt x="1522193" y="547245"/>
                      <a:pt x="1514008" y="575066"/>
                    </a:cubicBezTo>
                    <a:close/>
                    <a:moveTo>
                      <a:pt x="978678" y="100474"/>
                    </a:moveTo>
                    <a:cubicBezTo>
                      <a:pt x="967855" y="94927"/>
                      <a:pt x="956486" y="90200"/>
                      <a:pt x="944390" y="87199"/>
                    </a:cubicBezTo>
                    <a:cubicBezTo>
                      <a:pt x="934840" y="84836"/>
                      <a:pt x="924836" y="83472"/>
                      <a:pt x="914922" y="84017"/>
                    </a:cubicBezTo>
                    <a:cubicBezTo>
                      <a:pt x="830703" y="88200"/>
                      <a:pt x="888820" y="189573"/>
                      <a:pt x="912830" y="221122"/>
                    </a:cubicBezTo>
                    <a:cubicBezTo>
                      <a:pt x="932294" y="246579"/>
                      <a:pt x="954485" y="270763"/>
                      <a:pt x="978860" y="292584"/>
                    </a:cubicBezTo>
                    <a:cubicBezTo>
                      <a:pt x="1017604" y="327223"/>
                      <a:pt x="1064898" y="349953"/>
                      <a:pt x="1105917" y="381502"/>
                    </a:cubicBezTo>
                    <a:lnTo>
                      <a:pt x="1133020" y="385320"/>
                    </a:lnTo>
                    <a:cubicBezTo>
                      <a:pt x="1141114" y="382592"/>
                      <a:pt x="1143024" y="366409"/>
                      <a:pt x="1143570" y="360681"/>
                    </a:cubicBezTo>
                    <a:cubicBezTo>
                      <a:pt x="1146389" y="330678"/>
                      <a:pt x="1136385" y="299402"/>
                      <a:pt x="1125289" y="271400"/>
                    </a:cubicBezTo>
                    <a:cubicBezTo>
                      <a:pt x="1098095" y="203211"/>
                      <a:pt x="1050164" y="136750"/>
                      <a:pt x="978678" y="100474"/>
                    </a:cubicBezTo>
                    <a:close/>
                    <a:moveTo>
                      <a:pt x="719290" y="224304"/>
                    </a:moveTo>
                    <a:cubicBezTo>
                      <a:pt x="707375" y="194756"/>
                      <a:pt x="692277" y="165935"/>
                      <a:pt x="673542" y="139477"/>
                    </a:cubicBezTo>
                    <a:cubicBezTo>
                      <a:pt x="628977" y="76835"/>
                      <a:pt x="560673" y="27466"/>
                      <a:pt x="480820" y="6828"/>
                    </a:cubicBezTo>
                    <a:cubicBezTo>
                      <a:pt x="451625" y="-627"/>
                      <a:pt x="402603" y="-7719"/>
                      <a:pt x="381684" y="18738"/>
                    </a:cubicBezTo>
                    <a:cubicBezTo>
                      <a:pt x="352853" y="55014"/>
                      <a:pt x="396509" y="104292"/>
                      <a:pt x="422975" y="129749"/>
                    </a:cubicBezTo>
                    <a:cubicBezTo>
                      <a:pt x="474271" y="179027"/>
                      <a:pt x="540755" y="215394"/>
                      <a:pt x="611241" y="237851"/>
                    </a:cubicBezTo>
                    <a:cubicBezTo>
                      <a:pt x="649167" y="249943"/>
                      <a:pt x="693187" y="254580"/>
                      <a:pt x="729112" y="271218"/>
                    </a:cubicBezTo>
                    <a:lnTo>
                      <a:pt x="729840" y="271945"/>
                    </a:lnTo>
                    <a:cubicBezTo>
                      <a:pt x="729658" y="268399"/>
                      <a:pt x="731204" y="261580"/>
                      <a:pt x="730476" y="258035"/>
                    </a:cubicBezTo>
                    <a:cubicBezTo>
                      <a:pt x="727930" y="246579"/>
                      <a:pt x="723655" y="235305"/>
                      <a:pt x="719290" y="224304"/>
                    </a:cubicBezTo>
                    <a:close/>
                    <a:moveTo>
                      <a:pt x="309652" y="279673"/>
                    </a:moveTo>
                    <a:cubicBezTo>
                      <a:pt x="249353" y="219576"/>
                      <a:pt x="164315" y="164025"/>
                      <a:pt x="70000" y="168389"/>
                    </a:cubicBezTo>
                    <a:cubicBezTo>
                      <a:pt x="59995" y="168844"/>
                      <a:pt x="49900" y="170208"/>
                      <a:pt x="40259" y="172844"/>
                    </a:cubicBezTo>
                    <a:cubicBezTo>
                      <a:pt x="-40413" y="195665"/>
                      <a:pt x="18249" y="284401"/>
                      <a:pt x="59722" y="313677"/>
                    </a:cubicBezTo>
                    <a:cubicBezTo>
                      <a:pt x="149126" y="376501"/>
                      <a:pt x="393053" y="365045"/>
                      <a:pt x="389870" y="359499"/>
                    </a:cubicBezTo>
                    <a:cubicBezTo>
                      <a:pt x="377501" y="337588"/>
                      <a:pt x="327842" y="297766"/>
                      <a:pt x="309652" y="279673"/>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6" name="Google Shape;736;p12"/>
              <p:cNvSpPr/>
              <p:nvPr/>
            </p:nvSpPr>
            <p:spPr>
              <a:xfrm rot="-5400000">
                <a:off x="7728139" y="2761320"/>
                <a:ext cx="299431" cy="719365"/>
              </a:xfrm>
              <a:custGeom>
                <a:avLst/>
                <a:gdLst/>
                <a:ahLst/>
                <a:cxnLst/>
                <a:rect l="l" t="t" r="r" b="b"/>
                <a:pathLst>
                  <a:path w="598861" h="1438731" extrusionOk="0">
                    <a:moveTo>
                      <a:pt x="179810" y="984527"/>
                    </a:moveTo>
                    <a:cubicBezTo>
                      <a:pt x="100229" y="933795"/>
                      <a:pt x="29743" y="865970"/>
                      <a:pt x="6005" y="790417"/>
                    </a:cubicBezTo>
                    <a:cubicBezTo>
                      <a:pt x="2367" y="778961"/>
                      <a:pt x="-88" y="767324"/>
                      <a:pt x="2" y="755868"/>
                    </a:cubicBezTo>
                    <a:cubicBezTo>
                      <a:pt x="94" y="746685"/>
                      <a:pt x="1640" y="737685"/>
                      <a:pt x="5550" y="729411"/>
                    </a:cubicBezTo>
                    <a:cubicBezTo>
                      <a:pt x="38474" y="659404"/>
                      <a:pt x="150979" y="749958"/>
                      <a:pt x="183994" y="783144"/>
                    </a:cubicBezTo>
                    <a:cubicBezTo>
                      <a:pt x="210733" y="810055"/>
                      <a:pt x="234744" y="838786"/>
                      <a:pt x="255116" y="868334"/>
                    </a:cubicBezTo>
                    <a:cubicBezTo>
                      <a:pt x="287494" y="915430"/>
                      <a:pt x="301410" y="964889"/>
                      <a:pt x="328876" y="1012621"/>
                    </a:cubicBezTo>
                    <a:lnTo>
                      <a:pt x="324966" y="1037260"/>
                    </a:lnTo>
                    <a:cubicBezTo>
                      <a:pt x="318781" y="1042988"/>
                      <a:pt x="297226" y="1038169"/>
                      <a:pt x="289586" y="1036260"/>
                    </a:cubicBezTo>
                    <a:cubicBezTo>
                      <a:pt x="249750" y="1026532"/>
                      <a:pt x="212370" y="1005348"/>
                      <a:pt x="179810" y="984527"/>
                    </a:cubicBezTo>
                    <a:close/>
                    <a:moveTo>
                      <a:pt x="251478" y="619491"/>
                    </a:moveTo>
                    <a:cubicBezTo>
                      <a:pt x="264302" y="627765"/>
                      <a:pt x="277490" y="635947"/>
                      <a:pt x="291587" y="642766"/>
                    </a:cubicBezTo>
                    <a:cubicBezTo>
                      <a:pt x="295862" y="644857"/>
                      <a:pt x="305411" y="646221"/>
                      <a:pt x="309868" y="647857"/>
                    </a:cubicBezTo>
                    <a:lnTo>
                      <a:pt x="309231" y="646948"/>
                    </a:lnTo>
                    <a:cubicBezTo>
                      <a:pt x="299227" y="609581"/>
                      <a:pt x="307594" y="570213"/>
                      <a:pt x="304411" y="533028"/>
                    </a:cubicBezTo>
                    <a:cubicBezTo>
                      <a:pt x="298408" y="463839"/>
                      <a:pt x="272943" y="392468"/>
                      <a:pt x="225740" y="328826"/>
                    </a:cubicBezTo>
                    <a:cubicBezTo>
                      <a:pt x="201456" y="296004"/>
                      <a:pt x="151798" y="238817"/>
                      <a:pt x="95227" y="248727"/>
                    </a:cubicBezTo>
                    <a:cubicBezTo>
                      <a:pt x="54118" y="255818"/>
                      <a:pt x="47205" y="300459"/>
                      <a:pt x="47478" y="328371"/>
                    </a:cubicBezTo>
                    <a:cubicBezTo>
                      <a:pt x="48024" y="404742"/>
                      <a:pt x="89679" y="482932"/>
                      <a:pt x="156436" y="546211"/>
                    </a:cubicBezTo>
                    <a:cubicBezTo>
                      <a:pt x="184630" y="572941"/>
                      <a:pt x="217099" y="597489"/>
                      <a:pt x="251478" y="619491"/>
                    </a:cubicBezTo>
                    <a:close/>
                    <a:moveTo>
                      <a:pt x="282674" y="1202367"/>
                    </a:moveTo>
                    <a:cubicBezTo>
                      <a:pt x="251388" y="1182274"/>
                      <a:pt x="178810" y="1141361"/>
                      <a:pt x="143066" y="1166636"/>
                    </a:cubicBezTo>
                    <a:cubicBezTo>
                      <a:pt x="119329" y="1183365"/>
                      <a:pt x="129606" y="1217551"/>
                      <a:pt x="139337" y="1240371"/>
                    </a:cubicBezTo>
                    <a:cubicBezTo>
                      <a:pt x="169260" y="1311105"/>
                      <a:pt x="251569" y="1369566"/>
                      <a:pt x="335061" y="1406297"/>
                    </a:cubicBezTo>
                    <a:cubicBezTo>
                      <a:pt x="370259" y="1421753"/>
                      <a:pt x="407639" y="1434391"/>
                      <a:pt x="446475" y="1438664"/>
                    </a:cubicBezTo>
                    <a:cubicBezTo>
                      <a:pt x="447293" y="1438755"/>
                      <a:pt x="488948" y="1439482"/>
                      <a:pt x="483309" y="1432936"/>
                    </a:cubicBezTo>
                    <a:lnTo>
                      <a:pt x="505228" y="1435845"/>
                    </a:lnTo>
                    <a:cubicBezTo>
                      <a:pt x="447475" y="1354655"/>
                      <a:pt x="377171" y="1263101"/>
                      <a:pt x="282674" y="1202367"/>
                    </a:cubicBezTo>
                    <a:close/>
                    <a:moveTo>
                      <a:pt x="583172" y="93802"/>
                    </a:moveTo>
                    <a:cubicBezTo>
                      <a:pt x="558888" y="46616"/>
                      <a:pt x="462936" y="-39211"/>
                      <a:pt x="406911" y="20249"/>
                    </a:cubicBezTo>
                    <a:cubicBezTo>
                      <a:pt x="400272" y="27341"/>
                      <a:pt x="395270" y="35433"/>
                      <a:pt x="391359" y="43797"/>
                    </a:cubicBezTo>
                    <a:cubicBezTo>
                      <a:pt x="354888" y="122350"/>
                      <a:pt x="399181" y="217269"/>
                      <a:pt x="457298" y="293004"/>
                    </a:cubicBezTo>
                    <a:cubicBezTo>
                      <a:pt x="474851" y="315824"/>
                      <a:pt x="510230" y="374285"/>
                      <a:pt x="534605" y="393650"/>
                    </a:cubicBezTo>
                    <a:cubicBezTo>
                      <a:pt x="540789" y="398560"/>
                      <a:pt x="635468" y="195449"/>
                      <a:pt x="583172" y="93802"/>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7" name="Google Shape;737;p12"/>
              <p:cNvSpPr/>
              <p:nvPr/>
            </p:nvSpPr>
            <p:spPr>
              <a:xfrm rot="-5400000">
                <a:off x="7846656" y="2632075"/>
                <a:ext cx="286392" cy="882663"/>
              </a:xfrm>
              <a:custGeom>
                <a:avLst/>
                <a:gdLst/>
                <a:ahLst/>
                <a:cxnLst/>
                <a:rect l="l" t="t" r="r" b="b"/>
                <a:pathLst>
                  <a:path w="572783" h="1765325" extrusionOk="0">
                    <a:moveTo>
                      <a:pt x="572073" y="275582"/>
                    </a:moveTo>
                    <a:cubicBezTo>
                      <a:pt x="574438" y="282583"/>
                      <a:pt x="570709" y="290129"/>
                      <a:pt x="563706" y="292584"/>
                    </a:cubicBezTo>
                    <a:cubicBezTo>
                      <a:pt x="525689" y="305767"/>
                      <a:pt x="486944" y="318041"/>
                      <a:pt x="451383" y="333770"/>
                    </a:cubicBezTo>
                    <a:cubicBezTo>
                      <a:pt x="427282" y="344407"/>
                      <a:pt x="404726" y="356681"/>
                      <a:pt x="384808" y="372046"/>
                    </a:cubicBezTo>
                    <a:cubicBezTo>
                      <a:pt x="251931" y="474693"/>
                      <a:pt x="210730" y="591977"/>
                      <a:pt x="214823" y="716717"/>
                    </a:cubicBezTo>
                    <a:cubicBezTo>
                      <a:pt x="218006" y="812818"/>
                      <a:pt x="247747" y="913100"/>
                      <a:pt x="283308" y="1014565"/>
                    </a:cubicBezTo>
                    <a:cubicBezTo>
                      <a:pt x="317869" y="1113302"/>
                      <a:pt x="357705" y="1213130"/>
                      <a:pt x="385808" y="1310504"/>
                    </a:cubicBezTo>
                    <a:cubicBezTo>
                      <a:pt x="403998" y="1373965"/>
                      <a:pt x="416458" y="1444881"/>
                      <a:pt x="414003" y="1512524"/>
                    </a:cubicBezTo>
                    <a:cubicBezTo>
                      <a:pt x="412366" y="1560347"/>
                      <a:pt x="403180" y="1606533"/>
                      <a:pt x="383717" y="1647356"/>
                    </a:cubicBezTo>
                    <a:cubicBezTo>
                      <a:pt x="375167" y="1665357"/>
                      <a:pt x="365527" y="1682450"/>
                      <a:pt x="353248" y="1698179"/>
                    </a:cubicBezTo>
                    <a:cubicBezTo>
                      <a:pt x="341425" y="1713362"/>
                      <a:pt x="327237" y="1727273"/>
                      <a:pt x="309320" y="1739456"/>
                    </a:cubicBezTo>
                    <a:cubicBezTo>
                      <a:pt x="302408" y="1744183"/>
                      <a:pt x="266846" y="1758730"/>
                      <a:pt x="252567" y="1763276"/>
                    </a:cubicBezTo>
                    <a:cubicBezTo>
                      <a:pt x="248747" y="1764549"/>
                      <a:pt x="245928" y="1765095"/>
                      <a:pt x="244654" y="1765276"/>
                    </a:cubicBezTo>
                    <a:cubicBezTo>
                      <a:pt x="239925" y="1765640"/>
                      <a:pt x="237015" y="1763913"/>
                      <a:pt x="235650" y="1762913"/>
                    </a:cubicBezTo>
                    <a:cubicBezTo>
                      <a:pt x="231194" y="1759730"/>
                      <a:pt x="229284" y="1755548"/>
                      <a:pt x="230375" y="1750093"/>
                    </a:cubicBezTo>
                    <a:cubicBezTo>
                      <a:pt x="230648" y="1748457"/>
                      <a:pt x="231285" y="1745002"/>
                      <a:pt x="235469" y="1741729"/>
                    </a:cubicBezTo>
                    <a:cubicBezTo>
                      <a:pt x="238015" y="1739819"/>
                      <a:pt x="240926" y="1738910"/>
                      <a:pt x="243836" y="1739001"/>
                    </a:cubicBezTo>
                    <a:lnTo>
                      <a:pt x="244473" y="1738819"/>
                    </a:lnTo>
                    <a:cubicBezTo>
                      <a:pt x="256842" y="1734637"/>
                      <a:pt x="288037" y="1721727"/>
                      <a:pt x="294131" y="1717453"/>
                    </a:cubicBezTo>
                    <a:cubicBezTo>
                      <a:pt x="309320" y="1706816"/>
                      <a:pt x="321325" y="1694633"/>
                      <a:pt x="331330" y="1681359"/>
                    </a:cubicBezTo>
                    <a:cubicBezTo>
                      <a:pt x="342062" y="1667085"/>
                      <a:pt x="350429" y="1651538"/>
                      <a:pt x="357887" y="1635354"/>
                    </a:cubicBezTo>
                    <a:cubicBezTo>
                      <a:pt x="375076" y="1597714"/>
                      <a:pt x="382625" y="1555346"/>
                      <a:pt x="383535" y="1511615"/>
                    </a:cubicBezTo>
                    <a:cubicBezTo>
                      <a:pt x="384444" y="1470702"/>
                      <a:pt x="379169" y="1428697"/>
                      <a:pt x="370802" y="1387966"/>
                    </a:cubicBezTo>
                    <a:cubicBezTo>
                      <a:pt x="367982" y="1388239"/>
                      <a:pt x="365163" y="1388330"/>
                      <a:pt x="362616" y="1386784"/>
                    </a:cubicBezTo>
                    <a:cubicBezTo>
                      <a:pt x="338696" y="1374056"/>
                      <a:pt x="310411" y="1359418"/>
                      <a:pt x="282489" y="1342325"/>
                    </a:cubicBezTo>
                    <a:cubicBezTo>
                      <a:pt x="273759" y="1336961"/>
                      <a:pt x="265209" y="1331324"/>
                      <a:pt x="256751" y="1325414"/>
                    </a:cubicBezTo>
                    <a:cubicBezTo>
                      <a:pt x="248292" y="1319414"/>
                      <a:pt x="240016" y="1313140"/>
                      <a:pt x="232104" y="1306685"/>
                    </a:cubicBezTo>
                    <a:cubicBezTo>
                      <a:pt x="201453" y="1281501"/>
                      <a:pt x="175715" y="1254407"/>
                      <a:pt x="161163" y="1228405"/>
                    </a:cubicBezTo>
                    <a:cubicBezTo>
                      <a:pt x="157434" y="1222313"/>
                      <a:pt x="159253" y="1214403"/>
                      <a:pt x="165256" y="1210676"/>
                    </a:cubicBezTo>
                    <a:cubicBezTo>
                      <a:pt x="171258" y="1206948"/>
                      <a:pt x="179171" y="1208766"/>
                      <a:pt x="182991" y="1214767"/>
                    </a:cubicBezTo>
                    <a:cubicBezTo>
                      <a:pt x="194723" y="1231769"/>
                      <a:pt x="213004" y="1247952"/>
                      <a:pt x="233922" y="1264226"/>
                    </a:cubicBezTo>
                    <a:cubicBezTo>
                      <a:pt x="244382" y="1272409"/>
                      <a:pt x="255659" y="1280319"/>
                      <a:pt x="267119" y="1288411"/>
                    </a:cubicBezTo>
                    <a:cubicBezTo>
                      <a:pt x="274668" y="1293684"/>
                      <a:pt x="282217" y="1298957"/>
                      <a:pt x="289766" y="1304230"/>
                    </a:cubicBezTo>
                    <a:cubicBezTo>
                      <a:pt x="301316" y="1312322"/>
                      <a:pt x="312776" y="1320323"/>
                      <a:pt x="324054" y="1328051"/>
                    </a:cubicBezTo>
                    <a:cubicBezTo>
                      <a:pt x="338060" y="1337688"/>
                      <a:pt x="350793" y="1346416"/>
                      <a:pt x="363435" y="1354963"/>
                    </a:cubicBezTo>
                    <a:cubicBezTo>
                      <a:pt x="360434" y="1343143"/>
                      <a:pt x="357432" y="1331324"/>
                      <a:pt x="353976" y="1319868"/>
                    </a:cubicBezTo>
                    <a:cubicBezTo>
                      <a:pt x="325145" y="1223313"/>
                      <a:pt x="284036" y="1124667"/>
                      <a:pt x="249293" y="1026566"/>
                    </a:cubicBezTo>
                    <a:cubicBezTo>
                      <a:pt x="245018" y="1014565"/>
                      <a:pt x="241289" y="1002564"/>
                      <a:pt x="237288" y="990654"/>
                    </a:cubicBezTo>
                    <a:cubicBezTo>
                      <a:pt x="233922" y="991199"/>
                      <a:pt x="230375" y="990563"/>
                      <a:pt x="227465" y="988563"/>
                    </a:cubicBezTo>
                    <a:cubicBezTo>
                      <a:pt x="205364" y="974470"/>
                      <a:pt x="184173" y="960560"/>
                      <a:pt x="163982" y="945831"/>
                    </a:cubicBezTo>
                    <a:cubicBezTo>
                      <a:pt x="150067" y="935739"/>
                      <a:pt x="136515" y="925283"/>
                      <a:pt x="123510" y="914373"/>
                    </a:cubicBezTo>
                    <a:cubicBezTo>
                      <a:pt x="112595" y="905100"/>
                      <a:pt x="102046" y="895462"/>
                      <a:pt x="91950" y="885370"/>
                    </a:cubicBezTo>
                    <a:cubicBezTo>
                      <a:pt x="81764" y="875369"/>
                      <a:pt x="72123" y="864823"/>
                      <a:pt x="62573" y="854004"/>
                    </a:cubicBezTo>
                    <a:cubicBezTo>
                      <a:pt x="55024" y="845275"/>
                      <a:pt x="47385" y="836547"/>
                      <a:pt x="40109" y="827637"/>
                    </a:cubicBezTo>
                    <a:cubicBezTo>
                      <a:pt x="32560" y="818545"/>
                      <a:pt x="25284" y="809454"/>
                      <a:pt x="18372" y="800089"/>
                    </a:cubicBezTo>
                    <a:lnTo>
                      <a:pt x="5275" y="781724"/>
                    </a:lnTo>
                    <a:cubicBezTo>
                      <a:pt x="4638" y="780724"/>
                      <a:pt x="4456" y="778542"/>
                      <a:pt x="4275" y="776450"/>
                    </a:cubicBezTo>
                    <a:lnTo>
                      <a:pt x="3911" y="776087"/>
                    </a:lnTo>
                    <a:cubicBezTo>
                      <a:pt x="3638" y="775814"/>
                      <a:pt x="3456" y="775632"/>
                      <a:pt x="3183" y="775359"/>
                    </a:cubicBezTo>
                    <a:lnTo>
                      <a:pt x="4184" y="775996"/>
                    </a:lnTo>
                    <a:cubicBezTo>
                      <a:pt x="3911" y="773359"/>
                      <a:pt x="3547" y="770995"/>
                      <a:pt x="1728" y="771268"/>
                    </a:cubicBezTo>
                    <a:cubicBezTo>
                      <a:pt x="1364" y="771359"/>
                      <a:pt x="1091" y="771450"/>
                      <a:pt x="910" y="771632"/>
                    </a:cubicBezTo>
                    <a:cubicBezTo>
                      <a:pt x="-909" y="766995"/>
                      <a:pt x="0" y="761631"/>
                      <a:pt x="3638" y="757903"/>
                    </a:cubicBezTo>
                    <a:cubicBezTo>
                      <a:pt x="5730" y="755630"/>
                      <a:pt x="8004" y="754812"/>
                      <a:pt x="9823" y="754175"/>
                    </a:cubicBezTo>
                    <a:cubicBezTo>
                      <a:pt x="13642" y="752903"/>
                      <a:pt x="17098" y="753812"/>
                      <a:pt x="20373" y="755721"/>
                    </a:cubicBezTo>
                    <a:cubicBezTo>
                      <a:pt x="22192" y="756721"/>
                      <a:pt x="23920" y="758539"/>
                      <a:pt x="25466" y="761267"/>
                    </a:cubicBezTo>
                    <a:cubicBezTo>
                      <a:pt x="26011" y="762176"/>
                      <a:pt x="26921" y="765086"/>
                      <a:pt x="27376" y="766904"/>
                    </a:cubicBezTo>
                    <a:lnTo>
                      <a:pt x="40563" y="782087"/>
                    </a:lnTo>
                    <a:cubicBezTo>
                      <a:pt x="46384" y="788815"/>
                      <a:pt x="52569" y="795270"/>
                      <a:pt x="58753" y="801817"/>
                    </a:cubicBezTo>
                    <a:cubicBezTo>
                      <a:pt x="68030" y="811636"/>
                      <a:pt x="77580" y="821273"/>
                      <a:pt x="87311" y="831001"/>
                    </a:cubicBezTo>
                    <a:cubicBezTo>
                      <a:pt x="101682" y="845821"/>
                      <a:pt x="116779" y="859550"/>
                      <a:pt x="131968" y="873278"/>
                    </a:cubicBezTo>
                    <a:cubicBezTo>
                      <a:pt x="142063" y="882461"/>
                      <a:pt x="152250" y="891644"/>
                      <a:pt x="162618" y="900736"/>
                    </a:cubicBezTo>
                    <a:cubicBezTo>
                      <a:pt x="182081" y="917737"/>
                      <a:pt x="202999" y="934466"/>
                      <a:pt x="224100" y="951104"/>
                    </a:cubicBezTo>
                    <a:cubicBezTo>
                      <a:pt x="199362" y="871733"/>
                      <a:pt x="181444" y="793361"/>
                      <a:pt x="179534" y="717717"/>
                    </a:cubicBezTo>
                    <a:cubicBezTo>
                      <a:pt x="178534" y="680350"/>
                      <a:pt x="181899" y="643710"/>
                      <a:pt x="189630" y="607888"/>
                    </a:cubicBezTo>
                    <a:cubicBezTo>
                      <a:pt x="189175" y="607615"/>
                      <a:pt x="188721" y="607615"/>
                      <a:pt x="188357" y="607252"/>
                    </a:cubicBezTo>
                    <a:cubicBezTo>
                      <a:pt x="186538" y="605797"/>
                      <a:pt x="183446" y="600251"/>
                      <a:pt x="182445" y="598524"/>
                    </a:cubicBezTo>
                    <a:lnTo>
                      <a:pt x="170349" y="582886"/>
                    </a:lnTo>
                    <a:lnTo>
                      <a:pt x="135151" y="533153"/>
                    </a:lnTo>
                    <a:cubicBezTo>
                      <a:pt x="120235" y="510424"/>
                      <a:pt x="106047" y="487967"/>
                      <a:pt x="93769" y="464965"/>
                    </a:cubicBezTo>
                    <a:cubicBezTo>
                      <a:pt x="85220" y="449054"/>
                      <a:pt x="77489" y="432962"/>
                      <a:pt x="70759" y="416687"/>
                    </a:cubicBezTo>
                    <a:cubicBezTo>
                      <a:pt x="53205" y="374501"/>
                      <a:pt x="41382" y="331497"/>
                      <a:pt x="35016" y="287311"/>
                    </a:cubicBezTo>
                    <a:cubicBezTo>
                      <a:pt x="33651" y="279946"/>
                      <a:pt x="38563" y="273036"/>
                      <a:pt x="45839" y="271764"/>
                    </a:cubicBezTo>
                    <a:cubicBezTo>
                      <a:pt x="53114" y="270400"/>
                      <a:pt x="60118" y="275309"/>
                      <a:pt x="61391" y="282583"/>
                    </a:cubicBezTo>
                    <a:cubicBezTo>
                      <a:pt x="68576" y="315677"/>
                      <a:pt x="79672" y="347498"/>
                      <a:pt x="93041" y="379047"/>
                    </a:cubicBezTo>
                    <a:cubicBezTo>
                      <a:pt x="100863" y="397594"/>
                      <a:pt x="109685" y="415960"/>
                      <a:pt x="118871" y="434507"/>
                    </a:cubicBezTo>
                    <a:cubicBezTo>
                      <a:pt x="132241" y="461510"/>
                      <a:pt x="146520" y="488785"/>
                      <a:pt x="162709" y="516061"/>
                    </a:cubicBezTo>
                    <a:lnTo>
                      <a:pt x="193359" y="566884"/>
                    </a:lnTo>
                    <a:lnTo>
                      <a:pt x="198088" y="574157"/>
                    </a:lnTo>
                    <a:cubicBezTo>
                      <a:pt x="222918" y="493422"/>
                      <a:pt x="274759" y="417233"/>
                      <a:pt x="366618" y="348135"/>
                    </a:cubicBezTo>
                    <a:cubicBezTo>
                      <a:pt x="382807" y="335952"/>
                      <a:pt x="401998" y="327042"/>
                      <a:pt x="420915" y="317950"/>
                    </a:cubicBezTo>
                    <a:cubicBezTo>
                      <a:pt x="418459" y="314768"/>
                      <a:pt x="415367" y="311495"/>
                      <a:pt x="415003" y="310858"/>
                    </a:cubicBezTo>
                    <a:cubicBezTo>
                      <a:pt x="409819" y="300767"/>
                      <a:pt x="405181" y="290766"/>
                      <a:pt x="400906" y="280583"/>
                    </a:cubicBezTo>
                    <a:cubicBezTo>
                      <a:pt x="396541" y="270218"/>
                      <a:pt x="392630" y="259853"/>
                      <a:pt x="389083" y="249398"/>
                    </a:cubicBezTo>
                    <a:cubicBezTo>
                      <a:pt x="381534" y="226214"/>
                      <a:pt x="374804" y="203211"/>
                      <a:pt x="369892" y="180027"/>
                    </a:cubicBezTo>
                    <a:cubicBezTo>
                      <a:pt x="366527" y="164298"/>
                      <a:pt x="363889" y="148570"/>
                      <a:pt x="361889" y="132841"/>
                    </a:cubicBezTo>
                    <a:cubicBezTo>
                      <a:pt x="356977" y="92837"/>
                      <a:pt x="355886" y="53105"/>
                      <a:pt x="356068" y="13829"/>
                    </a:cubicBezTo>
                    <a:cubicBezTo>
                      <a:pt x="355795" y="6464"/>
                      <a:pt x="361616" y="282"/>
                      <a:pt x="368983" y="9"/>
                    </a:cubicBezTo>
                    <a:cubicBezTo>
                      <a:pt x="376441" y="-264"/>
                      <a:pt x="382625" y="5555"/>
                      <a:pt x="382807" y="12920"/>
                    </a:cubicBezTo>
                    <a:cubicBezTo>
                      <a:pt x="385536" y="51014"/>
                      <a:pt x="390538" y="89109"/>
                      <a:pt x="397086" y="127658"/>
                    </a:cubicBezTo>
                    <a:cubicBezTo>
                      <a:pt x="399633" y="142660"/>
                      <a:pt x="402361" y="157661"/>
                      <a:pt x="405272" y="172845"/>
                    </a:cubicBezTo>
                    <a:cubicBezTo>
                      <a:pt x="409637" y="195029"/>
                      <a:pt x="414185" y="217485"/>
                      <a:pt x="420369" y="240033"/>
                    </a:cubicBezTo>
                    <a:cubicBezTo>
                      <a:pt x="422916" y="250034"/>
                      <a:pt x="425826" y="260035"/>
                      <a:pt x="429100" y="270036"/>
                    </a:cubicBezTo>
                    <a:cubicBezTo>
                      <a:pt x="432375" y="279764"/>
                      <a:pt x="435831" y="289493"/>
                      <a:pt x="439924" y="299312"/>
                    </a:cubicBezTo>
                    <a:cubicBezTo>
                      <a:pt x="440196" y="299948"/>
                      <a:pt x="441742" y="302949"/>
                      <a:pt x="443289" y="306040"/>
                    </a:cubicBezTo>
                    <a:cubicBezTo>
                      <a:pt x="478941" y="291220"/>
                      <a:pt x="517231" y="279674"/>
                      <a:pt x="555066" y="267127"/>
                    </a:cubicBezTo>
                    <a:cubicBezTo>
                      <a:pt x="562069" y="264763"/>
                      <a:pt x="569709" y="268581"/>
                      <a:pt x="572073" y="27558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8" name="Google Shape;738;p12"/>
              <p:cNvSpPr/>
              <p:nvPr/>
            </p:nvSpPr>
            <p:spPr>
              <a:xfrm rot="-5400000">
                <a:off x="8130764" y="2423836"/>
                <a:ext cx="332204" cy="638936"/>
              </a:xfrm>
              <a:custGeom>
                <a:avLst/>
                <a:gdLst/>
                <a:ahLst/>
                <a:cxnLst/>
                <a:rect l="l" t="t" r="r" b="b"/>
                <a:pathLst>
                  <a:path w="664407" h="1277872" extrusionOk="0">
                    <a:moveTo>
                      <a:pt x="638987" y="1276194"/>
                    </a:moveTo>
                    <a:cubicBezTo>
                      <a:pt x="632802" y="1279740"/>
                      <a:pt x="624980" y="1277467"/>
                      <a:pt x="621524" y="1271284"/>
                    </a:cubicBezTo>
                    <a:cubicBezTo>
                      <a:pt x="618068" y="1265102"/>
                      <a:pt x="620251" y="1257283"/>
                      <a:pt x="626435" y="1253828"/>
                    </a:cubicBezTo>
                    <a:cubicBezTo>
                      <a:pt x="632256" y="1250464"/>
                      <a:pt x="634075" y="1242281"/>
                      <a:pt x="635621" y="1233644"/>
                    </a:cubicBezTo>
                    <a:cubicBezTo>
                      <a:pt x="638895" y="1215824"/>
                      <a:pt x="637531" y="1195004"/>
                      <a:pt x="637349" y="1185276"/>
                    </a:cubicBezTo>
                    <a:cubicBezTo>
                      <a:pt x="636985" y="1148454"/>
                      <a:pt x="635075" y="1111632"/>
                      <a:pt x="631619" y="1074992"/>
                    </a:cubicBezTo>
                    <a:cubicBezTo>
                      <a:pt x="628163" y="1038443"/>
                      <a:pt x="623070" y="1001984"/>
                      <a:pt x="616249" y="965799"/>
                    </a:cubicBezTo>
                    <a:cubicBezTo>
                      <a:pt x="600515" y="882609"/>
                      <a:pt x="573594" y="806510"/>
                      <a:pt x="532484" y="737595"/>
                    </a:cubicBezTo>
                    <a:cubicBezTo>
                      <a:pt x="492739" y="670952"/>
                      <a:pt x="439534" y="611036"/>
                      <a:pt x="370230" y="558122"/>
                    </a:cubicBezTo>
                    <a:cubicBezTo>
                      <a:pt x="307566" y="509935"/>
                      <a:pt x="245356" y="467477"/>
                      <a:pt x="187512" y="419290"/>
                    </a:cubicBezTo>
                    <a:cubicBezTo>
                      <a:pt x="148222" y="386559"/>
                      <a:pt x="111024" y="351192"/>
                      <a:pt x="76917" y="309915"/>
                    </a:cubicBezTo>
                    <a:cubicBezTo>
                      <a:pt x="52998" y="281003"/>
                      <a:pt x="29351" y="247455"/>
                      <a:pt x="14890" y="211815"/>
                    </a:cubicBezTo>
                    <a:cubicBezTo>
                      <a:pt x="4521" y="186085"/>
                      <a:pt x="-1299" y="159173"/>
                      <a:pt x="247" y="131989"/>
                    </a:cubicBezTo>
                    <a:cubicBezTo>
                      <a:pt x="3794" y="73164"/>
                      <a:pt x="38537" y="26614"/>
                      <a:pt x="83648" y="8431"/>
                    </a:cubicBezTo>
                    <a:cubicBezTo>
                      <a:pt x="126940" y="-8935"/>
                      <a:pt x="180509" y="-1297"/>
                      <a:pt x="225802" y="48526"/>
                    </a:cubicBezTo>
                    <a:cubicBezTo>
                      <a:pt x="231805" y="55072"/>
                      <a:pt x="236989" y="61982"/>
                      <a:pt x="241354" y="69255"/>
                    </a:cubicBezTo>
                    <a:cubicBezTo>
                      <a:pt x="245902" y="76801"/>
                      <a:pt x="249631" y="84711"/>
                      <a:pt x="252450" y="93167"/>
                    </a:cubicBezTo>
                    <a:cubicBezTo>
                      <a:pt x="255451" y="102258"/>
                      <a:pt x="257907" y="111987"/>
                      <a:pt x="258635" y="121624"/>
                    </a:cubicBezTo>
                    <a:cubicBezTo>
                      <a:pt x="259180" y="128806"/>
                      <a:pt x="258999" y="135898"/>
                      <a:pt x="257544" y="142808"/>
                    </a:cubicBezTo>
                    <a:cubicBezTo>
                      <a:pt x="255997" y="150536"/>
                      <a:pt x="253815" y="157446"/>
                      <a:pt x="250540" y="163992"/>
                    </a:cubicBezTo>
                    <a:cubicBezTo>
                      <a:pt x="247266" y="170629"/>
                      <a:pt x="242809" y="176720"/>
                      <a:pt x="236625" y="182721"/>
                    </a:cubicBezTo>
                    <a:cubicBezTo>
                      <a:pt x="211705" y="206814"/>
                      <a:pt x="169959" y="202541"/>
                      <a:pt x="144220" y="187449"/>
                    </a:cubicBezTo>
                    <a:cubicBezTo>
                      <a:pt x="126758" y="177175"/>
                      <a:pt x="117481" y="161992"/>
                      <a:pt x="119209" y="149354"/>
                    </a:cubicBezTo>
                    <a:cubicBezTo>
                      <a:pt x="120391" y="140353"/>
                      <a:pt x="126303" y="130625"/>
                      <a:pt x="141492" y="123988"/>
                    </a:cubicBezTo>
                    <a:cubicBezTo>
                      <a:pt x="148222" y="120897"/>
                      <a:pt x="156135" y="123897"/>
                      <a:pt x="159227" y="130716"/>
                    </a:cubicBezTo>
                    <a:cubicBezTo>
                      <a:pt x="162228" y="137444"/>
                      <a:pt x="159227" y="145354"/>
                      <a:pt x="152496" y="148445"/>
                    </a:cubicBezTo>
                    <a:cubicBezTo>
                      <a:pt x="149404" y="149809"/>
                      <a:pt x="147131" y="151081"/>
                      <a:pt x="146130" y="152900"/>
                    </a:cubicBezTo>
                    <a:cubicBezTo>
                      <a:pt x="145766" y="153536"/>
                      <a:pt x="146767" y="153900"/>
                      <a:pt x="147131" y="154536"/>
                    </a:cubicBezTo>
                    <a:cubicBezTo>
                      <a:pt x="147858" y="155627"/>
                      <a:pt x="148859" y="156627"/>
                      <a:pt x="149859" y="157628"/>
                    </a:cubicBezTo>
                    <a:cubicBezTo>
                      <a:pt x="156407" y="163810"/>
                      <a:pt x="167231" y="168720"/>
                      <a:pt x="178872" y="170811"/>
                    </a:cubicBezTo>
                    <a:cubicBezTo>
                      <a:pt x="192060" y="173175"/>
                      <a:pt x="206612" y="171902"/>
                      <a:pt x="216434" y="162083"/>
                    </a:cubicBezTo>
                    <a:cubicBezTo>
                      <a:pt x="219981" y="158537"/>
                      <a:pt x="222528" y="154991"/>
                      <a:pt x="224438" y="151081"/>
                    </a:cubicBezTo>
                    <a:cubicBezTo>
                      <a:pt x="226530" y="146808"/>
                      <a:pt x="227712" y="142171"/>
                      <a:pt x="228712" y="137080"/>
                    </a:cubicBezTo>
                    <a:cubicBezTo>
                      <a:pt x="229713" y="131807"/>
                      <a:pt x="229531" y="126261"/>
                      <a:pt x="228712" y="120806"/>
                    </a:cubicBezTo>
                    <a:cubicBezTo>
                      <a:pt x="227803" y="114623"/>
                      <a:pt x="226075" y="108623"/>
                      <a:pt x="224074" y="102895"/>
                    </a:cubicBezTo>
                    <a:cubicBezTo>
                      <a:pt x="221891" y="96621"/>
                      <a:pt x="218981" y="90712"/>
                      <a:pt x="215525" y="85166"/>
                    </a:cubicBezTo>
                    <a:cubicBezTo>
                      <a:pt x="212069" y="79529"/>
                      <a:pt x="207885" y="74346"/>
                      <a:pt x="203247" y="69255"/>
                    </a:cubicBezTo>
                    <a:cubicBezTo>
                      <a:pt x="168504" y="32160"/>
                      <a:pt x="128486" y="24978"/>
                      <a:pt x="95926" y="38525"/>
                    </a:cubicBezTo>
                    <a:cubicBezTo>
                      <a:pt x="61729" y="52708"/>
                      <a:pt x="36445" y="88984"/>
                      <a:pt x="34262" y="133807"/>
                    </a:cubicBezTo>
                    <a:cubicBezTo>
                      <a:pt x="33262" y="155991"/>
                      <a:pt x="38446" y="177720"/>
                      <a:pt x="47086" y="198541"/>
                    </a:cubicBezTo>
                    <a:cubicBezTo>
                      <a:pt x="60547" y="230817"/>
                      <a:pt x="82374" y="261001"/>
                      <a:pt x="104293" y="287186"/>
                    </a:cubicBezTo>
                    <a:cubicBezTo>
                      <a:pt x="137126" y="326463"/>
                      <a:pt x="173142" y="360102"/>
                      <a:pt x="210795" y="391469"/>
                    </a:cubicBezTo>
                    <a:cubicBezTo>
                      <a:pt x="268276" y="439292"/>
                      <a:pt x="329848" y="481933"/>
                      <a:pt x="391967" y="530028"/>
                    </a:cubicBezTo>
                    <a:cubicBezTo>
                      <a:pt x="464454" y="586488"/>
                      <a:pt x="519933" y="650131"/>
                      <a:pt x="561042" y="720775"/>
                    </a:cubicBezTo>
                    <a:cubicBezTo>
                      <a:pt x="603243" y="793236"/>
                      <a:pt x="630437" y="873153"/>
                      <a:pt x="645898" y="960435"/>
                    </a:cubicBezTo>
                    <a:cubicBezTo>
                      <a:pt x="652356" y="997621"/>
                      <a:pt x="657085" y="1034988"/>
                      <a:pt x="660087" y="1072446"/>
                    </a:cubicBezTo>
                    <a:cubicBezTo>
                      <a:pt x="663088" y="1109995"/>
                      <a:pt x="664452" y="1147545"/>
                      <a:pt x="664361" y="1185185"/>
                    </a:cubicBezTo>
                    <a:cubicBezTo>
                      <a:pt x="664271" y="1197640"/>
                      <a:pt x="665544" y="1226825"/>
                      <a:pt x="659086" y="1248100"/>
                    </a:cubicBezTo>
                    <a:cubicBezTo>
                      <a:pt x="655175" y="1260829"/>
                      <a:pt x="648445" y="1271012"/>
                      <a:pt x="638987" y="1276194"/>
                    </a:cubicBezTo>
                    <a:lnTo>
                      <a:pt x="638987" y="1276194"/>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39" name="Google Shape;739;p12"/>
              <p:cNvSpPr/>
              <p:nvPr/>
            </p:nvSpPr>
            <p:spPr>
              <a:xfrm rot="-5400000">
                <a:off x="7856820" y="2781212"/>
                <a:ext cx="178488" cy="314122"/>
              </a:xfrm>
              <a:custGeom>
                <a:avLst/>
                <a:gdLst/>
                <a:ahLst/>
                <a:cxnLst/>
                <a:rect l="l" t="t" r="r" b="b"/>
                <a:pathLst>
                  <a:path w="356977" h="628244" extrusionOk="0">
                    <a:moveTo>
                      <a:pt x="356977" y="39913"/>
                    </a:moveTo>
                    <a:cubicBezTo>
                      <a:pt x="356977" y="61915"/>
                      <a:pt x="336696" y="79735"/>
                      <a:pt x="311775" y="79735"/>
                    </a:cubicBezTo>
                    <a:cubicBezTo>
                      <a:pt x="286764" y="79735"/>
                      <a:pt x="266483" y="61915"/>
                      <a:pt x="266483" y="39913"/>
                    </a:cubicBezTo>
                    <a:cubicBezTo>
                      <a:pt x="266483" y="17911"/>
                      <a:pt x="286764" y="0"/>
                      <a:pt x="311775" y="0"/>
                    </a:cubicBezTo>
                    <a:cubicBezTo>
                      <a:pt x="336696" y="0"/>
                      <a:pt x="356977" y="17911"/>
                      <a:pt x="356977" y="39913"/>
                    </a:cubicBezTo>
                    <a:close/>
                    <a:moveTo>
                      <a:pt x="100954" y="189746"/>
                    </a:moveTo>
                    <a:cubicBezTo>
                      <a:pt x="125874" y="189746"/>
                      <a:pt x="146156" y="171835"/>
                      <a:pt x="146156" y="149833"/>
                    </a:cubicBezTo>
                    <a:cubicBezTo>
                      <a:pt x="146156" y="127922"/>
                      <a:pt x="125874" y="110011"/>
                      <a:pt x="100954" y="110011"/>
                    </a:cubicBezTo>
                    <a:cubicBezTo>
                      <a:pt x="75943" y="110011"/>
                      <a:pt x="55661" y="127922"/>
                      <a:pt x="55661" y="149833"/>
                    </a:cubicBezTo>
                    <a:cubicBezTo>
                      <a:pt x="55661" y="171835"/>
                      <a:pt x="75943" y="189746"/>
                      <a:pt x="100954" y="189746"/>
                    </a:cubicBezTo>
                    <a:close/>
                    <a:moveTo>
                      <a:pt x="90404" y="358490"/>
                    </a:moveTo>
                    <a:cubicBezTo>
                      <a:pt x="90404" y="336488"/>
                      <a:pt x="70213" y="318668"/>
                      <a:pt x="45202" y="318668"/>
                    </a:cubicBezTo>
                    <a:cubicBezTo>
                      <a:pt x="20282" y="318668"/>
                      <a:pt x="0" y="336488"/>
                      <a:pt x="0" y="358490"/>
                    </a:cubicBezTo>
                    <a:cubicBezTo>
                      <a:pt x="0" y="380492"/>
                      <a:pt x="20282" y="398312"/>
                      <a:pt x="45202" y="398312"/>
                    </a:cubicBezTo>
                    <a:cubicBezTo>
                      <a:pt x="70213" y="398312"/>
                      <a:pt x="90404" y="380492"/>
                      <a:pt x="90404" y="358490"/>
                    </a:cubicBezTo>
                    <a:close/>
                    <a:moveTo>
                      <a:pt x="102773" y="548509"/>
                    </a:moveTo>
                    <a:cubicBezTo>
                      <a:pt x="77762" y="548509"/>
                      <a:pt x="57571" y="566420"/>
                      <a:pt x="57571" y="588422"/>
                    </a:cubicBezTo>
                    <a:cubicBezTo>
                      <a:pt x="57571" y="610334"/>
                      <a:pt x="77762" y="628245"/>
                      <a:pt x="102773" y="628245"/>
                    </a:cubicBezTo>
                    <a:cubicBezTo>
                      <a:pt x="127693" y="628245"/>
                      <a:pt x="147975" y="610334"/>
                      <a:pt x="147975" y="588422"/>
                    </a:cubicBezTo>
                    <a:cubicBezTo>
                      <a:pt x="147975" y="566420"/>
                      <a:pt x="127693" y="548509"/>
                      <a:pt x="102773" y="548509"/>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40" name="Google Shape;740;p12"/>
              <p:cNvSpPr/>
              <p:nvPr/>
            </p:nvSpPr>
            <p:spPr>
              <a:xfrm rot="-5400000">
                <a:off x="8735879" y="3106355"/>
                <a:ext cx="258615" cy="278168"/>
              </a:xfrm>
              <a:custGeom>
                <a:avLst/>
                <a:gdLst/>
                <a:ahLst/>
                <a:cxnLst/>
                <a:rect l="l" t="t" r="r" b="b"/>
                <a:pathLst>
                  <a:path w="517230" h="556335" extrusionOk="0">
                    <a:moveTo>
                      <a:pt x="501190" y="535678"/>
                    </a:moveTo>
                    <a:cubicBezTo>
                      <a:pt x="504010" y="534314"/>
                      <a:pt x="507466" y="534314"/>
                      <a:pt x="510467" y="535859"/>
                    </a:cubicBezTo>
                    <a:cubicBezTo>
                      <a:pt x="517652" y="539587"/>
                      <a:pt x="517288" y="545315"/>
                      <a:pt x="517197" y="546497"/>
                    </a:cubicBezTo>
                    <a:cubicBezTo>
                      <a:pt x="517107" y="548770"/>
                      <a:pt x="514560" y="557407"/>
                      <a:pt x="504465" y="556225"/>
                    </a:cubicBezTo>
                    <a:cubicBezTo>
                      <a:pt x="500281" y="555679"/>
                      <a:pt x="485001" y="551224"/>
                      <a:pt x="478908" y="549315"/>
                    </a:cubicBezTo>
                    <a:lnTo>
                      <a:pt x="430613" y="533587"/>
                    </a:lnTo>
                    <a:cubicBezTo>
                      <a:pt x="407512" y="525586"/>
                      <a:pt x="385229" y="516312"/>
                      <a:pt x="363402" y="506129"/>
                    </a:cubicBezTo>
                    <a:cubicBezTo>
                      <a:pt x="341574" y="495946"/>
                      <a:pt x="320200" y="484763"/>
                      <a:pt x="299100" y="473217"/>
                    </a:cubicBezTo>
                    <a:cubicBezTo>
                      <a:pt x="228978" y="434667"/>
                      <a:pt x="148942" y="382753"/>
                      <a:pt x="89552" y="319565"/>
                    </a:cubicBezTo>
                    <a:cubicBezTo>
                      <a:pt x="46533" y="273651"/>
                      <a:pt x="14337" y="221828"/>
                      <a:pt x="3150" y="165368"/>
                    </a:cubicBezTo>
                    <a:cubicBezTo>
                      <a:pt x="-852" y="144820"/>
                      <a:pt x="-1307" y="120636"/>
                      <a:pt x="3332" y="97725"/>
                    </a:cubicBezTo>
                    <a:cubicBezTo>
                      <a:pt x="8243" y="74177"/>
                      <a:pt x="18430" y="51902"/>
                      <a:pt x="35346" y="35628"/>
                    </a:cubicBezTo>
                    <a:cubicBezTo>
                      <a:pt x="63631" y="8352"/>
                      <a:pt x="103104" y="-3104"/>
                      <a:pt x="140575" y="715"/>
                    </a:cubicBezTo>
                    <a:cubicBezTo>
                      <a:pt x="179229" y="4533"/>
                      <a:pt x="215427" y="24354"/>
                      <a:pt x="234981" y="58266"/>
                    </a:cubicBezTo>
                    <a:cubicBezTo>
                      <a:pt x="244167" y="74359"/>
                      <a:pt x="249896" y="92815"/>
                      <a:pt x="250169" y="110908"/>
                    </a:cubicBezTo>
                    <a:cubicBezTo>
                      <a:pt x="250442" y="129819"/>
                      <a:pt x="245076" y="148548"/>
                      <a:pt x="231979" y="164277"/>
                    </a:cubicBezTo>
                    <a:cubicBezTo>
                      <a:pt x="223066" y="174914"/>
                      <a:pt x="199783" y="186461"/>
                      <a:pt x="177773" y="188643"/>
                    </a:cubicBezTo>
                    <a:cubicBezTo>
                      <a:pt x="161039" y="190370"/>
                      <a:pt x="145395" y="186733"/>
                      <a:pt x="136391" y="176369"/>
                    </a:cubicBezTo>
                    <a:cubicBezTo>
                      <a:pt x="132480" y="171914"/>
                      <a:pt x="132844" y="165186"/>
                      <a:pt x="137210" y="161185"/>
                    </a:cubicBezTo>
                    <a:cubicBezTo>
                      <a:pt x="141666" y="157276"/>
                      <a:pt x="148488" y="157640"/>
                      <a:pt x="152398" y="162095"/>
                    </a:cubicBezTo>
                    <a:cubicBezTo>
                      <a:pt x="158856" y="169095"/>
                      <a:pt x="171043" y="168004"/>
                      <a:pt x="182685" y="165368"/>
                    </a:cubicBezTo>
                    <a:cubicBezTo>
                      <a:pt x="195872" y="162277"/>
                      <a:pt x="208787" y="156094"/>
                      <a:pt x="213971" y="149639"/>
                    </a:cubicBezTo>
                    <a:cubicBezTo>
                      <a:pt x="223066" y="138274"/>
                      <a:pt x="226522" y="124909"/>
                      <a:pt x="226068" y="111544"/>
                    </a:cubicBezTo>
                    <a:cubicBezTo>
                      <a:pt x="225613" y="97452"/>
                      <a:pt x="220793" y="83269"/>
                      <a:pt x="213426" y="70904"/>
                    </a:cubicBezTo>
                    <a:cubicBezTo>
                      <a:pt x="197600" y="44538"/>
                      <a:pt x="168587" y="29900"/>
                      <a:pt x="138119" y="27263"/>
                    </a:cubicBezTo>
                    <a:cubicBezTo>
                      <a:pt x="108379" y="24717"/>
                      <a:pt x="77092" y="33809"/>
                      <a:pt x="54900" y="55720"/>
                    </a:cubicBezTo>
                    <a:cubicBezTo>
                      <a:pt x="42258" y="68176"/>
                      <a:pt x="34982" y="85360"/>
                      <a:pt x="31435" y="103362"/>
                    </a:cubicBezTo>
                    <a:cubicBezTo>
                      <a:pt x="27706" y="122545"/>
                      <a:pt x="28161" y="142638"/>
                      <a:pt x="31526" y="159731"/>
                    </a:cubicBezTo>
                    <a:cubicBezTo>
                      <a:pt x="41622" y="211191"/>
                      <a:pt x="71362" y="258104"/>
                      <a:pt x="110289" y="300290"/>
                    </a:cubicBezTo>
                    <a:cubicBezTo>
                      <a:pt x="167223" y="362024"/>
                      <a:pt x="243803" y="413392"/>
                      <a:pt x="311106" y="451669"/>
                    </a:cubicBezTo>
                    <a:cubicBezTo>
                      <a:pt x="331569" y="463398"/>
                      <a:pt x="352306" y="474580"/>
                      <a:pt x="373497" y="484945"/>
                    </a:cubicBezTo>
                    <a:cubicBezTo>
                      <a:pt x="394416" y="495219"/>
                      <a:pt x="415880" y="504584"/>
                      <a:pt x="438071" y="512766"/>
                    </a:cubicBezTo>
                    <a:lnTo>
                      <a:pt x="485365" y="529313"/>
                    </a:lnTo>
                    <a:cubicBezTo>
                      <a:pt x="488548" y="530404"/>
                      <a:pt x="495915" y="533950"/>
                      <a:pt x="501190" y="535678"/>
                    </a:cubicBezTo>
                    <a:lnTo>
                      <a:pt x="501190" y="535678"/>
                    </a:lnTo>
                    <a:close/>
                    <a:moveTo>
                      <a:pt x="503100" y="536223"/>
                    </a:moveTo>
                    <a:cubicBezTo>
                      <a:pt x="505465" y="536859"/>
                      <a:pt x="507102" y="536859"/>
                      <a:pt x="507284" y="535768"/>
                    </a:cubicBezTo>
                    <a:cubicBezTo>
                      <a:pt x="507557" y="533677"/>
                      <a:pt x="504646" y="535314"/>
                      <a:pt x="503100" y="536223"/>
                    </a:cubicBezTo>
                    <a:lnTo>
                      <a:pt x="503100" y="536223"/>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41" name="Google Shape;741;p12"/>
              <p:cNvSpPr/>
              <p:nvPr/>
            </p:nvSpPr>
            <p:spPr>
              <a:xfrm rot="-5400000">
                <a:off x="8049101" y="3501905"/>
                <a:ext cx="945195" cy="378907"/>
              </a:xfrm>
              <a:custGeom>
                <a:avLst/>
                <a:gdLst/>
                <a:ahLst/>
                <a:cxnLst/>
                <a:rect l="l" t="t" r="r" b="b"/>
                <a:pathLst>
                  <a:path w="1890390" h="757814" extrusionOk="0">
                    <a:moveTo>
                      <a:pt x="1890161" y="533405"/>
                    </a:moveTo>
                    <a:cubicBezTo>
                      <a:pt x="1890525" y="535314"/>
                      <a:pt x="1890798" y="538769"/>
                      <a:pt x="1888161" y="542951"/>
                    </a:cubicBezTo>
                    <a:cubicBezTo>
                      <a:pt x="1887524" y="543951"/>
                      <a:pt x="1885705" y="546042"/>
                      <a:pt x="1882703" y="548770"/>
                    </a:cubicBezTo>
                    <a:cubicBezTo>
                      <a:pt x="1873063" y="557498"/>
                      <a:pt x="1846233" y="578045"/>
                      <a:pt x="1838957" y="581591"/>
                    </a:cubicBezTo>
                    <a:cubicBezTo>
                      <a:pt x="1820039" y="590956"/>
                      <a:pt x="1800394" y="597047"/>
                      <a:pt x="1780203" y="601230"/>
                    </a:cubicBezTo>
                    <a:cubicBezTo>
                      <a:pt x="1760649" y="605230"/>
                      <a:pt x="1740549" y="607230"/>
                      <a:pt x="1719995" y="608412"/>
                    </a:cubicBezTo>
                    <a:cubicBezTo>
                      <a:pt x="1661150" y="611594"/>
                      <a:pt x="1599304" y="602412"/>
                      <a:pt x="1539368" y="586228"/>
                    </a:cubicBezTo>
                    <a:cubicBezTo>
                      <a:pt x="1479433" y="570045"/>
                      <a:pt x="1421407" y="546861"/>
                      <a:pt x="1370384" y="522222"/>
                    </a:cubicBezTo>
                    <a:cubicBezTo>
                      <a:pt x="1274614" y="475853"/>
                      <a:pt x="1180208" y="420212"/>
                      <a:pt x="1084984" y="368934"/>
                    </a:cubicBezTo>
                    <a:cubicBezTo>
                      <a:pt x="989578" y="317747"/>
                      <a:pt x="893262" y="271197"/>
                      <a:pt x="792672" y="244558"/>
                    </a:cubicBezTo>
                    <a:cubicBezTo>
                      <a:pt x="777938" y="254740"/>
                      <a:pt x="757838" y="262105"/>
                      <a:pt x="740466" y="272651"/>
                    </a:cubicBezTo>
                    <a:cubicBezTo>
                      <a:pt x="736374" y="275106"/>
                      <a:pt x="732554" y="277743"/>
                      <a:pt x="729098" y="280743"/>
                    </a:cubicBezTo>
                    <a:cubicBezTo>
                      <a:pt x="701267" y="305018"/>
                      <a:pt x="677711" y="333203"/>
                      <a:pt x="657339" y="363297"/>
                    </a:cubicBezTo>
                    <a:cubicBezTo>
                      <a:pt x="636420" y="394300"/>
                      <a:pt x="618867" y="427212"/>
                      <a:pt x="603587" y="459943"/>
                    </a:cubicBezTo>
                    <a:cubicBezTo>
                      <a:pt x="578303" y="513948"/>
                      <a:pt x="564934" y="586955"/>
                      <a:pt x="534193" y="645689"/>
                    </a:cubicBezTo>
                    <a:cubicBezTo>
                      <a:pt x="519914" y="673055"/>
                      <a:pt x="501906" y="697421"/>
                      <a:pt x="477986" y="716059"/>
                    </a:cubicBezTo>
                    <a:cubicBezTo>
                      <a:pt x="401042" y="775520"/>
                      <a:pt x="309729" y="765973"/>
                      <a:pt x="248611" y="721878"/>
                    </a:cubicBezTo>
                    <a:cubicBezTo>
                      <a:pt x="182399" y="673964"/>
                      <a:pt x="151294" y="586137"/>
                      <a:pt x="209775" y="501856"/>
                    </a:cubicBezTo>
                    <a:cubicBezTo>
                      <a:pt x="215414" y="493764"/>
                      <a:pt x="222326" y="486855"/>
                      <a:pt x="230148" y="480945"/>
                    </a:cubicBezTo>
                    <a:cubicBezTo>
                      <a:pt x="240789" y="472853"/>
                      <a:pt x="253067" y="466580"/>
                      <a:pt x="265982" y="461216"/>
                    </a:cubicBezTo>
                    <a:cubicBezTo>
                      <a:pt x="275532" y="457306"/>
                      <a:pt x="285536" y="454124"/>
                      <a:pt x="295723" y="451942"/>
                    </a:cubicBezTo>
                    <a:cubicBezTo>
                      <a:pt x="306000" y="449760"/>
                      <a:pt x="316459" y="448578"/>
                      <a:pt x="327009" y="448487"/>
                    </a:cubicBezTo>
                    <a:cubicBezTo>
                      <a:pt x="336468" y="448487"/>
                      <a:pt x="345654" y="449578"/>
                      <a:pt x="354476" y="451942"/>
                    </a:cubicBezTo>
                    <a:cubicBezTo>
                      <a:pt x="363480" y="454397"/>
                      <a:pt x="372029" y="458124"/>
                      <a:pt x="380033" y="463216"/>
                    </a:cubicBezTo>
                    <a:cubicBezTo>
                      <a:pt x="403407" y="477854"/>
                      <a:pt x="416959" y="497128"/>
                      <a:pt x="421506" y="517948"/>
                    </a:cubicBezTo>
                    <a:cubicBezTo>
                      <a:pt x="426144" y="539405"/>
                      <a:pt x="421233" y="562771"/>
                      <a:pt x="406135" y="584683"/>
                    </a:cubicBezTo>
                    <a:cubicBezTo>
                      <a:pt x="396495" y="598775"/>
                      <a:pt x="379487" y="609412"/>
                      <a:pt x="362116" y="612231"/>
                    </a:cubicBezTo>
                    <a:cubicBezTo>
                      <a:pt x="343380" y="615140"/>
                      <a:pt x="324372" y="609594"/>
                      <a:pt x="312821" y="591228"/>
                    </a:cubicBezTo>
                    <a:cubicBezTo>
                      <a:pt x="309547" y="586228"/>
                      <a:pt x="311002" y="579591"/>
                      <a:pt x="316004" y="576409"/>
                    </a:cubicBezTo>
                    <a:cubicBezTo>
                      <a:pt x="321007" y="573227"/>
                      <a:pt x="327646" y="574681"/>
                      <a:pt x="330829" y="579591"/>
                    </a:cubicBezTo>
                    <a:cubicBezTo>
                      <a:pt x="337378" y="589683"/>
                      <a:pt x="348110" y="592138"/>
                      <a:pt x="358387" y="590319"/>
                    </a:cubicBezTo>
                    <a:cubicBezTo>
                      <a:pt x="369847" y="588319"/>
                      <a:pt x="380942" y="581228"/>
                      <a:pt x="387218" y="571863"/>
                    </a:cubicBezTo>
                    <a:cubicBezTo>
                      <a:pt x="397950" y="555680"/>
                      <a:pt x="401861" y="538769"/>
                      <a:pt x="398223" y="523222"/>
                    </a:cubicBezTo>
                    <a:cubicBezTo>
                      <a:pt x="394676" y="508129"/>
                      <a:pt x="384126" y="494674"/>
                      <a:pt x="367027" y="484218"/>
                    </a:cubicBezTo>
                    <a:cubicBezTo>
                      <a:pt x="361115" y="480672"/>
                      <a:pt x="354658" y="478035"/>
                      <a:pt x="348019" y="476308"/>
                    </a:cubicBezTo>
                    <a:cubicBezTo>
                      <a:pt x="341379" y="474581"/>
                      <a:pt x="334376" y="473853"/>
                      <a:pt x="327282" y="473944"/>
                    </a:cubicBezTo>
                    <a:cubicBezTo>
                      <a:pt x="318551" y="474126"/>
                      <a:pt x="309820" y="475308"/>
                      <a:pt x="301361" y="477217"/>
                    </a:cubicBezTo>
                    <a:cubicBezTo>
                      <a:pt x="292721" y="479217"/>
                      <a:pt x="284263" y="482036"/>
                      <a:pt x="276168" y="485491"/>
                    </a:cubicBezTo>
                    <a:cubicBezTo>
                      <a:pt x="267255" y="489309"/>
                      <a:pt x="258524" y="493582"/>
                      <a:pt x="250793" y="498947"/>
                    </a:cubicBezTo>
                    <a:cubicBezTo>
                      <a:pt x="243517" y="503947"/>
                      <a:pt x="237060" y="509766"/>
                      <a:pt x="232058" y="517130"/>
                    </a:cubicBezTo>
                    <a:cubicBezTo>
                      <a:pt x="184400" y="587137"/>
                      <a:pt x="210776" y="659053"/>
                      <a:pt x="265527" y="698421"/>
                    </a:cubicBezTo>
                    <a:cubicBezTo>
                      <a:pt x="317641" y="735788"/>
                      <a:pt x="395131" y="744153"/>
                      <a:pt x="460705" y="693693"/>
                    </a:cubicBezTo>
                    <a:cubicBezTo>
                      <a:pt x="481624" y="677692"/>
                      <a:pt x="497176" y="656508"/>
                      <a:pt x="509909" y="632869"/>
                    </a:cubicBezTo>
                    <a:cubicBezTo>
                      <a:pt x="541014" y="574772"/>
                      <a:pt x="555111" y="502492"/>
                      <a:pt x="580850" y="449123"/>
                    </a:cubicBezTo>
                    <a:cubicBezTo>
                      <a:pt x="597130" y="415484"/>
                      <a:pt x="615774" y="381662"/>
                      <a:pt x="637966" y="350023"/>
                    </a:cubicBezTo>
                    <a:cubicBezTo>
                      <a:pt x="659885" y="318565"/>
                      <a:pt x="685169" y="289289"/>
                      <a:pt x="714910" y="264196"/>
                    </a:cubicBezTo>
                    <a:cubicBezTo>
                      <a:pt x="719366" y="260468"/>
                      <a:pt x="724277" y="257195"/>
                      <a:pt x="729462" y="254104"/>
                    </a:cubicBezTo>
                    <a:cubicBezTo>
                      <a:pt x="740194" y="247831"/>
                      <a:pt x="751835" y="242830"/>
                      <a:pt x="762931" y="237739"/>
                    </a:cubicBezTo>
                    <a:cubicBezTo>
                      <a:pt x="643696" y="211282"/>
                      <a:pt x="518095" y="214100"/>
                      <a:pt x="380670" y="272470"/>
                    </a:cubicBezTo>
                    <a:cubicBezTo>
                      <a:pt x="359024" y="281652"/>
                      <a:pt x="339560" y="293290"/>
                      <a:pt x="321279" y="306382"/>
                    </a:cubicBezTo>
                    <a:cubicBezTo>
                      <a:pt x="292357" y="326929"/>
                      <a:pt x="266255" y="350932"/>
                      <a:pt x="239425" y="374116"/>
                    </a:cubicBezTo>
                    <a:cubicBezTo>
                      <a:pt x="233877" y="379026"/>
                      <a:pt x="225328" y="378480"/>
                      <a:pt x="220507" y="372934"/>
                    </a:cubicBezTo>
                    <a:cubicBezTo>
                      <a:pt x="215596" y="367388"/>
                      <a:pt x="216142" y="358933"/>
                      <a:pt x="221690" y="354023"/>
                    </a:cubicBezTo>
                    <a:cubicBezTo>
                      <a:pt x="245427" y="332839"/>
                      <a:pt x="268983" y="311746"/>
                      <a:pt x="293904" y="292199"/>
                    </a:cubicBezTo>
                    <a:cubicBezTo>
                      <a:pt x="293631" y="292017"/>
                      <a:pt x="292812" y="291471"/>
                      <a:pt x="292721" y="291381"/>
                    </a:cubicBezTo>
                    <a:cubicBezTo>
                      <a:pt x="283717" y="286016"/>
                      <a:pt x="274622" y="281107"/>
                      <a:pt x="265345" y="276288"/>
                    </a:cubicBezTo>
                    <a:cubicBezTo>
                      <a:pt x="256069" y="271560"/>
                      <a:pt x="246610" y="267105"/>
                      <a:pt x="237151" y="262832"/>
                    </a:cubicBezTo>
                    <a:cubicBezTo>
                      <a:pt x="215050" y="252558"/>
                      <a:pt x="192586" y="243557"/>
                      <a:pt x="170030" y="234557"/>
                    </a:cubicBezTo>
                    <a:cubicBezTo>
                      <a:pt x="155023" y="228556"/>
                      <a:pt x="139926" y="222646"/>
                      <a:pt x="124828" y="216827"/>
                    </a:cubicBezTo>
                    <a:cubicBezTo>
                      <a:pt x="86720" y="202099"/>
                      <a:pt x="48612" y="188006"/>
                      <a:pt x="9868" y="175823"/>
                    </a:cubicBezTo>
                    <a:cubicBezTo>
                      <a:pt x="2683" y="173823"/>
                      <a:pt x="-1501" y="166459"/>
                      <a:pt x="500" y="159276"/>
                    </a:cubicBezTo>
                    <a:cubicBezTo>
                      <a:pt x="2501" y="152185"/>
                      <a:pt x="9868" y="148002"/>
                      <a:pt x="16962" y="149912"/>
                    </a:cubicBezTo>
                    <a:cubicBezTo>
                      <a:pt x="57343" y="159549"/>
                      <a:pt x="97543" y="169914"/>
                      <a:pt x="137015" y="183370"/>
                    </a:cubicBezTo>
                    <a:cubicBezTo>
                      <a:pt x="152841" y="188734"/>
                      <a:pt x="168393" y="194643"/>
                      <a:pt x="183764" y="201190"/>
                    </a:cubicBezTo>
                    <a:cubicBezTo>
                      <a:pt x="206865" y="210918"/>
                      <a:pt x="229238" y="222101"/>
                      <a:pt x="251521" y="233829"/>
                    </a:cubicBezTo>
                    <a:cubicBezTo>
                      <a:pt x="261162" y="239012"/>
                      <a:pt x="270711" y="244467"/>
                      <a:pt x="280079" y="250285"/>
                    </a:cubicBezTo>
                    <a:cubicBezTo>
                      <a:pt x="289447" y="256013"/>
                      <a:pt x="298633" y="262105"/>
                      <a:pt x="307637" y="268469"/>
                    </a:cubicBezTo>
                    <a:cubicBezTo>
                      <a:pt x="308183" y="268924"/>
                      <a:pt x="311821" y="273651"/>
                      <a:pt x="315004" y="276561"/>
                    </a:cubicBezTo>
                    <a:lnTo>
                      <a:pt x="314003" y="276924"/>
                    </a:lnTo>
                    <a:cubicBezTo>
                      <a:pt x="313640" y="277106"/>
                      <a:pt x="313185" y="277288"/>
                      <a:pt x="312821" y="277379"/>
                    </a:cubicBezTo>
                    <a:lnTo>
                      <a:pt x="312003" y="277743"/>
                    </a:lnTo>
                    <a:cubicBezTo>
                      <a:pt x="312730" y="277561"/>
                      <a:pt x="313549" y="277470"/>
                      <a:pt x="314276" y="277379"/>
                    </a:cubicBezTo>
                    <a:cubicBezTo>
                      <a:pt x="314640" y="277106"/>
                      <a:pt x="315004" y="277015"/>
                      <a:pt x="315277" y="276743"/>
                    </a:cubicBezTo>
                    <a:lnTo>
                      <a:pt x="315004" y="276470"/>
                    </a:lnTo>
                    <a:cubicBezTo>
                      <a:pt x="315459" y="276288"/>
                      <a:pt x="315731" y="276379"/>
                      <a:pt x="316186" y="276197"/>
                    </a:cubicBezTo>
                    <a:cubicBezTo>
                      <a:pt x="332830" y="264741"/>
                      <a:pt x="349656" y="253649"/>
                      <a:pt x="368937" y="245103"/>
                    </a:cubicBezTo>
                    <a:cubicBezTo>
                      <a:pt x="467072" y="201917"/>
                      <a:pt x="559840" y="185824"/>
                      <a:pt x="648880" y="188370"/>
                    </a:cubicBezTo>
                    <a:lnTo>
                      <a:pt x="611227" y="158549"/>
                    </a:lnTo>
                    <a:cubicBezTo>
                      <a:pt x="587125" y="139638"/>
                      <a:pt x="562387" y="122364"/>
                      <a:pt x="537467" y="105544"/>
                    </a:cubicBezTo>
                    <a:cubicBezTo>
                      <a:pt x="520823" y="94270"/>
                      <a:pt x="504179" y="83269"/>
                      <a:pt x="486990" y="72722"/>
                    </a:cubicBezTo>
                    <a:cubicBezTo>
                      <a:pt x="458886" y="55630"/>
                      <a:pt x="429782" y="39628"/>
                      <a:pt x="398223" y="25899"/>
                    </a:cubicBezTo>
                    <a:cubicBezTo>
                      <a:pt x="391311" y="23172"/>
                      <a:pt x="387946" y="15444"/>
                      <a:pt x="390674" y="8534"/>
                    </a:cubicBezTo>
                    <a:cubicBezTo>
                      <a:pt x="393312" y="1624"/>
                      <a:pt x="401133" y="-1740"/>
                      <a:pt x="408045" y="897"/>
                    </a:cubicBezTo>
                    <a:cubicBezTo>
                      <a:pt x="450519" y="15898"/>
                      <a:pt x="489991" y="33809"/>
                      <a:pt x="527008" y="55811"/>
                    </a:cubicBezTo>
                    <a:cubicBezTo>
                      <a:pt x="542014" y="64722"/>
                      <a:pt x="556566" y="74359"/>
                      <a:pt x="570754" y="84633"/>
                    </a:cubicBezTo>
                    <a:cubicBezTo>
                      <a:pt x="591673" y="99816"/>
                      <a:pt x="611682" y="116545"/>
                      <a:pt x="631600" y="133728"/>
                    </a:cubicBezTo>
                    <a:lnTo>
                      <a:pt x="672709" y="171732"/>
                    </a:lnTo>
                    <a:lnTo>
                      <a:pt x="685260" y="184461"/>
                    </a:lnTo>
                    <a:cubicBezTo>
                      <a:pt x="686715" y="185461"/>
                      <a:pt x="691081" y="188734"/>
                      <a:pt x="692081" y="190098"/>
                    </a:cubicBezTo>
                    <a:cubicBezTo>
                      <a:pt x="692354" y="190552"/>
                      <a:pt x="692172" y="190825"/>
                      <a:pt x="692445" y="191279"/>
                    </a:cubicBezTo>
                    <a:cubicBezTo>
                      <a:pt x="729189" y="194825"/>
                      <a:pt x="765296" y="201280"/>
                      <a:pt x="800857" y="210281"/>
                    </a:cubicBezTo>
                    <a:cubicBezTo>
                      <a:pt x="882985" y="231193"/>
                      <a:pt x="962384" y="265469"/>
                      <a:pt x="1040509" y="305018"/>
                    </a:cubicBezTo>
                    <a:cubicBezTo>
                      <a:pt x="1031505" y="289289"/>
                      <a:pt x="1022774" y="273288"/>
                      <a:pt x="1013043" y="258286"/>
                    </a:cubicBezTo>
                    <a:cubicBezTo>
                      <a:pt x="1007040" y="249013"/>
                      <a:pt x="1000855" y="239830"/>
                      <a:pt x="994580" y="230556"/>
                    </a:cubicBezTo>
                    <a:cubicBezTo>
                      <a:pt x="985394" y="217100"/>
                      <a:pt x="976117" y="203372"/>
                      <a:pt x="965567" y="190007"/>
                    </a:cubicBezTo>
                    <a:lnTo>
                      <a:pt x="929369" y="144275"/>
                    </a:lnTo>
                    <a:lnTo>
                      <a:pt x="917546" y="130819"/>
                    </a:lnTo>
                    <a:cubicBezTo>
                      <a:pt x="916181" y="130092"/>
                      <a:pt x="913999" y="129001"/>
                      <a:pt x="913271" y="128546"/>
                    </a:cubicBezTo>
                    <a:cubicBezTo>
                      <a:pt x="911088" y="127091"/>
                      <a:pt x="909633" y="125728"/>
                      <a:pt x="908905" y="124546"/>
                    </a:cubicBezTo>
                    <a:cubicBezTo>
                      <a:pt x="905904" y="119909"/>
                      <a:pt x="905540" y="115545"/>
                      <a:pt x="907541" y="111726"/>
                    </a:cubicBezTo>
                    <a:cubicBezTo>
                      <a:pt x="908541" y="109544"/>
                      <a:pt x="910270" y="105544"/>
                      <a:pt x="916181" y="104180"/>
                    </a:cubicBezTo>
                    <a:cubicBezTo>
                      <a:pt x="919728" y="103089"/>
                      <a:pt x="923457" y="103725"/>
                      <a:pt x="926368" y="105453"/>
                    </a:cubicBezTo>
                    <a:cubicBezTo>
                      <a:pt x="926277" y="105635"/>
                      <a:pt x="926186" y="105816"/>
                      <a:pt x="926095" y="105998"/>
                    </a:cubicBezTo>
                    <a:cubicBezTo>
                      <a:pt x="925458" y="107635"/>
                      <a:pt x="927550" y="108453"/>
                      <a:pt x="929915" y="109089"/>
                    </a:cubicBezTo>
                    <a:cubicBezTo>
                      <a:pt x="929733" y="108635"/>
                      <a:pt x="929551" y="108271"/>
                      <a:pt x="929278" y="107817"/>
                    </a:cubicBezTo>
                    <a:cubicBezTo>
                      <a:pt x="929733" y="108271"/>
                      <a:pt x="930097" y="108726"/>
                      <a:pt x="930369" y="109180"/>
                    </a:cubicBezTo>
                    <a:cubicBezTo>
                      <a:pt x="932370" y="109726"/>
                      <a:pt x="934462" y="110181"/>
                      <a:pt x="935281" y="110817"/>
                    </a:cubicBezTo>
                    <a:lnTo>
                      <a:pt x="950105" y="124364"/>
                    </a:lnTo>
                    <a:cubicBezTo>
                      <a:pt x="957563" y="131455"/>
                      <a:pt x="964657" y="138638"/>
                      <a:pt x="971661" y="146093"/>
                    </a:cubicBezTo>
                    <a:cubicBezTo>
                      <a:pt x="978573" y="153367"/>
                      <a:pt x="985212" y="160913"/>
                      <a:pt x="991851" y="168368"/>
                    </a:cubicBezTo>
                    <a:cubicBezTo>
                      <a:pt x="1003675" y="182097"/>
                      <a:pt x="1014771" y="195825"/>
                      <a:pt x="1024593" y="210100"/>
                    </a:cubicBezTo>
                    <a:cubicBezTo>
                      <a:pt x="1031233" y="219919"/>
                      <a:pt x="1037326" y="230011"/>
                      <a:pt x="1043056" y="240193"/>
                    </a:cubicBezTo>
                    <a:cubicBezTo>
                      <a:pt x="1057153" y="265560"/>
                      <a:pt x="1068704" y="291926"/>
                      <a:pt x="1079982" y="319565"/>
                    </a:cubicBezTo>
                    <a:cubicBezTo>
                      <a:pt x="1080891" y="321565"/>
                      <a:pt x="1080345" y="323656"/>
                      <a:pt x="1080254" y="325747"/>
                    </a:cubicBezTo>
                    <a:cubicBezTo>
                      <a:pt x="1087530" y="329566"/>
                      <a:pt x="1094897" y="333203"/>
                      <a:pt x="1102082" y="337112"/>
                    </a:cubicBezTo>
                    <a:cubicBezTo>
                      <a:pt x="1196852" y="388390"/>
                      <a:pt x="1289984" y="445214"/>
                      <a:pt x="1385027" y="492310"/>
                    </a:cubicBezTo>
                    <a:cubicBezTo>
                      <a:pt x="1395850" y="497674"/>
                      <a:pt x="1408128" y="502583"/>
                      <a:pt x="1419588" y="507766"/>
                    </a:cubicBezTo>
                    <a:cubicBezTo>
                      <a:pt x="1415677" y="498856"/>
                      <a:pt x="1411948" y="490400"/>
                      <a:pt x="1407582" y="480763"/>
                    </a:cubicBezTo>
                    <a:cubicBezTo>
                      <a:pt x="1403126" y="470853"/>
                      <a:pt x="1398397" y="460761"/>
                      <a:pt x="1393576" y="450487"/>
                    </a:cubicBezTo>
                    <a:cubicBezTo>
                      <a:pt x="1390484" y="443850"/>
                      <a:pt x="1387392" y="437213"/>
                      <a:pt x="1384208" y="430667"/>
                    </a:cubicBezTo>
                    <a:cubicBezTo>
                      <a:pt x="1379479" y="420757"/>
                      <a:pt x="1374659" y="410938"/>
                      <a:pt x="1369474" y="401573"/>
                    </a:cubicBezTo>
                    <a:cubicBezTo>
                      <a:pt x="1359743" y="384208"/>
                      <a:pt x="1349193" y="368297"/>
                      <a:pt x="1336187" y="356205"/>
                    </a:cubicBezTo>
                    <a:cubicBezTo>
                      <a:pt x="1330730" y="351750"/>
                      <a:pt x="1329911" y="343658"/>
                      <a:pt x="1334459" y="338112"/>
                    </a:cubicBezTo>
                    <a:cubicBezTo>
                      <a:pt x="1338915" y="332657"/>
                      <a:pt x="1347010" y="331839"/>
                      <a:pt x="1352467" y="336385"/>
                    </a:cubicBezTo>
                    <a:cubicBezTo>
                      <a:pt x="1374295" y="352205"/>
                      <a:pt x="1393394" y="375389"/>
                      <a:pt x="1409310" y="401846"/>
                    </a:cubicBezTo>
                    <a:cubicBezTo>
                      <a:pt x="1413676" y="409029"/>
                      <a:pt x="1417678" y="416575"/>
                      <a:pt x="1421316" y="424212"/>
                    </a:cubicBezTo>
                    <a:cubicBezTo>
                      <a:pt x="1424954" y="431849"/>
                      <a:pt x="1428319" y="439577"/>
                      <a:pt x="1431229" y="447396"/>
                    </a:cubicBezTo>
                    <a:cubicBezTo>
                      <a:pt x="1440779" y="472399"/>
                      <a:pt x="1447418" y="497401"/>
                      <a:pt x="1453512" y="518312"/>
                    </a:cubicBezTo>
                    <a:cubicBezTo>
                      <a:pt x="1454058" y="519858"/>
                      <a:pt x="1453330" y="521312"/>
                      <a:pt x="1453239" y="522858"/>
                    </a:cubicBezTo>
                    <a:cubicBezTo>
                      <a:pt x="1483616" y="535405"/>
                      <a:pt x="1515085" y="547042"/>
                      <a:pt x="1547645" y="556316"/>
                    </a:cubicBezTo>
                    <a:cubicBezTo>
                      <a:pt x="1604307" y="572409"/>
                      <a:pt x="1662787" y="582137"/>
                      <a:pt x="1718630" y="579864"/>
                    </a:cubicBezTo>
                    <a:cubicBezTo>
                      <a:pt x="1737821" y="579136"/>
                      <a:pt x="1756647" y="577500"/>
                      <a:pt x="1774928" y="574136"/>
                    </a:cubicBezTo>
                    <a:cubicBezTo>
                      <a:pt x="1792936" y="570681"/>
                      <a:pt x="1810489" y="565590"/>
                      <a:pt x="1827406" y="557589"/>
                    </a:cubicBezTo>
                    <a:cubicBezTo>
                      <a:pt x="1833773" y="554588"/>
                      <a:pt x="1856874" y="536950"/>
                      <a:pt x="1865514" y="529495"/>
                    </a:cubicBezTo>
                    <a:cubicBezTo>
                      <a:pt x="1866878" y="526949"/>
                      <a:pt x="1868970" y="524949"/>
                      <a:pt x="1871790" y="523767"/>
                    </a:cubicBezTo>
                    <a:cubicBezTo>
                      <a:pt x="1878065" y="521040"/>
                      <a:pt x="1882158" y="523404"/>
                      <a:pt x="1883704" y="524222"/>
                    </a:cubicBezTo>
                    <a:cubicBezTo>
                      <a:pt x="1887342" y="526222"/>
                      <a:pt x="1889434" y="529313"/>
                      <a:pt x="1890161" y="5334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42" name="Google Shape;742;p12"/>
              <p:cNvSpPr/>
              <p:nvPr/>
            </p:nvSpPr>
            <p:spPr>
              <a:xfrm rot="-5400000">
                <a:off x="7763035" y="2331854"/>
                <a:ext cx="341567" cy="361232"/>
              </a:xfrm>
              <a:custGeom>
                <a:avLst/>
                <a:gdLst/>
                <a:ahLst/>
                <a:cxnLst/>
                <a:rect l="l" t="t" r="r" b="b"/>
                <a:pathLst>
                  <a:path w="683134" h="722464" extrusionOk="0">
                    <a:moveTo>
                      <a:pt x="176223" y="306171"/>
                    </a:moveTo>
                    <a:cubicBezTo>
                      <a:pt x="99916" y="291170"/>
                      <a:pt x="4328" y="292443"/>
                      <a:pt x="144" y="390816"/>
                    </a:cubicBezTo>
                    <a:cubicBezTo>
                      <a:pt x="-4676" y="501373"/>
                      <a:pt x="112285" y="482280"/>
                      <a:pt x="203235" y="440003"/>
                    </a:cubicBezTo>
                    <a:cubicBezTo>
                      <a:pt x="137569" y="487371"/>
                      <a:pt x="71358" y="557560"/>
                      <a:pt x="122199" y="626476"/>
                    </a:cubicBezTo>
                    <a:cubicBezTo>
                      <a:pt x="174313" y="697028"/>
                      <a:pt x="242343" y="627385"/>
                      <a:pt x="289819" y="542922"/>
                    </a:cubicBezTo>
                    <a:cubicBezTo>
                      <a:pt x="279087" y="641750"/>
                      <a:pt x="295367" y="746033"/>
                      <a:pt x="385680" y="717758"/>
                    </a:cubicBezTo>
                    <a:cubicBezTo>
                      <a:pt x="463260" y="693574"/>
                      <a:pt x="455802" y="612020"/>
                      <a:pt x="431246" y="540286"/>
                    </a:cubicBezTo>
                    <a:cubicBezTo>
                      <a:pt x="479176" y="604383"/>
                      <a:pt x="545115" y="662389"/>
                      <a:pt x="602777" y="606565"/>
                    </a:cubicBezTo>
                    <a:cubicBezTo>
                      <a:pt x="663622" y="547650"/>
                      <a:pt x="598320" y="480280"/>
                      <a:pt x="518921" y="434366"/>
                    </a:cubicBezTo>
                    <a:cubicBezTo>
                      <a:pt x="603959" y="459096"/>
                      <a:pt x="692362" y="455550"/>
                      <a:pt x="682358" y="359904"/>
                    </a:cubicBezTo>
                    <a:cubicBezTo>
                      <a:pt x="671899" y="259894"/>
                      <a:pt x="571854" y="266895"/>
                      <a:pt x="495365" y="287533"/>
                    </a:cubicBezTo>
                    <a:cubicBezTo>
                      <a:pt x="569399" y="252802"/>
                      <a:pt x="652526" y="193796"/>
                      <a:pt x="611326" y="114243"/>
                    </a:cubicBezTo>
                    <a:cubicBezTo>
                      <a:pt x="565124" y="24870"/>
                      <a:pt x="471264" y="109970"/>
                      <a:pt x="410237" y="198070"/>
                    </a:cubicBezTo>
                    <a:cubicBezTo>
                      <a:pt x="430518" y="116334"/>
                      <a:pt x="435338" y="11505"/>
                      <a:pt x="331292" y="777"/>
                    </a:cubicBezTo>
                    <a:cubicBezTo>
                      <a:pt x="218060" y="-10860"/>
                      <a:pt x="228701" y="110515"/>
                      <a:pt x="266081" y="209980"/>
                    </a:cubicBezTo>
                    <a:cubicBezTo>
                      <a:pt x="219697" y="139973"/>
                      <a:pt x="151212" y="68511"/>
                      <a:pt x="88275" y="125699"/>
                    </a:cubicBezTo>
                    <a:cubicBezTo>
                      <a:pt x="23337" y="184705"/>
                      <a:pt x="94186" y="257530"/>
                      <a:pt x="176223" y="306171"/>
                    </a:cubicBezTo>
                    <a:lnTo>
                      <a:pt x="176223" y="306171"/>
                    </a:lnTo>
                    <a:close/>
                    <a:moveTo>
                      <a:pt x="275904" y="394816"/>
                    </a:moveTo>
                    <a:cubicBezTo>
                      <a:pt x="286363" y="380270"/>
                      <a:pt x="281270" y="363813"/>
                      <a:pt x="275904" y="351721"/>
                    </a:cubicBezTo>
                    <a:cubicBezTo>
                      <a:pt x="318468" y="362904"/>
                      <a:pt x="313557" y="303807"/>
                      <a:pt x="321560" y="310263"/>
                    </a:cubicBezTo>
                    <a:cubicBezTo>
                      <a:pt x="321560" y="310263"/>
                      <a:pt x="320105" y="307080"/>
                      <a:pt x="317468" y="301444"/>
                    </a:cubicBezTo>
                    <a:cubicBezTo>
                      <a:pt x="335840" y="311717"/>
                      <a:pt x="357031" y="300534"/>
                      <a:pt x="368490" y="296079"/>
                    </a:cubicBezTo>
                    <a:cubicBezTo>
                      <a:pt x="377404" y="313808"/>
                      <a:pt x="403688" y="318627"/>
                      <a:pt x="398413" y="323718"/>
                    </a:cubicBezTo>
                    <a:cubicBezTo>
                      <a:pt x="398413" y="323718"/>
                      <a:pt x="401960" y="322718"/>
                      <a:pt x="408326" y="320900"/>
                    </a:cubicBezTo>
                    <a:cubicBezTo>
                      <a:pt x="410509" y="327719"/>
                      <a:pt x="380951" y="365086"/>
                      <a:pt x="413238" y="388179"/>
                    </a:cubicBezTo>
                    <a:cubicBezTo>
                      <a:pt x="412783" y="387998"/>
                      <a:pt x="412237" y="387907"/>
                      <a:pt x="411783" y="387725"/>
                    </a:cubicBezTo>
                    <a:cubicBezTo>
                      <a:pt x="379222" y="378360"/>
                      <a:pt x="373038" y="406181"/>
                      <a:pt x="369400" y="421274"/>
                    </a:cubicBezTo>
                    <a:cubicBezTo>
                      <a:pt x="363125" y="420274"/>
                      <a:pt x="350846" y="415364"/>
                      <a:pt x="338841" y="416364"/>
                    </a:cubicBezTo>
                    <a:cubicBezTo>
                      <a:pt x="334839" y="388179"/>
                      <a:pt x="295003" y="389543"/>
                      <a:pt x="300369" y="382361"/>
                    </a:cubicBezTo>
                    <a:cubicBezTo>
                      <a:pt x="300369" y="382361"/>
                      <a:pt x="290819" y="386816"/>
                      <a:pt x="275904" y="394816"/>
                    </a:cubicBezTo>
                    <a:lnTo>
                      <a:pt x="275904" y="394816"/>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43" name="Google Shape;743;p12"/>
              <p:cNvSpPr/>
              <p:nvPr/>
            </p:nvSpPr>
            <p:spPr>
              <a:xfrm rot="-5400000">
                <a:off x="7891387" y="2469946"/>
                <a:ext cx="87670" cy="88276"/>
              </a:xfrm>
              <a:custGeom>
                <a:avLst/>
                <a:gdLst/>
                <a:ahLst/>
                <a:cxnLst/>
                <a:rect l="l" t="t" r="r" b="b"/>
                <a:pathLst>
                  <a:path w="175340" h="176552" extrusionOk="0">
                    <a:moveTo>
                      <a:pt x="40" y="90958"/>
                    </a:moveTo>
                    <a:cubicBezTo>
                      <a:pt x="-1415" y="42317"/>
                      <a:pt x="36693" y="1586"/>
                      <a:pt x="84987" y="40"/>
                    </a:cubicBezTo>
                    <a:cubicBezTo>
                      <a:pt x="133373" y="-1415"/>
                      <a:pt x="173845" y="36862"/>
                      <a:pt x="175300" y="85594"/>
                    </a:cubicBezTo>
                    <a:cubicBezTo>
                      <a:pt x="176756" y="134235"/>
                      <a:pt x="138739" y="174967"/>
                      <a:pt x="90353" y="176512"/>
                    </a:cubicBezTo>
                    <a:cubicBezTo>
                      <a:pt x="41968" y="177967"/>
                      <a:pt x="1586" y="139690"/>
                      <a:pt x="40" y="90958"/>
                    </a:cubicBezTo>
                    <a:lnTo>
                      <a:pt x="40" y="90958"/>
                    </a:ln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graphicFrame>
        <p:nvGraphicFramePr>
          <p:cNvPr id="14" name="Table 14">
            <a:extLst>
              <a:ext uri="{FF2B5EF4-FFF2-40B4-BE49-F238E27FC236}">
                <a16:creationId xmlns:a16="http://schemas.microsoft.com/office/drawing/2014/main" id="{6F881A45-7BFE-5DFD-B325-F8CC7C343980}"/>
              </a:ext>
            </a:extLst>
          </p:cNvPr>
          <p:cNvGraphicFramePr>
            <a:graphicFrameLocks noGrp="1"/>
          </p:cNvGraphicFramePr>
          <p:nvPr>
            <p:extLst>
              <p:ext uri="{D42A27DB-BD31-4B8C-83A1-F6EECF244321}">
                <p14:modId xmlns:p14="http://schemas.microsoft.com/office/powerpoint/2010/main" val="1141650394"/>
              </p:ext>
            </p:extLst>
          </p:nvPr>
        </p:nvGraphicFramePr>
        <p:xfrm>
          <a:off x="1433686" y="2099172"/>
          <a:ext cx="6260408" cy="2332552"/>
        </p:xfrm>
        <a:graphic>
          <a:graphicData uri="http://schemas.openxmlformats.org/drawingml/2006/table">
            <a:tbl>
              <a:tblPr firstRow="1" bandRow="1">
                <a:tableStyleId>{5C22544A-7EE6-4342-B048-85BDC9FD1C3A}</a:tableStyleId>
              </a:tblPr>
              <a:tblGrid>
                <a:gridCol w="3130204">
                  <a:extLst>
                    <a:ext uri="{9D8B030D-6E8A-4147-A177-3AD203B41FA5}">
                      <a16:colId xmlns:a16="http://schemas.microsoft.com/office/drawing/2014/main" val="2668360293"/>
                    </a:ext>
                  </a:extLst>
                </a:gridCol>
                <a:gridCol w="3130204">
                  <a:extLst>
                    <a:ext uri="{9D8B030D-6E8A-4147-A177-3AD203B41FA5}">
                      <a16:colId xmlns:a16="http://schemas.microsoft.com/office/drawing/2014/main" val="610195331"/>
                    </a:ext>
                  </a:extLst>
                </a:gridCol>
              </a:tblGrid>
              <a:tr h="459164">
                <a:tc>
                  <a:txBody>
                    <a:bodyPr/>
                    <a:lstStyle/>
                    <a:p>
                      <a:pPr lvl="0" algn="r">
                        <a:buNone/>
                      </a:pPr>
                      <a:r>
                        <a:rPr lang="en-US"/>
                        <a:t>                              BATCH-A</a:t>
                      </a:r>
                    </a:p>
                  </a:txBody>
                  <a:tcPr anchor="ctr"/>
                </a:tc>
                <a:tc>
                  <a:txBody>
                    <a:bodyPr/>
                    <a:lstStyle/>
                    <a:p>
                      <a:pPr algn="l"/>
                      <a:r>
                        <a:rPr lang="en-US"/>
                        <a:t> TEAM-7</a:t>
                      </a:r>
                    </a:p>
                  </a:txBody>
                  <a:tcPr anchor="ctr"/>
                </a:tc>
                <a:extLst>
                  <a:ext uri="{0D108BD9-81ED-4DB2-BD59-A6C34878D82A}">
                    <a16:rowId xmlns:a16="http://schemas.microsoft.com/office/drawing/2014/main" val="3876826946"/>
                  </a:ext>
                </a:extLst>
              </a:tr>
              <a:tr h="468347">
                <a:tc>
                  <a:txBody>
                    <a:bodyPr/>
                    <a:lstStyle/>
                    <a:p>
                      <a:r>
                        <a:rPr lang="en-US"/>
                        <a:t>GAJULA SRI VATSANKA</a:t>
                      </a:r>
                    </a:p>
                  </a:txBody>
                  <a:tcPr/>
                </a:tc>
                <a:tc>
                  <a:txBody>
                    <a:bodyPr/>
                    <a:lstStyle/>
                    <a:p>
                      <a:r>
                        <a:rPr lang="en-US"/>
                        <a:t>CB.EN.U4AIE.21010</a:t>
                      </a:r>
                    </a:p>
                  </a:txBody>
                  <a:tcPr/>
                </a:tc>
                <a:extLst>
                  <a:ext uri="{0D108BD9-81ED-4DB2-BD59-A6C34878D82A}">
                    <a16:rowId xmlns:a16="http://schemas.microsoft.com/office/drawing/2014/main" val="618590811"/>
                  </a:ext>
                </a:extLst>
              </a:tr>
              <a:tr h="468347">
                <a:tc>
                  <a:txBody>
                    <a:bodyPr/>
                    <a:lstStyle/>
                    <a:p>
                      <a:r>
                        <a:rPr lang="en-US"/>
                        <a:t>GUNNAM HIMAMSH</a:t>
                      </a:r>
                    </a:p>
                  </a:txBody>
                  <a:tcPr/>
                </a:tc>
                <a:tc>
                  <a:txBody>
                    <a:bodyPr/>
                    <a:lstStyle/>
                    <a:p>
                      <a:pPr lvl="0">
                        <a:buNone/>
                      </a:pPr>
                      <a:r>
                        <a:rPr lang="en-US" sz="1400" b="0" i="0" u="none" strike="noStrike" noProof="0">
                          <a:latin typeface="Arial"/>
                        </a:rPr>
                        <a:t>CB.EN.U4AIE.21014</a:t>
                      </a:r>
                      <a:endParaRPr lang="en-US"/>
                    </a:p>
                  </a:txBody>
                  <a:tcPr/>
                </a:tc>
                <a:extLst>
                  <a:ext uri="{0D108BD9-81ED-4DB2-BD59-A6C34878D82A}">
                    <a16:rowId xmlns:a16="http://schemas.microsoft.com/office/drawing/2014/main" val="3785976899"/>
                  </a:ext>
                </a:extLst>
              </a:tr>
              <a:tr h="468347">
                <a:tc>
                  <a:txBody>
                    <a:bodyPr/>
                    <a:lstStyle/>
                    <a:p>
                      <a:r>
                        <a:rPr lang="en-US"/>
                        <a:t>M.PRASANNA TEJA</a:t>
                      </a:r>
                    </a:p>
                  </a:txBody>
                  <a:tcPr/>
                </a:tc>
                <a:tc>
                  <a:txBody>
                    <a:bodyPr/>
                    <a:lstStyle/>
                    <a:p>
                      <a:pPr lvl="0">
                        <a:buNone/>
                      </a:pPr>
                      <a:r>
                        <a:rPr lang="en-US" sz="1400" b="0" i="0" u="none" strike="noStrike" noProof="0">
                          <a:latin typeface="Arial"/>
                        </a:rPr>
                        <a:t>CB.EN.U4AIE.21035</a:t>
                      </a:r>
                      <a:endParaRPr lang="en-US"/>
                    </a:p>
                  </a:txBody>
                  <a:tcPr/>
                </a:tc>
                <a:extLst>
                  <a:ext uri="{0D108BD9-81ED-4DB2-BD59-A6C34878D82A}">
                    <a16:rowId xmlns:a16="http://schemas.microsoft.com/office/drawing/2014/main" val="3691091211"/>
                  </a:ext>
                </a:extLst>
              </a:tr>
              <a:tr h="468347">
                <a:tc>
                  <a:txBody>
                    <a:bodyPr/>
                    <a:lstStyle/>
                    <a:p>
                      <a:r>
                        <a:rPr lang="en-US"/>
                        <a:t>VIKHYAT BANSAL</a:t>
                      </a:r>
                    </a:p>
                  </a:txBody>
                  <a:tcPr/>
                </a:tc>
                <a:tc>
                  <a:txBody>
                    <a:bodyPr/>
                    <a:lstStyle/>
                    <a:p>
                      <a:pPr lvl="0">
                        <a:buNone/>
                      </a:pPr>
                      <a:r>
                        <a:rPr lang="en-US" sz="1400" b="0" i="0" u="none" strike="noStrike" noProof="0">
                          <a:latin typeface="Arial"/>
                        </a:rPr>
                        <a:t>CB.EN.U4AIE.21076</a:t>
                      </a:r>
                      <a:endParaRPr lang="en-US"/>
                    </a:p>
                  </a:txBody>
                  <a:tcPr/>
                </a:tc>
                <a:extLst>
                  <a:ext uri="{0D108BD9-81ED-4DB2-BD59-A6C34878D82A}">
                    <a16:rowId xmlns:a16="http://schemas.microsoft.com/office/drawing/2014/main" val="2935359387"/>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5A916-9617-C933-FCE3-7AEDF82497B2}"/>
              </a:ext>
            </a:extLst>
          </p:cNvPr>
          <p:cNvSpPr>
            <a:spLocks noGrp="1"/>
          </p:cNvSpPr>
          <p:nvPr>
            <p:ph type="ctrTitle"/>
          </p:nvPr>
        </p:nvSpPr>
        <p:spPr>
          <a:xfrm>
            <a:off x="1340696" y="1641225"/>
            <a:ext cx="6644399" cy="1615932"/>
          </a:xfrm>
        </p:spPr>
        <p:txBody>
          <a:bodyPr/>
          <a:lstStyle/>
          <a:p>
            <a:r>
              <a:rPr lang="en-US" sz="3200">
                <a:cs typeface="Times New Roman"/>
              </a:rPr>
              <a:t>Write a hack assembly language program to swap two values using a temporary variable.</a:t>
            </a:r>
            <a:endParaRPr lang="en-US" sz="3200"/>
          </a:p>
        </p:txBody>
      </p:sp>
      <p:sp>
        <p:nvSpPr>
          <p:cNvPr id="3" name="Subtitle 2">
            <a:extLst>
              <a:ext uri="{FF2B5EF4-FFF2-40B4-BE49-F238E27FC236}">
                <a16:creationId xmlns:a16="http://schemas.microsoft.com/office/drawing/2014/main" id="{631990B2-A183-6A62-C3A5-4DD34C1E3B8E}"/>
              </a:ext>
            </a:extLst>
          </p:cNvPr>
          <p:cNvSpPr>
            <a:spLocks noGrp="1"/>
          </p:cNvSpPr>
          <p:nvPr>
            <p:ph type="subTitle" idx="1"/>
          </p:nvPr>
        </p:nvSpPr>
        <p:spPr>
          <a:xfrm>
            <a:off x="2392800" y="4278133"/>
            <a:ext cx="4358400" cy="453300"/>
          </a:xfrm>
        </p:spPr>
        <p:txBody>
          <a:bodyPr/>
          <a:lstStyle/>
          <a:p>
            <a:pPr>
              <a:lnSpc>
                <a:spcPct val="114999"/>
              </a:lnSpc>
            </a:pPr>
            <a:r>
              <a:rPr lang="en-US"/>
              <a:t>VIKHYAT BANSAL [CB.EN.U4AIE.21076]</a:t>
            </a:r>
          </a:p>
        </p:txBody>
      </p:sp>
      <p:sp>
        <p:nvSpPr>
          <p:cNvPr id="4" name="TextBox 3">
            <a:extLst>
              <a:ext uri="{FF2B5EF4-FFF2-40B4-BE49-F238E27FC236}">
                <a16:creationId xmlns:a16="http://schemas.microsoft.com/office/drawing/2014/main" id="{D0781D25-4237-9FD8-521F-5E11E4227D9A}"/>
              </a:ext>
            </a:extLst>
          </p:cNvPr>
          <p:cNvSpPr txBox="1"/>
          <p:nvPr/>
        </p:nvSpPr>
        <p:spPr>
          <a:xfrm>
            <a:off x="3200400" y="706582"/>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latin typeface="Gilda Display"/>
              </a:rPr>
              <a:t>QUESTION-4</a:t>
            </a:r>
          </a:p>
        </p:txBody>
      </p:sp>
    </p:spTree>
    <p:extLst>
      <p:ext uri="{BB962C8B-B14F-4D97-AF65-F5344CB8AC3E}">
        <p14:creationId xmlns:p14="http://schemas.microsoft.com/office/powerpoint/2010/main" val="26475169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8D418-73CF-C5B3-58FB-E4AED0BDA886}"/>
              </a:ext>
            </a:extLst>
          </p:cNvPr>
          <p:cNvSpPr>
            <a:spLocks noGrp="1"/>
          </p:cNvSpPr>
          <p:nvPr>
            <p:ph type="title"/>
          </p:nvPr>
        </p:nvSpPr>
        <p:spPr>
          <a:xfrm>
            <a:off x="947700" y="65213"/>
            <a:ext cx="7248600" cy="531300"/>
          </a:xfrm>
        </p:spPr>
        <p:txBody>
          <a:bodyPr/>
          <a:lstStyle/>
          <a:p>
            <a:r>
              <a:rPr lang="en-US" sz="3200"/>
              <a:t>HACK Assembly Language</a:t>
            </a:r>
          </a:p>
        </p:txBody>
      </p:sp>
      <p:sp>
        <p:nvSpPr>
          <p:cNvPr id="5" name="Slide Number Placeholder 4">
            <a:extLst>
              <a:ext uri="{FF2B5EF4-FFF2-40B4-BE49-F238E27FC236}">
                <a16:creationId xmlns:a16="http://schemas.microsoft.com/office/drawing/2014/main" id="{D84628D7-80F0-09A1-3D07-4755C6EF3EA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21</a:t>
            </a:fld>
            <a:endParaRPr lang="en"/>
          </a:p>
        </p:txBody>
      </p:sp>
      <p:pic>
        <p:nvPicPr>
          <p:cNvPr id="4" name="Picture 3">
            <a:extLst>
              <a:ext uri="{FF2B5EF4-FFF2-40B4-BE49-F238E27FC236}">
                <a16:creationId xmlns:a16="http://schemas.microsoft.com/office/drawing/2014/main" id="{DB53B57C-27E4-4F13-B120-D3CD0BBCFA78}"/>
              </a:ext>
            </a:extLst>
          </p:cNvPr>
          <p:cNvPicPr>
            <a:picLocks noChangeAspect="1"/>
          </p:cNvPicPr>
          <p:nvPr/>
        </p:nvPicPr>
        <p:blipFill>
          <a:blip r:embed="rId2"/>
          <a:stretch>
            <a:fillRect/>
          </a:stretch>
        </p:blipFill>
        <p:spPr>
          <a:xfrm>
            <a:off x="2799151" y="508410"/>
            <a:ext cx="3545695" cy="4329545"/>
          </a:xfrm>
          <a:prstGeom prst="rect">
            <a:avLst/>
          </a:prstGeom>
        </p:spPr>
      </p:pic>
    </p:spTree>
    <p:extLst>
      <p:ext uri="{BB962C8B-B14F-4D97-AF65-F5344CB8AC3E}">
        <p14:creationId xmlns:p14="http://schemas.microsoft.com/office/powerpoint/2010/main" val="36973552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82A33-2C9A-44BA-8673-EFB63DD88B2A}"/>
              </a:ext>
            </a:extLst>
          </p:cNvPr>
          <p:cNvSpPr>
            <a:spLocks noGrp="1"/>
          </p:cNvSpPr>
          <p:nvPr>
            <p:ph type="title"/>
          </p:nvPr>
        </p:nvSpPr>
        <p:spPr>
          <a:xfrm>
            <a:off x="0" y="0"/>
            <a:ext cx="9144000" cy="615600"/>
          </a:xfrm>
        </p:spPr>
        <p:txBody>
          <a:bodyPr/>
          <a:lstStyle/>
          <a:p>
            <a:r>
              <a:rPr lang="en-US" sz="3600"/>
              <a:t>Working of HACK Assembly Language</a:t>
            </a:r>
            <a:endParaRPr lang="en-IN" sz="3600"/>
          </a:p>
        </p:txBody>
      </p:sp>
      <p:sp>
        <p:nvSpPr>
          <p:cNvPr id="3" name="Slide Number Placeholder 2">
            <a:extLst>
              <a:ext uri="{FF2B5EF4-FFF2-40B4-BE49-F238E27FC236}">
                <a16:creationId xmlns:a16="http://schemas.microsoft.com/office/drawing/2014/main" id="{9202BD80-0068-4111-98DB-EF2901B7ED5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22</a:t>
            </a:fld>
            <a:endParaRPr lang="en"/>
          </a:p>
        </p:txBody>
      </p:sp>
      <p:sp>
        <p:nvSpPr>
          <p:cNvPr id="4" name="TextBox 3">
            <a:extLst>
              <a:ext uri="{FF2B5EF4-FFF2-40B4-BE49-F238E27FC236}">
                <a16:creationId xmlns:a16="http://schemas.microsoft.com/office/drawing/2014/main" id="{F33AFCB9-EA35-49DB-93D1-EEA988E806FD}"/>
              </a:ext>
            </a:extLst>
          </p:cNvPr>
          <p:cNvSpPr txBox="1"/>
          <p:nvPr/>
        </p:nvSpPr>
        <p:spPr>
          <a:xfrm>
            <a:off x="152399" y="909756"/>
            <a:ext cx="8839202" cy="3754874"/>
          </a:xfrm>
          <a:prstGeom prst="rect">
            <a:avLst/>
          </a:prstGeom>
          <a:noFill/>
        </p:spPr>
        <p:txBody>
          <a:bodyPr wrap="square" rtlCol="0">
            <a:spAutoFit/>
          </a:bodyPr>
          <a:lstStyle/>
          <a:p>
            <a:r>
              <a:rPr lang="en-US" b="1"/>
              <a:t>@R1</a:t>
            </a:r>
          </a:p>
          <a:p>
            <a:r>
              <a:rPr lang="en-US" b="1"/>
              <a:t>D = M</a:t>
            </a:r>
          </a:p>
          <a:p>
            <a:r>
              <a:rPr lang="en-US" b="1"/>
              <a:t>@temp    (It is a temporary variable whose value may vary according to code and input.)</a:t>
            </a:r>
          </a:p>
          <a:p>
            <a:r>
              <a:rPr lang="en-US" b="1"/>
              <a:t>M = D</a:t>
            </a:r>
          </a:p>
          <a:p>
            <a:endParaRPr lang="en-US"/>
          </a:p>
          <a:p>
            <a:r>
              <a:rPr lang="en-US"/>
              <a:t>Symbol R1 is used to denote RAM[1] which takes input from user (when the code is executed) and store it in D-Register.</a:t>
            </a:r>
            <a:br>
              <a:rPr lang="en-US"/>
            </a:br>
            <a:r>
              <a:rPr lang="en-US"/>
              <a:t>A temp variable is used to store the input from RAM[1] to location RAM[16].</a:t>
            </a:r>
          </a:p>
          <a:p>
            <a:endParaRPr lang="en-US"/>
          </a:p>
          <a:p>
            <a:r>
              <a:rPr lang="en-US" b="1"/>
              <a:t>@R0</a:t>
            </a:r>
          </a:p>
          <a:p>
            <a:r>
              <a:rPr lang="en-US" b="1"/>
              <a:t>D = M</a:t>
            </a:r>
          </a:p>
          <a:p>
            <a:r>
              <a:rPr lang="en-US" b="1"/>
              <a:t>@R1</a:t>
            </a:r>
          </a:p>
          <a:p>
            <a:r>
              <a:rPr lang="en-US" b="1"/>
              <a:t>M = D </a:t>
            </a:r>
          </a:p>
          <a:p>
            <a:endParaRPr lang="en-US"/>
          </a:p>
          <a:p>
            <a:r>
              <a:rPr lang="en-US"/>
              <a:t>Here symbol R0 is used to denote RAM[0] which takes second input from user (when the code is executed) and store it in D-Register and then symbol R1 is called to take the value in RAM[0] and store it in RAM[1] which creates RAM[0] = RAM[1].</a:t>
            </a:r>
            <a:endParaRPr lang="en-IN"/>
          </a:p>
        </p:txBody>
      </p:sp>
    </p:spTree>
    <p:extLst>
      <p:ext uri="{BB962C8B-B14F-4D97-AF65-F5344CB8AC3E}">
        <p14:creationId xmlns:p14="http://schemas.microsoft.com/office/powerpoint/2010/main" val="2671469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202BD80-0068-4111-98DB-EF2901B7ED5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23</a:t>
            </a:fld>
            <a:endParaRPr lang="en"/>
          </a:p>
        </p:txBody>
      </p:sp>
      <p:sp>
        <p:nvSpPr>
          <p:cNvPr id="4" name="Title 1">
            <a:extLst>
              <a:ext uri="{FF2B5EF4-FFF2-40B4-BE49-F238E27FC236}">
                <a16:creationId xmlns:a16="http://schemas.microsoft.com/office/drawing/2014/main" id="{47EDB4D3-47E2-4D9D-A6A7-D4D49596AB07}"/>
              </a:ext>
            </a:extLst>
          </p:cNvPr>
          <p:cNvSpPr>
            <a:spLocks noGrp="1"/>
          </p:cNvSpPr>
          <p:nvPr>
            <p:ph type="title"/>
          </p:nvPr>
        </p:nvSpPr>
        <p:spPr>
          <a:xfrm>
            <a:off x="0" y="0"/>
            <a:ext cx="9144000" cy="615950"/>
          </a:xfrm>
        </p:spPr>
        <p:txBody>
          <a:bodyPr/>
          <a:lstStyle/>
          <a:p>
            <a:r>
              <a:rPr lang="en-US" sz="3600"/>
              <a:t>Working of HACK Assembly Language</a:t>
            </a:r>
            <a:endParaRPr lang="en-IN" sz="3600"/>
          </a:p>
        </p:txBody>
      </p:sp>
      <p:sp>
        <p:nvSpPr>
          <p:cNvPr id="5" name="TextBox 4">
            <a:extLst>
              <a:ext uri="{FF2B5EF4-FFF2-40B4-BE49-F238E27FC236}">
                <a16:creationId xmlns:a16="http://schemas.microsoft.com/office/drawing/2014/main" id="{C8D0BD54-2178-485E-899C-39B8B55E4049}"/>
              </a:ext>
            </a:extLst>
          </p:cNvPr>
          <p:cNvSpPr txBox="1"/>
          <p:nvPr/>
        </p:nvSpPr>
        <p:spPr>
          <a:xfrm>
            <a:off x="152399" y="712399"/>
            <a:ext cx="8839202" cy="4185761"/>
          </a:xfrm>
          <a:prstGeom prst="rect">
            <a:avLst/>
          </a:prstGeom>
          <a:noFill/>
        </p:spPr>
        <p:txBody>
          <a:bodyPr wrap="square" rtlCol="0">
            <a:spAutoFit/>
          </a:bodyPr>
          <a:lstStyle/>
          <a:p>
            <a:r>
              <a:rPr lang="en-US" b="1"/>
              <a:t>@temp</a:t>
            </a:r>
          </a:p>
          <a:p>
            <a:r>
              <a:rPr lang="en-US" b="1"/>
              <a:t>D = M</a:t>
            </a:r>
          </a:p>
          <a:p>
            <a:r>
              <a:rPr lang="en-US" b="1"/>
              <a:t>@R0</a:t>
            </a:r>
          </a:p>
          <a:p>
            <a:r>
              <a:rPr lang="en-US" b="1"/>
              <a:t>M = D</a:t>
            </a:r>
          </a:p>
          <a:p>
            <a:endParaRPr lang="en-US"/>
          </a:p>
          <a:p>
            <a:r>
              <a:rPr lang="en-US"/>
              <a:t>Now, the value stored in RAM[16] earlier from RAM[1] is now stored in RAM[0] as a value.</a:t>
            </a:r>
          </a:p>
          <a:p>
            <a:endParaRPr lang="en-US"/>
          </a:p>
          <a:p>
            <a:r>
              <a:rPr lang="en-US" b="1"/>
              <a:t>@temp</a:t>
            </a:r>
          </a:p>
          <a:p>
            <a:r>
              <a:rPr lang="en-US" b="1"/>
              <a:t>M = 0</a:t>
            </a:r>
          </a:p>
          <a:p>
            <a:endParaRPr lang="en-US" b="1"/>
          </a:p>
          <a:p>
            <a:r>
              <a:rPr lang="en-US"/>
              <a:t>Temp variable is changed to zero i.e., RAM[16] = 0. </a:t>
            </a:r>
            <a:r>
              <a:rPr lang="en-US" b="1"/>
              <a:t>It is not necessary to change temp variable to 0.</a:t>
            </a:r>
          </a:p>
          <a:p>
            <a:endParaRPr lang="en-US" b="1"/>
          </a:p>
          <a:p>
            <a:r>
              <a:rPr lang="en-US" b="1"/>
              <a:t>(END)</a:t>
            </a:r>
            <a:br>
              <a:rPr lang="en-US" b="1"/>
            </a:br>
            <a:r>
              <a:rPr lang="en-US" b="1"/>
              <a:t>@end</a:t>
            </a:r>
          </a:p>
          <a:p>
            <a:r>
              <a:rPr lang="en-US" b="1"/>
              <a:t>0;JMP</a:t>
            </a:r>
          </a:p>
          <a:p>
            <a:endParaRPr lang="en-US"/>
          </a:p>
          <a:p>
            <a:r>
              <a:rPr lang="en-US"/>
              <a:t>Program ends here with an unconditional jump and hence, our values are swapped.</a:t>
            </a:r>
          </a:p>
          <a:p>
            <a:endParaRPr lang="en-US" b="1"/>
          </a:p>
          <a:p>
            <a:endParaRPr lang="en-US"/>
          </a:p>
        </p:txBody>
      </p:sp>
    </p:spTree>
    <p:extLst>
      <p:ext uri="{BB962C8B-B14F-4D97-AF65-F5344CB8AC3E}">
        <p14:creationId xmlns:p14="http://schemas.microsoft.com/office/powerpoint/2010/main" val="37102497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8D418-73CF-C5B3-58FB-E4AED0BDA886}"/>
              </a:ext>
            </a:extLst>
          </p:cNvPr>
          <p:cNvSpPr>
            <a:spLocks noGrp="1"/>
          </p:cNvSpPr>
          <p:nvPr>
            <p:ph type="title"/>
          </p:nvPr>
        </p:nvSpPr>
        <p:spPr>
          <a:xfrm>
            <a:off x="947700" y="0"/>
            <a:ext cx="7248600" cy="498764"/>
          </a:xfrm>
        </p:spPr>
        <p:txBody>
          <a:bodyPr/>
          <a:lstStyle/>
          <a:p>
            <a:r>
              <a:rPr lang="en-US" sz="3600"/>
              <a:t>OUTPUT  (INPROGRESS)</a:t>
            </a:r>
          </a:p>
        </p:txBody>
      </p:sp>
      <p:sp>
        <p:nvSpPr>
          <p:cNvPr id="5" name="Slide Number Placeholder 4">
            <a:extLst>
              <a:ext uri="{FF2B5EF4-FFF2-40B4-BE49-F238E27FC236}">
                <a16:creationId xmlns:a16="http://schemas.microsoft.com/office/drawing/2014/main" id="{D84628D7-80F0-09A1-3D07-4755C6EF3EA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24</a:t>
            </a:fld>
            <a:endParaRPr lang="en"/>
          </a:p>
        </p:txBody>
      </p:sp>
      <p:pic>
        <p:nvPicPr>
          <p:cNvPr id="6" name="Picture 5">
            <a:extLst>
              <a:ext uri="{FF2B5EF4-FFF2-40B4-BE49-F238E27FC236}">
                <a16:creationId xmlns:a16="http://schemas.microsoft.com/office/drawing/2014/main" id="{880433BA-70F7-4235-8980-F5F921020B99}"/>
              </a:ext>
            </a:extLst>
          </p:cNvPr>
          <p:cNvPicPr>
            <a:picLocks noChangeAspect="1"/>
          </p:cNvPicPr>
          <p:nvPr/>
        </p:nvPicPr>
        <p:blipFill>
          <a:blip r:embed="rId2"/>
          <a:stretch>
            <a:fillRect/>
          </a:stretch>
        </p:blipFill>
        <p:spPr>
          <a:xfrm>
            <a:off x="1653355" y="498764"/>
            <a:ext cx="6016578" cy="4384963"/>
          </a:xfrm>
          <a:prstGeom prst="rect">
            <a:avLst/>
          </a:prstGeom>
        </p:spPr>
      </p:pic>
      <p:sp>
        <p:nvSpPr>
          <p:cNvPr id="7" name="TextBox 6">
            <a:extLst>
              <a:ext uri="{FF2B5EF4-FFF2-40B4-BE49-F238E27FC236}">
                <a16:creationId xmlns:a16="http://schemas.microsoft.com/office/drawing/2014/main" id="{7E678F36-0BCA-4694-BDA3-E5A02D754ED4}"/>
              </a:ext>
            </a:extLst>
          </p:cNvPr>
          <p:cNvSpPr txBox="1"/>
          <p:nvPr/>
        </p:nvSpPr>
        <p:spPr>
          <a:xfrm>
            <a:off x="242044" y="2202418"/>
            <a:ext cx="1411311" cy="738664"/>
          </a:xfrm>
          <a:prstGeom prst="rect">
            <a:avLst/>
          </a:prstGeom>
          <a:noFill/>
        </p:spPr>
        <p:txBody>
          <a:bodyPr wrap="square" rtlCol="0">
            <a:spAutoFit/>
          </a:bodyPr>
          <a:lstStyle/>
          <a:p>
            <a:r>
              <a:rPr lang="en-US"/>
              <a:t>RAM[0] = 23</a:t>
            </a:r>
          </a:p>
          <a:p>
            <a:r>
              <a:rPr lang="en-US"/>
              <a:t>RAM[1] = 49</a:t>
            </a:r>
          </a:p>
          <a:p>
            <a:endParaRPr lang="en-IN"/>
          </a:p>
        </p:txBody>
      </p:sp>
    </p:spTree>
    <p:extLst>
      <p:ext uri="{BB962C8B-B14F-4D97-AF65-F5344CB8AC3E}">
        <p14:creationId xmlns:p14="http://schemas.microsoft.com/office/powerpoint/2010/main" val="19397080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8D418-73CF-C5B3-58FB-E4AED0BDA886}"/>
              </a:ext>
            </a:extLst>
          </p:cNvPr>
          <p:cNvSpPr>
            <a:spLocks noGrp="1"/>
          </p:cNvSpPr>
          <p:nvPr>
            <p:ph type="title"/>
          </p:nvPr>
        </p:nvSpPr>
        <p:spPr>
          <a:xfrm>
            <a:off x="1100125" y="0"/>
            <a:ext cx="7248600" cy="531300"/>
          </a:xfrm>
        </p:spPr>
        <p:txBody>
          <a:bodyPr/>
          <a:lstStyle/>
          <a:p>
            <a:r>
              <a:rPr lang="en-US" sz="3600"/>
              <a:t>OUTPUT (COMPLETE)</a:t>
            </a:r>
          </a:p>
        </p:txBody>
      </p:sp>
      <p:sp>
        <p:nvSpPr>
          <p:cNvPr id="5" name="Slide Number Placeholder 4">
            <a:extLst>
              <a:ext uri="{FF2B5EF4-FFF2-40B4-BE49-F238E27FC236}">
                <a16:creationId xmlns:a16="http://schemas.microsoft.com/office/drawing/2014/main" id="{D84628D7-80F0-09A1-3D07-4755C6EF3EA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25</a:t>
            </a:fld>
            <a:endParaRPr lang="en"/>
          </a:p>
        </p:txBody>
      </p:sp>
      <p:pic>
        <p:nvPicPr>
          <p:cNvPr id="8" name="Picture 7">
            <a:extLst>
              <a:ext uri="{FF2B5EF4-FFF2-40B4-BE49-F238E27FC236}">
                <a16:creationId xmlns:a16="http://schemas.microsoft.com/office/drawing/2014/main" id="{8892154D-76AA-45AA-B6B3-E36D1D353F4D}"/>
              </a:ext>
            </a:extLst>
          </p:cNvPr>
          <p:cNvPicPr>
            <a:picLocks noChangeAspect="1"/>
          </p:cNvPicPr>
          <p:nvPr/>
        </p:nvPicPr>
        <p:blipFill>
          <a:blip r:embed="rId2"/>
          <a:stretch>
            <a:fillRect/>
          </a:stretch>
        </p:blipFill>
        <p:spPr>
          <a:xfrm>
            <a:off x="1525914" y="531300"/>
            <a:ext cx="6092172" cy="4347919"/>
          </a:xfrm>
          <a:prstGeom prst="rect">
            <a:avLst/>
          </a:prstGeom>
        </p:spPr>
      </p:pic>
    </p:spTree>
    <p:extLst>
      <p:ext uri="{BB962C8B-B14F-4D97-AF65-F5344CB8AC3E}">
        <p14:creationId xmlns:p14="http://schemas.microsoft.com/office/powerpoint/2010/main" val="4314383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8DB33-A07B-CD22-0129-1BE217439B69}"/>
              </a:ext>
            </a:extLst>
          </p:cNvPr>
          <p:cNvSpPr>
            <a:spLocks noGrp="1"/>
          </p:cNvSpPr>
          <p:nvPr>
            <p:ph type="ctrTitle"/>
          </p:nvPr>
        </p:nvSpPr>
        <p:spPr>
          <a:xfrm>
            <a:off x="1204315" y="1284038"/>
            <a:ext cx="6715837" cy="2531631"/>
          </a:xfrm>
        </p:spPr>
        <p:txBody>
          <a:bodyPr/>
          <a:lstStyle/>
          <a:p>
            <a:r>
              <a:rPr lang="en-US" sz="3200"/>
              <a:t>Write and execute a hack assembly language program to implement the sum of 50 numbers starting from 10. (</a:t>
            </a:r>
            <a:r>
              <a:rPr lang="en-US" sz="3200" err="1"/>
              <a:t>Eg</a:t>
            </a:r>
            <a:r>
              <a:rPr lang="en-US" sz="3200"/>
              <a:t>: 10+11+12+…)</a:t>
            </a:r>
          </a:p>
        </p:txBody>
      </p:sp>
      <p:sp>
        <p:nvSpPr>
          <p:cNvPr id="3" name="Subtitle 2">
            <a:extLst>
              <a:ext uri="{FF2B5EF4-FFF2-40B4-BE49-F238E27FC236}">
                <a16:creationId xmlns:a16="http://schemas.microsoft.com/office/drawing/2014/main" id="{81243372-A78F-7795-49D6-599B5730B5C1}"/>
              </a:ext>
            </a:extLst>
          </p:cNvPr>
          <p:cNvSpPr>
            <a:spLocks noGrp="1"/>
          </p:cNvSpPr>
          <p:nvPr>
            <p:ph type="subTitle" idx="1"/>
          </p:nvPr>
        </p:nvSpPr>
        <p:spPr>
          <a:xfrm>
            <a:off x="2392775" y="4193707"/>
            <a:ext cx="4358400" cy="453300"/>
          </a:xfrm>
        </p:spPr>
        <p:txBody>
          <a:bodyPr/>
          <a:lstStyle/>
          <a:p>
            <a:r>
              <a:rPr lang="en-US"/>
              <a:t>M.PRASANNA TEJA [CB.EN.U4AIE.21035]</a:t>
            </a:r>
          </a:p>
        </p:txBody>
      </p:sp>
      <p:sp>
        <p:nvSpPr>
          <p:cNvPr id="4" name="TextBox 3">
            <a:extLst>
              <a:ext uri="{FF2B5EF4-FFF2-40B4-BE49-F238E27FC236}">
                <a16:creationId xmlns:a16="http://schemas.microsoft.com/office/drawing/2014/main" id="{6A1FFE8F-7B34-237A-661A-E97E785FE37A}"/>
              </a:ext>
            </a:extLst>
          </p:cNvPr>
          <p:cNvSpPr txBox="1"/>
          <p:nvPr/>
        </p:nvSpPr>
        <p:spPr>
          <a:xfrm>
            <a:off x="3200400" y="388360"/>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latin typeface="Gilda Display"/>
              </a:rPr>
              <a:t>QUESTION-5</a:t>
            </a:r>
          </a:p>
        </p:txBody>
      </p:sp>
    </p:spTree>
    <p:extLst>
      <p:ext uri="{BB962C8B-B14F-4D97-AF65-F5344CB8AC3E}">
        <p14:creationId xmlns:p14="http://schemas.microsoft.com/office/powerpoint/2010/main" val="20378233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E0C9A-B331-38C3-90D4-A7D7C744D3CE}"/>
              </a:ext>
            </a:extLst>
          </p:cNvPr>
          <p:cNvSpPr>
            <a:spLocks noGrp="1"/>
          </p:cNvSpPr>
          <p:nvPr>
            <p:ph type="title"/>
          </p:nvPr>
        </p:nvSpPr>
        <p:spPr>
          <a:xfrm>
            <a:off x="1737298" y="224404"/>
            <a:ext cx="5654416" cy="531300"/>
          </a:xfrm>
          <a:solidFill>
            <a:srgbClr val="FFFF00"/>
          </a:solidFill>
        </p:spPr>
        <p:txBody>
          <a:bodyPr/>
          <a:lstStyle/>
          <a:p>
            <a:r>
              <a:rPr lang="en-US"/>
              <a:t>Hack assembly language</a:t>
            </a:r>
          </a:p>
        </p:txBody>
      </p:sp>
      <p:pic>
        <p:nvPicPr>
          <p:cNvPr id="3" name="Picture 3" descr="Text&#10;&#10;Description automatically generated">
            <a:extLst>
              <a:ext uri="{FF2B5EF4-FFF2-40B4-BE49-F238E27FC236}">
                <a16:creationId xmlns:a16="http://schemas.microsoft.com/office/drawing/2014/main" id="{C7E507F6-F621-84A4-B14C-C882F692A210}"/>
              </a:ext>
            </a:extLst>
          </p:cNvPr>
          <p:cNvPicPr>
            <a:picLocks noChangeAspect="1"/>
          </p:cNvPicPr>
          <p:nvPr/>
        </p:nvPicPr>
        <p:blipFill>
          <a:blip r:embed="rId2"/>
          <a:stretch>
            <a:fillRect/>
          </a:stretch>
        </p:blipFill>
        <p:spPr>
          <a:xfrm>
            <a:off x="2721398" y="913580"/>
            <a:ext cx="3683772" cy="3827341"/>
          </a:xfrm>
          <a:prstGeom prst="rect">
            <a:avLst/>
          </a:prstGeom>
        </p:spPr>
      </p:pic>
    </p:spTree>
    <p:extLst>
      <p:ext uri="{BB962C8B-B14F-4D97-AF65-F5344CB8AC3E}">
        <p14:creationId xmlns:p14="http://schemas.microsoft.com/office/powerpoint/2010/main" val="42146818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C7D89-E117-D9C1-A440-753977A4D895}"/>
              </a:ext>
            </a:extLst>
          </p:cNvPr>
          <p:cNvSpPr>
            <a:spLocks noGrp="1"/>
          </p:cNvSpPr>
          <p:nvPr>
            <p:ph type="title"/>
          </p:nvPr>
        </p:nvSpPr>
        <p:spPr>
          <a:xfrm>
            <a:off x="3441201" y="185438"/>
            <a:ext cx="2420930" cy="531300"/>
          </a:xfrm>
          <a:solidFill>
            <a:srgbClr val="FFFF00"/>
          </a:solidFill>
        </p:spPr>
        <p:txBody>
          <a:bodyPr/>
          <a:lstStyle/>
          <a:p>
            <a:r>
              <a:rPr lang="en-US" sz="3200"/>
              <a:t>ANALYSIS</a:t>
            </a:r>
            <a:r>
              <a:rPr lang="en-US"/>
              <a:t> </a:t>
            </a:r>
          </a:p>
        </p:txBody>
      </p:sp>
      <p:sp>
        <p:nvSpPr>
          <p:cNvPr id="6" name="TextBox 5">
            <a:extLst>
              <a:ext uri="{FF2B5EF4-FFF2-40B4-BE49-F238E27FC236}">
                <a16:creationId xmlns:a16="http://schemas.microsoft.com/office/drawing/2014/main" id="{A22CD46B-3309-781B-DB04-2D14EAF51D5C}"/>
              </a:ext>
            </a:extLst>
          </p:cNvPr>
          <p:cNvSpPr txBox="1"/>
          <p:nvPr/>
        </p:nvSpPr>
        <p:spPr>
          <a:xfrm>
            <a:off x="651209" y="876801"/>
            <a:ext cx="239729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QUESTION ANALYSIS:</a:t>
            </a:r>
          </a:p>
        </p:txBody>
      </p:sp>
      <p:sp>
        <p:nvSpPr>
          <p:cNvPr id="7" name="TextBox 6">
            <a:extLst>
              <a:ext uri="{FF2B5EF4-FFF2-40B4-BE49-F238E27FC236}">
                <a16:creationId xmlns:a16="http://schemas.microsoft.com/office/drawing/2014/main" id="{1BFCECE4-82DC-0848-AA8D-72E1F2C8F78A}"/>
              </a:ext>
            </a:extLst>
          </p:cNvPr>
          <p:cNvSpPr txBox="1"/>
          <p:nvPr/>
        </p:nvSpPr>
        <p:spPr>
          <a:xfrm>
            <a:off x="1132472" y="1260307"/>
            <a:ext cx="741295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It is basically a straightforward question which asks to execute the hack assembly language of sum from 10 to 50</a:t>
            </a:r>
          </a:p>
        </p:txBody>
      </p:sp>
      <p:sp>
        <p:nvSpPr>
          <p:cNvPr id="8" name="TextBox 7">
            <a:extLst>
              <a:ext uri="{FF2B5EF4-FFF2-40B4-BE49-F238E27FC236}">
                <a16:creationId xmlns:a16="http://schemas.microsoft.com/office/drawing/2014/main" id="{AAE9068C-4442-0B2C-A670-882DA3FCCC34}"/>
              </a:ext>
            </a:extLst>
          </p:cNvPr>
          <p:cNvSpPr txBox="1"/>
          <p:nvPr/>
        </p:nvSpPr>
        <p:spPr>
          <a:xfrm>
            <a:off x="651209" y="1816768"/>
            <a:ext cx="163779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ABSTRACT:</a:t>
            </a:r>
          </a:p>
        </p:txBody>
      </p:sp>
      <p:sp>
        <p:nvSpPr>
          <p:cNvPr id="9" name="TextBox 8">
            <a:extLst>
              <a:ext uri="{FF2B5EF4-FFF2-40B4-BE49-F238E27FC236}">
                <a16:creationId xmlns:a16="http://schemas.microsoft.com/office/drawing/2014/main" id="{477EBA64-5B9D-3E4D-6BA6-CBCFCF6CBCC9}"/>
              </a:ext>
            </a:extLst>
          </p:cNvPr>
          <p:cNvSpPr txBox="1"/>
          <p:nvPr/>
        </p:nvSpPr>
        <p:spPr>
          <a:xfrm>
            <a:off x="1079833" y="2222833"/>
            <a:ext cx="741295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We have to make some variable symbols to define and to execute   and have to use loop for the addition so that we can compute 10-50.</a:t>
            </a:r>
          </a:p>
        </p:txBody>
      </p:sp>
      <p:sp>
        <p:nvSpPr>
          <p:cNvPr id="10" name="TextBox 9">
            <a:extLst>
              <a:ext uri="{FF2B5EF4-FFF2-40B4-BE49-F238E27FC236}">
                <a16:creationId xmlns:a16="http://schemas.microsoft.com/office/drawing/2014/main" id="{1EC78F09-04BB-490C-FF12-E9D1A8114459}"/>
              </a:ext>
            </a:extLst>
          </p:cNvPr>
          <p:cNvSpPr txBox="1"/>
          <p:nvPr/>
        </p:nvSpPr>
        <p:spPr>
          <a:xfrm>
            <a:off x="651209" y="2877051"/>
            <a:ext cx="196114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SYMBOLS USED:</a:t>
            </a:r>
          </a:p>
        </p:txBody>
      </p:sp>
      <p:sp>
        <p:nvSpPr>
          <p:cNvPr id="11" name="TextBox 10">
            <a:extLst>
              <a:ext uri="{FF2B5EF4-FFF2-40B4-BE49-F238E27FC236}">
                <a16:creationId xmlns:a16="http://schemas.microsoft.com/office/drawing/2014/main" id="{7233C205-610E-5272-2FEF-7979E1D2602E}"/>
              </a:ext>
            </a:extLst>
          </p:cNvPr>
          <p:cNvSpPr txBox="1"/>
          <p:nvPr/>
        </p:nvSpPr>
        <p:spPr>
          <a:xfrm>
            <a:off x="1132472" y="3268078"/>
            <a:ext cx="733023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 used 2 different symbols, but I can use all the 3 symbols, but I didn’t use the pre-defined symbol because it is not mandatory. </a:t>
            </a:r>
          </a:p>
        </p:txBody>
      </p:sp>
      <p:sp>
        <p:nvSpPr>
          <p:cNvPr id="12" name="TextBox 11">
            <a:extLst>
              <a:ext uri="{FF2B5EF4-FFF2-40B4-BE49-F238E27FC236}">
                <a16:creationId xmlns:a16="http://schemas.microsoft.com/office/drawing/2014/main" id="{3C2CE033-513D-DB8D-D939-A7A22764FE12}"/>
              </a:ext>
            </a:extLst>
          </p:cNvPr>
          <p:cNvSpPr txBox="1"/>
          <p:nvPr/>
        </p:nvSpPr>
        <p:spPr>
          <a:xfrm>
            <a:off x="1132473" y="3847097"/>
            <a:ext cx="439002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 used 2 label symbols and 3 variable symbols in total</a:t>
            </a:r>
          </a:p>
        </p:txBody>
      </p:sp>
      <p:sp>
        <p:nvSpPr>
          <p:cNvPr id="13" name="TextBox 12">
            <a:extLst>
              <a:ext uri="{FF2B5EF4-FFF2-40B4-BE49-F238E27FC236}">
                <a16:creationId xmlns:a16="http://schemas.microsoft.com/office/drawing/2014/main" id="{8DC8B535-6038-5573-5483-4C2F20201266}"/>
              </a:ext>
            </a:extLst>
          </p:cNvPr>
          <p:cNvSpPr txBox="1"/>
          <p:nvPr/>
        </p:nvSpPr>
        <p:spPr>
          <a:xfrm>
            <a:off x="2689058" y="4283242"/>
            <a:ext cx="3923797"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LABEL SYMBOLS       : (LOOP) AND (END)</a:t>
            </a:r>
          </a:p>
          <a:p>
            <a:endParaRPr lang="en-US"/>
          </a:p>
          <a:p>
            <a:r>
              <a:rPr lang="en-US"/>
              <a:t>VARIABLE SYMBOLS : @n , @i  , @sum</a:t>
            </a:r>
          </a:p>
        </p:txBody>
      </p:sp>
    </p:spTree>
    <p:extLst>
      <p:ext uri="{BB962C8B-B14F-4D97-AF65-F5344CB8AC3E}">
        <p14:creationId xmlns:p14="http://schemas.microsoft.com/office/powerpoint/2010/main" val="36172185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C7D89-E117-D9C1-A440-753977A4D895}"/>
              </a:ext>
            </a:extLst>
          </p:cNvPr>
          <p:cNvSpPr>
            <a:spLocks noGrp="1"/>
          </p:cNvSpPr>
          <p:nvPr>
            <p:ph type="title"/>
          </p:nvPr>
        </p:nvSpPr>
        <p:spPr>
          <a:xfrm>
            <a:off x="2768869" y="217910"/>
            <a:ext cx="3609049" cy="395945"/>
          </a:xfrm>
          <a:solidFill>
            <a:srgbClr val="FFFF00"/>
          </a:solidFill>
        </p:spPr>
        <p:txBody>
          <a:bodyPr/>
          <a:lstStyle/>
          <a:p>
            <a:r>
              <a:rPr lang="en-US" sz="3200" b="1"/>
              <a:t>EXPLAINATION</a:t>
            </a:r>
          </a:p>
        </p:txBody>
      </p:sp>
      <p:sp>
        <p:nvSpPr>
          <p:cNvPr id="6" name="TextBox 5">
            <a:extLst>
              <a:ext uri="{FF2B5EF4-FFF2-40B4-BE49-F238E27FC236}">
                <a16:creationId xmlns:a16="http://schemas.microsoft.com/office/drawing/2014/main" id="{9769013F-7240-6E22-4055-EB8047B1BD77}"/>
              </a:ext>
            </a:extLst>
          </p:cNvPr>
          <p:cNvSpPr txBox="1"/>
          <p:nvPr/>
        </p:nvSpPr>
        <p:spPr>
          <a:xfrm>
            <a:off x="741446" y="764005"/>
            <a:ext cx="755583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The above written code implements the sum of 50 numbers starting with 10 (10+11+………+50)</a:t>
            </a:r>
          </a:p>
        </p:txBody>
      </p:sp>
      <p:sp>
        <p:nvSpPr>
          <p:cNvPr id="3" name="TextBox 2">
            <a:extLst>
              <a:ext uri="{FF2B5EF4-FFF2-40B4-BE49-F238E27FC236}">
                <a16:creationId xmlns:a16="http://schemas.microsoft.com/office/drawing/2014/main" id="{AB18DEE6-7174-5B43-08B0-17EFD3B95E38}"/>
              </a:ext>
            </a:extLst>
          </p:cNvPr>
          <p:cNvSpPr txBox="1"/>
          <p:nvPr/>
        </p:nvSpPr>
        <p:spPr>
          <a:xfrm>
            <a:off x="154907" y="2305552"/>
            <a:ext cx="1382128"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2E2E2E"/>
                </a:solidFill>
                <a:cs typeface="Segoe UI"/>
              </a:rPr>
              <a:t>@50</a:t>
            </a:r>
            <a:endParaRPr lang="en-US">
              <a:solidFill>
                <a:srgbClr val="2E2E2E"/>
              </a:solidFill>
              <a:cs typeface="Segoe UI"/>
            </a:endParaRPr>
          </a:p>
          <a:p>
            <a:r>
              <a:rPr lang="en-US" b="1">
                <a:solidFill>
                  <a:srgbClr val="2E2E2E"/>
                </a:solidFill>
                <a:cs typeface="Segoe UI"/>
              </a:rPr>
              <a:t>D = A</a:t>
            </a:r>
            <a:r>
              <a:rPr lang="en-US">
                <a:solidFill>
                  <a:srgbClr val="2E2E2E"/>
                </a:solidFill>
                <a:cs typeface="Segoe UI"/>
              </a:rPr>
              <a:t>​</a:t>
            </a:r>
          </a:p>
          <a:p>
            <a:r>
              <a:rPr lang="en-US" b="1">
                <a:solidFill>
                  <a:srgbClr val="2E2E2E"/>
                </a:solidFill>
                <a:cs typeface="Segoe UI"/>
              </a:rPr>
              <a:t>@n</a:t>
            </a:r>
            <a:endParaRPr lang="en-US">
              <a:solidFill>
                <a:srgbClr val="2E2E2E"/>
              </a:solidFill>
              <a:cs typeface="Segoe UI"/>
            </a:endParaRPr>
          </a:p>
          <a:p>
            <a:r>
              <a:rPr lang="en-US" b="1">
                <a:solidFill>
                  <a:srgbClr val="2E2E2E"/>
                </a:solidFill>
                <a:cs typeface="Segoe UI"/>
              </a:rPr>
              <a:t>M = D // n = 50</a:t>
            </a:r>
          </a:p>
        </p:txBody>
      </p:sp>
      <p:sp>
        <p:nvSpPr>
          <p:cNvPr id="4" name="TextBox 3">
            <a:extLst>
              <a:ext uri="{FF2B5EF4-FFF2-40B4-BE49-F238E27FC236}">
                <a16:creationId xmlns:a16="http://schemas.microsoft.com/office/drawing/2014/main" id="{CC55EA9B-C93B-FCD7-FADF-E3E65DD79C95}"/>
              </a:ext>
            </a:extLst>
          </p:cNvPr>
          <p:cNvSpPr txBox="1"/>
          <p:nvPr/>
        </p:nvSpPr>
        <p:spPr>
          <a:xfrm>
            <a:off x="1621254" y="2463466"/>
            <a:ext cx="7443034"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
            </a:pPr>
            <a:r>
              <a:rPr lang="en-US"/>
              <a:t>First, we will initialize a variable n with 50. So, @50 is used which is A register and we have to the input in D register. @n is a first variable  symbol is used it helps to restore the D register in M register. </a:t>
            </a:r>
          </a:p>
        </p:txBody>
      </p:sp>
      <p:sp>
        <p:nvSpPr>
          <p:cNvPr id="7" name="TextBox 6">
            <a:extLst>
              <a:ext uri="{FF2B5EF4-FFF2-40B4-BE49-F238E27FC236}">
                <a16:creationId xmlns:a16="http://schemas.microsoft.com/office/drawing/2014/main" id="{26705FEB-99DB-45A1-1A32-192B43162620}"/>
              </a:ext>
            </a:extLst>
          </p:cNvPr>
          <p:cNvSpPr txBox="1"/>
          <p:nvPr/>
        </p:nvSpPr>
        <p:spPr>
          <a:xfrm>
            <a:off x="418097" y="1703972"/>
            <a:ext cx="728511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a:t>I will try to decode in and explain the code and for that I divided the code into  6 parts</a:t>
            </a:r>
          </a:p>
        </p:txBody>
      </p:sp>
      <p:sp>
        <p:nvSpPr>
          <p:cNvPr id="8" name="TextBox 1">
            <a:extLst>
              <a:ext uri="{FF2B5EF4-FFF2-40B4-BE49-F238E27FC236}">
                <a16:creationId xmlns:a16="http://schemas.microsoft.com/office/drawing/2014/main" id="{F53C480B-A480-E285-4302-DCA392F14C01}"/>
              </a:ext>
            </a:extLst>
          </p:cNvPr>
          <p:cNvSpPr txBox="1"/>
          <p:nvPr/>
        </p:nvSpPr>
        <p:spPr>
          <a:xfrm>
            <a:off x="839204" y="3583907"/>
            <a:ext cx="1382128" cy="9541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a:solidFill>
                  <a:srgbClr val="2E2E2E"/>
                </a:solidFill>
                <a:cs typeface="Segoe UI"/>
              </a:rPr>
              <a:t>@10</a:t>
            </a:r>
            <a:endParaRPr lang="en-US">
              <a:solidFill>
                <a:srgbClr val="2E2E2E"/>
              </a:solidFill>
              <a:cs typeface="Segoe UI"/>
            </a:endParaRPr>
          </a:p>
          <a:p>
            <a:r>
              <a:rPr lang="en-US" b="1">
                <a:solidFill>
                  <a:srgbClr val="2E2E2E"/>
                </a:solidFill>
                <a:cs typeface="Segoe UI"/>
              </a:rPr>
              <a:t>D = A</a:t>
            </a:r>
            <a:r>
              <a:rPr lang="en-US">
                <a:solidFill>
                  <a:srgbClr val="2E2E2E"/>
                </a:solidFill>
                <a:cs typeface="Segoe UI"/>
              </a:rPr>
              <a:t>​</a:t>
            </a:r>
          </a:p>
          <a:p>
            <a:r>
              <a:rPr lang="en-US" b="1">
                <a:solidFill>
                  <a:srgbClr val="2E2E2E"/>
                </a:solidFill>
                <a:cs typeface="Segoe UI"/>
              </a:rPr>
              <a:t>@i</a:t>
            </a:r>
            <a:endParaRPr lang="en-US">
              <a:solidFill>
                <a:srgbClr val="2E2E2E"/>
              </a:solidFill>
              <a:cs typeface="Segoe UI"/>
            </a:endParaRPr>
          </a:p>
          <a:p>
            <a:r>
              <a:rPr lang="en-US" b="1">
                <a:solidFill>
                  <a:srgbClr val="2E2E2E"/>
                </a:solidFill>
                <a:cs typeface="Segoe UI"/>
              </a:rPr>
              <a:t>M = D // </a:t>
            </a:r>
            <a:r>
              <a:rPr lang="en-US" b="1" err="1">
                <a:solidFill>
                  <a:srgbClr val="2E2E2E"/>
                </a:solidFill>
                <a:cs typeface="Segoe UI"/>
              </a:rPr>
              <a:t>i</a:t>
            </a:r>
            <a:r>
              <a:rPr lang="en-US" b="1">
                <a:solidFill>
                  <a:srgbClr val="2E2E2E"/>
                </a:solidFill>
                <a:cs typeface="Segoe UI"/>
              </a:rPr>
              <a:t> = 10</a:t>
            </a:r>
          </a:p>
        </p:txBody>
      </p:sp>
      <p:sp>
        <p:nvSpPr>
          <p:cNvPr id="9" name="TextBox 1">
            <a:extLst>
              <a:ext uri="{FF2B5EF4-FFF2-40B4-BE49-F238E27FC236}">
                <a16:creationId xmlns:a16="http://schemas.microsoft.com/office/drawing/2014/main" id="{6EA2035B-9CE7-B90E-412F-D8F8CABE7A11}"/>
              </a:ext>
            </a:extLst>
          </p:cNvPr>
          <p:cNvSpPr txBox="1"/>
          <p:nvPr/>
        </p:nvSpPr>
        <p:spPr>
          <a:xfrm>
            <a:off x="2110039" y="3644065"/>
            <a:ext cx="6104522" cy="73866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a:buChar char="§"/>
            </a:pPr>
            <a:r>
              <a:rPr lang="en-US"/>
              <a:t>Next, we will initialize a variable </a:t>
            </a:r>
            <a:r>
              <a:rPr lang="en-US" err="1"/>
              <a:t>i</a:t>
            </a:r>
            <a:r>
              <a:rPr lang="en-US"/>
              <a:t> with 10. It was written in the similar way like in the previous part @i is another variable I took to store the value of 10 in the M register.</a:t>
            </a:r>
          </a:p>
        </p:txBody>
      </p:sp>
      <p:sp>
        <p:nvSpPr>
          <p:cNvPr id="10" name="TextBox 9">
            <a:extLst>
              <a:ext uri="{FF2B5EF4-FFF2-40B4-BE49-F238E27FC236}">
                <a16:creationId xmlns:a16="http://schemas.microsoft.com/office/drawing/2014/main" id="{ABEF0B9E-C6B5-0C1B-1D46-60A34C249A2D}"/>
              </a:ext>
            </a:extLst>
          </p:cNvPr>
          <p:cNvSpPr txBox="1"/>
          <p:nvPr/>
        </p:nvSpPr>
        <p:spPr>
          <a:xfrm>
            <a:off x="1651334" y="4621630"/>
            <a:ext cx="144980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@sum</a:t>
            </a:r>
          </a:p>
          <a:p>
            <a:r>
              <a:rPr lang="en-US" b="1"/>
              <a:t>M=0 // sum = 0</a:t>
            </a:r>
          </a:p>
        </p:txBody>
      </p:sp>
      <p:sp>
        <p:nvSpPr>
          <p:cNvPr id="11" name="TextBox 10">
            <a:extLst>
              <a:ext uri="{FF2B5EF4-FFF2-40B4-BE49-F238E27FC236}">
                <a16:creationId xmlns:a16="http://schemas.microsoft.com/office/drawing/2014/main" id="{E772EB21-757A-031D-1845-EBA688C81DB1}"/>
              </a:ext>
            </a:extLst>
          </p:cNvPr>
          <p:cNvSpPr txBox="1"/>
          <p:nvPr/>
        </p:nvSpPr>
        <p:spPr>
          <a:xfrm>
            <a:off x="3065044" y="4621631"/>
            <a:ext cx="460057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
            </a:pPr>
            <a:r>
              <a:rPr lang="en-US"/>
              <a:t>Next, we will initialize the variable sum with 0 to  store the final value of addition of given numbers.</a:t>
            </a:r>
          </a:p>
        </p:txBody>
      </p:sp>
    </p:spTree>
    <p:extLst>
      <p:ext uri="{BB962C8B-B14F-4D97-AF65-F5344CB8AC3E}">
        <p14:creationId xmlns:p14="http://schemas.microsoft.com/office/powerpoint/2010/main" val="2945328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C0D48-80BF-2C02-85BB-11B73770B2A9}"/>
              </a:ext>
            </a:extLst>
          </p:cNvPr>
          <p:cNvSpPr>
            <a:spLocks noGrp="1"/>
          </p:cNvSpPr>
          <p:nvPr>
            <p:ph type="ctrTitle"/>
          </p:nvPr>
        </p:nvSpPr>
        <p:spPr>
          <a:xfrm>
            <a:off x="1139372" y="1284038"/>
            <a:ext cx="6832734" cy="2538125"/>
          </a:xfrm>
        </p:spPr>
        <p:txBody>
          <a:bodyPr/>
          <a:lstStyle/>
          <a:p>
            <a:r>
              <a:rPr lang="en-US" sz="3200"/>
              <a:t>Understand the basic concept of hack machine language in working with registers and memory for ‘SUB’ operation. Write and execute the hack assembly language program.</a:t>
            </a:r>
            <a:endParaRPr lang="en-US"/>
          </a:p>
        </p:txBody>
      </p:sp>
      <p:sp>
        <p:nvSpPr>
          <p:cNvPr id="3" name="Subtitle 2">
            <a:extLst>
              <a:ext uri="{FF2B5EF4-FFF2-40B4-BE49-F238E27FC236}">
                <a16:creationId xmlns:a16="http://schemas.microsoft.com/office/drawing/2014/main" id="{E32D7A43-D1C4-DEA6-7135-B951B9E880D0}"/>
              </a:ext>
            </a:extLst>
          </p:cNvPr>
          <p:cNvSpPr>
            <a:spLocks noGrp="1"/>
          </p:cNvSpPr>
          <p:nvPr>
            <p:ph type="subTitle" idx="1"/>
          </p:nvPr>
        </p:nvSpPr>
        <p:spPr>
          <a:xfrm>
            <a:off x="2503178" y="4154741"/>
            <a:ext cx="4358400" cy="453300"/>
          </a:xfrm>
        </p:spPr>
        <p:txBody>
          <a:bodyPr/>
          <a:lstStyle/>
          <a:p>
            <a:r>
              <a:rPr lang="en-US"/>
              <a:t>GAJULA SRI VATSANKA [CB.EN.U4AIE.21010]</a:t>
            </a:r>
          </a:p>
        </p:txBody>
      </p:sp>
      <p:sp>
        <p:nvSpPr>
          <p:cNvPr id="4" name="TextBox 3">
            <a:extLst>
              <a:ext uri="{FF2B5EF4-FFF2-40B4-BE49-F238E27FC236}">
                <a16:creationId xmlns:a16="http://schemas.microsoft.com/office/drawing/2014/main" id="{95924902-2E14-9422-BC94-5E5CA407D2F7}"/>
              </a:ext>
            </a:extLst>
          </p:cNvPr>
          <p:cNvSpPr txBox="1"/>
          <p:nvPr/>
        </p:nvSpPr>
        <p:spPr>
          <a:xfrm>
            <a:off x="3200400" y="524741"/>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solidFill>
                  <a:schemeClr val="bg2">
                    <a:lumMod val="75000"/>
                  </a:schemeClr>
                </a:solidFill>
                <a:latin typeface="Gilda Display"/>
              </a:rPr>
              <a:t>QUESTION-1</a:t>
            </a:r>
          </a:p>
        </p:txBody>
      </p:sp>
    </p:spTree>
    <p:extLst>
      <p:ext uri="{BB962C8B-B14F-4D97-AF65-F5344CB8AC3E}">
        <p14:creationId xmlns:p14="http://schemas.microsoft.com/office/powerpoint/2010/main" val="15881715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DD067CA4-09A5-D397-F80E-7F5FEE5D1ABB}"/>
              </a:ext>
            </a:extLst>
          </p:cNvPr>
          <p:cNvSpPr txBox="1"/>
          <p:nvPr/>
        </p:nvSpPr>
        <p:spPr>
          <a:xfrm>
            <a:off x="1508461" y="-3007"/>
            <a:ext cx="2472489"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2E2E2E"/>
                </a:solidFill>
                <a:cs typeface="Segoe UI"/>
              </a:rPr>
              <a:t>(LOOP)</a:t>
            </a:r>
          </a:p>
          <a:p>
            <a:r>
              <a:rPr lang="en-US" b="1">
                <a:solidFill>
                  <a:srgbClr val="2E2E2E"/>
                </a:solidFill>
                <a:cs typeface="Segoe UI"/>
              </a:rPr>
              <a:t>@i</a:t>
            </a:r>
          </a:p>
          <a:p>
            <a:r>
              <a:rPr lang="en-US" b="1">
                <a:solidFill>
                  <a:srgbClr val="2E2E2E"/>
                </a:solidFill>
                <a:cs typeface="Segoe UI"/>
              </a:rPr>
              <a:t>D = M</a:t>
            </a:r>
          </a:p>
          <a:p>
            <a:r>
              <a:rPr lang="en-US" b="1">
                <a:solidFill>
                  <a:srgbClr val="2E2E2E"/>
                </a:solidFill>
                <a:cs typeface="Segoe UI"/>
              </a:rPr>
              <a:t>@n</a:t>
            </a:r>
          </a:p>
          <a:p>
            <a:r>
              <a:rPr lang="en-US" b="1">
                <a:solidFill>
                  <a:srgbClr val="2E2E2E"/>
                </a:solidFill>
                <a:cs typeface="Segoe UI"/>
              </a:rPr>
              <a:t>D = D – M</a:t>
            </a:r>
          </a:p>
          <a:p>
            <a:endParaRPr lang="en-US"/>
          </a:p>
          <a:p>
            <a:r>
              <a:rPr lang="en-US" b="1">
                <a:solidFill>
                  <a:srgbClr val="2E2E2E"/>
                </a:solidFill>
                <a:cs typeface="Segoe UI"/>
              </a:rPr>
              <a:t>@END</a:t>
            </a:r>
          </a:p>
          <a:p>
            <a:r>
              <a:rPr lang="en-US" b="1">
                <a:solidFill>
                  <a:srgbClr val="2E2E2E"/>
                </a:solidFill>
                <a:cs typeface="Segoe UI"/>
              </a:rPr>
              <a:t>D ; JGT // if </a:t>
            </a:r>
            <a:r>
              <a:rPr lang="en-US" b="1" err="1">
                <a:solidFill>
                  <a:srgbClr val="2E2E2E"/>
                </a:solidFill>
                <a:cs typeface="Segoe UI"/>
              </a:rPr>
              <a:t>i</a:t>
            </a:r>
            <a:r>
              <a:rPr lang="en-US" b="1">
                <a:solidFill>
                  <a:srgbClr val="2E2E2E"/>
                </a:solidFill>
                <a:cs typeface="Segoe UI"/>
              </a:rPr>
              <a:t> &gt; n </a:t>
            </a:r>
            <a:r>
              <a:rPr lang="en-US" b="1" err="1">
                <a:solidFill>
                  <a:srgbClr val="2E2E2E"/>
                </a:solidFill>
                <a:cs typeface="Segoe UI"/>
              </a:rPr>
              <a:t>goto</a:t>
            </a:r>
            <a:r>
              <a:rPr lang="en-US" b="1">
                <a:solidFill>
                  <a:srgbClr val="2E2E2E"/>
                </a:solidFill>
                <a:cs typeface="Segoe UI"/>
              </a:rPr>
              <a:t> stop</a:t>
            </a:r>
          </a:p>
          <a:p>
            <a:endParaRPr lang="en-US" b="1">
              <a:solidFill>
                <a:srgbClr val="2E2E2E"/>
              </a:solidFill>
              <a:cs typeface="Segoe UI"/>
            </a:endParaRPr>
          </a:p>
          <a:p>
            <a:r>
              <a:rPr lang="en-US" b="1"/>
              <a:t>@i</a:t>
            </a:r>
          </a:p>
          <a:p>
            <a:r>
              <a:rPr lang="en-US" b="1"/>
              <a:t> D=M</a:t>
            </a:r>
          </a:p>
          <a:p>
            <a:r>
              <a:rPr lang="en-US" b="1"/>
              <a:t> @sum</a:t>
            </a:r>
          </a:p>
          <a:p>
            <a:r>
              <a:rPr lang="en-US" b="1"/>
              <a:t> M=M+D     // sum = sum + </a:t>
            </a:r>
            <a:r>
              <a:rPr lang="en-US" b="1" err="1"/>
              <a:t>i</a:t>
            </a:r>
            <a:endParaRPr lang="en-US" b="1"/>
          </a:p>
          <a:p>
            <a:r>
              <a:rPr lang="en-US" b="1"/>
              <a:t>   @i</a:t>
            </a:r>
          </a:p>
          <a:p>
            <a:r>
              <a:rPr lang="en-US" b="1"/>
              <a:t>   M=M+1 // </a:t>
            </a:r>
            <a:r>
              <a:rPr lang="en-US" b="1" err="1"/>
              <a:t>i</a:t>
            </a:r>
            <a:r>
              <a:rPr lang="en-US" b="1"/>
              <a:t> = </a:t>
            </a:r>
            <a:r>
              <a:rPr lang="en-US" b="1" err="1"/>
              <a:t>i</a:t>
            </a:r>
            <a:r>
              <a:rPr lang="en-US" b="1"/>
              <a:t> + 1</a:t>
            </a:r>
          </a:p>
          <a:p>
            <a:endParaRPr lang="en-US" b="1">
              <a:solidFill>
                <a:srgbClr val="2E2E2E"/>
              </a:solidFill>
              <a:cs typeface="Segoe UI"/>
            </a:endParaRPr>
          </a:p>
        </p:txBody>
      </p:sp>
      <p:sp>
        <p:nvSpPr>
          <p:cNvPr id="11" name="TextBox 10">
            <a:extLst>
              <a:ext uri="{FF2B5EF4-FFF2-40B4-BE49-F238E27FC236}">
                <a16:creationId xmlns:a16="http://schemas.microsoft.com/office/drawing/2014/main" id="{00ABE207-D6D4-AFB1-7A2C-400814722B08}"/>
              </a:ext>
            </a:extLst>
          </p:cNvPr>
          <p:cNvSpPr txBox="1"/>
          <p:nvPr/>
        </p:nvSpPr>
        <p:spPr>
          <a:xfrm>
            <a:off x="809123" y="3681663"/>
            <a:ext cx="983582"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@LOOP</a:t>
            </a:r>
          </a:p>
          <a:p>
            <a:r>
              <a:rPr lang="en-US" sz="1600" b="1"/>
              <a:t>   0;JMP</a:t>
            </a:r>
          </a:p>
        </p:txBody>
      </p:sp>
      <p:sp>
        <p:nvSpPr>
          <p:cNvPr id="12" name="TextBox 11">
            <a:extLst>
              <a:ext uri="{FF2B5EF4-FFF2-40B4-BE49-F238E27FC236}">
                <a16:creationId xmlns:a16="http://schemas.microsoft.com/office/drawing/2014/main" id="{01389E97-BE28-4F48-4171-92B0E8F3E8C9}"/>
              </a:ext>
            </a:extLst>
          </p:cNvPr>
          <p:cNvSpPr txBox="1"/>
          <p:nvPr/>
        </p:nvSpPr>
        <p:spPr>
          <a:xfrm>
            <a:off x="1816767" y="4411078"/>
            <a:ext cx="97606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t>(END)</a:t>
            </a:r>
          </a:p>
          <a:p>
            <a:r>
              <a:rPr lang="en-US" sz="1600" b="1"/>
              <a:t>  @END</a:t>
            </a:r>
          </a:p>
          <a:p>
            <a:r>
              <a:rPr lang="en-US" sz="1600" b="1"/>
              <a:t>  0;JMP</a:t>
            </a:r>
          </a:p>
        </p:txBody>
      </p:sp>
      <p:sp>
        <p:nvSpPr>
          <p:cNvPr id="13" name="TextBox 12">
            <a:extLst>
              <a:ext uri="{FF2B5EF4-FFF2-40B4-BE49-F238E27FC236}">
                <a16:creationId xmlns:a16="http://schemas.microsoft.com/office/drawing/2014/main" id="{7756DEF5-F25F-9EE6-7E59-7CD9C55CDEB7}"/>
              </a:ext>
            </a:extLst>
          </p:cNvPr>
          <p:cNvSpPr txBox="1"/>
          <p:nvPr/>
        </p:nvSpPr>
        <p:spPr>
          <a:xfrm>
            <a:off x="4125328" y="809124"/>
            <a:ext cx="4322344"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US"/>
              <a:t>Now, we will start a loop and write  condition as if  </a:t>
            </a:r>
            <a:r>
              <a:rPr lang="en-US" err="1"/>
              <a:t>i</a:t>
            </a:r>
            <a:r>
              <a:rPr lang="en-US"/>
              <a:t> is greater than n then </a:t>
            </a:r>
            <a:r>
              <a:rPr lang="en-US" err="1"/>
              <a:t>goto</a:t>
            </a:r>
            <a:r>
              <a:rPr lang="en-US"/>
              <a:t> end or execute next instruction so that I value will not exceed 50.</a:t>
            </a:r>
          </a:p>
          <a:p>
            <a:pPr marL="342900" indent="-342900">
              <a:buAutoNum type="arabicPeriod"/>
            </a:pPr>
            <a:endParaRPr lang="en-US"/>
          </a:p>
          <a:p>
            <a:pPr marL="342900" indent="-342900">
              <a:buAutoNum type="arabicPeriod"/>
            </a:pPr>
            <a:r>
              <a:rPr lang="en-US"/>
              <a:t>Next. we will add the value in sum with value of </a:t>
            </a:r>
            <a:r>
              <a:rPr lang="en-US" err="1"/>
              <a:t>i</a:t>
            </a:r>
            <a:r>
              <a:rPr lang="en-US"/>
              <a:t> and store it in sum which we created before.</a:t>
            </a:r>
          </a:p>
          <a:p>
            <a:pPr marL="342900" indent="-342900">
              <a:buAutoNum type="arabicPeriod"/>
            </a:pPr>
            <a:endParaRPr lang="en-US"/>
          </a:p>
          <a:p>
            <a:pPr marL="342900" indent="-342900">
              <a:buAutoNum type="arabicPeriod"/>
            </a:pPr>
            <a:r>
              <a:rPr lang="en-US"/>
              <a:t>The value of </a:t>
            </a:r>
            <a:r>
              <a:rPr lang="en-US" err="1"/>
              <a:t>i</a:t>
            </a:r>
            <a:r>
              <a:rPr lang="en-US"/>
              <a:t> is incremented by 1 in each iteration.</a:t>
            </a:r>
          </a:p>
        </p:txBody>
      </p:sp>
      <p:sp>
        <p:nvSpPr>
          <p:cNvPr id="14" name="TextBox 13">
            <a:extLst>
              <a:ext uri="{FF2B5EF4-FFF2-40B4-BE49-F238E27FC236}">
                <a16:creationId xmlns:a16="http://schemas.microsoft.com/office/drawing/2014/main" id="{CE38B7BC-4487-96F6-BBA6-A4E67D614934}"/>
              </a:ext>
            </a:extLst>
          </p:cNvPr>
          <p:cNvSpPr txBox="1"/>
          <p:nvPr/>
        </p:nvSpPr>
        <p:spPr>
          <a:xfrm>
            <a:off x="3884696" y="350420"/>
            <a:ext cx="214914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a:t>LOOP EXPLAINATION:</a:t>
            </a:r>
          </a:p>
        </p:txBody>
      </p:sp>
      <p:sp>
        <p:nvSpPr>
          <p:cNvPr id="15" name="TextBox 14">
            <a:extLst>
              <a:ext uri="{FF2B5EF4-FFF2-40B4-BE49-F238E27FC236}">
                <a16:creationId xmlns:a16="http://schemas.microsoft.com/office/drawing/2014/main" id="{48945135-56AA-82A8-11E7-043B57A223D9}"/>
              </a:ext>
            </a:extLst>
          </p:cNvPr>
          <p:cNvSpPr txBox="1"/>
          <p:nvPr/>
        </p:nvSpPr>
        <p:spPr>
          <a:xfrm>
            <a:off x="2786815" y="4538913"/>
            <a:ext cx="479608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
            </a:pPr>
            <a:r>
              <a:rPr lang="en-US"/>
              <a:t>Program ends here with an unconditional jump and hence, our values are swapped.</a:t>
            </a:r>
          </a:p>
        </p:txBody>
      </p:sp>
      <p:sp>
        <p:nvSpPr>
          <p:cNvPr id="16" name="TextBox 15">
            <a:extLst>
              <a:ext uri="{FF2B5EF4-FFF2-40B4-BE49-F238E27FC236}">
                <a16:creationId xmlns:a16="http://schemas.microsoft.com/office/drawing/2014/main" id="{32402617-3351-C819-D7C3-C355051A591E}"/>
              </a:ext>
            </a:extLst>
          </p:cNvPr>
          <p:cNvSpPr txBox="1"/>
          <p:nvPr/>
        </p:nvSpPr>
        <p:spPr>
          <a:xfrm>
            <a:off x="1786690" y="3644065"/>
            <a:ext cx="6721138"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
            </a:pPr>
            <a:r>
              <a:rPr lang="en-US">
                <a:solidFill>
                  <a:schemeClr val="tx1"/>
                </a:solidFill>
              </a:rPr>
              <a:t>This helps us to make loop as many time as we need as we have to add 10 to 50, we have written this code it will jump again to the start and goes on executing  until </a:t>
            </a:r>
            <a:r>
              <a:rPr lang="en-US" err="1">
                <a:solidFill>
                  <a:schemeClr val="tx1"/>
                </a:solidFill>
              </a:rPr>
              <a:t>i</a:t>
            </a:r>
            <a:r>
              <a:rPr lang="en-US">
                <a:solidFill>
                  <a:schemeClr val="tx1"/>
                </a:solidFill>
              </a:rPr>
              <a:t> becomes 50 here 0 indicates no condition required</a:t>
            </a:r>
          </a:p>
        </p:txBody>
      </p:sp>
    </p:spTree>
    <p:extLst>
      <p:ext uri="{BB962C8B-B14F-4D97-AF65-F5344CB8AC3E}">
        <p14:creationId xmlns:p14="http://schemas.microsoft.com/office/powerpoint/2010/main" val="30383015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Graphical user interface&#10;&#10;Description automatically generated">
            <a:extLst>
              <a:ext uri="{FF2B5EF4-FFF2-40B4-BE49-F238E27FC236}">
                <a16:creationId xmlns:a16="http://schemas.microsoft.com/office/drawing/2014/main" id="{5B00B554-C068-6DC0-D989-F20391FF3AD7}"/>
              </a:ext>
            </a:extLst>
          </p:cNvPr>
          <p:cNvPicPr>
            <a:picLocks noChangeAspect="1"/>
          </p:cNvPicPr>
          <p:nvPr/>
        </p:nvPicPr>
        <p:blipFill>
          <a:blip r:embed="rId2"/>
          <a:stretch>
            <a:fillRect/>
          </a:stretch>
        </p:blipFill>
        <p:spPr>
          <a:xfrm>
            <a:off x="1890941" y="554431"/>
            <a:ext cx="5359725" cy="3755723"/>
          </a:xfrm>
          <a:prstGeom prst="rect">
            <a:avLst/>
          </a:prstGeom>
        </p:spPr>
      </p:pic>
      <p:sp>
        <p:nvSpPr>
          <p:cNvPr id="8" name="TextBox 7">
            <a:extLst>
              <a:ext uri="{FF2B5EF4-FFF2-40B4-BE49-F238E27FC236}">
                <a16:creationId xmlns:a16="http://schemas.microsoft.com/office/drawing/2014/main" id="{D9A592A7-AFF6-A01F-01BD-145B0C657409}"/>
              </a:ext>
            </a:extLst>
          </p:cNvPr>
          <p:cNvSpPr txBox="1"/>
          <p:nvPr/>
        </p:nvSpPr>
        <p:spPr>
          <a:xfrm>
            <a:off x="2937892" y="150121"/>
            <a:ext cx="3262060" cy="307777"/>
          </a:xfrm>
          <a:prstGeom prst="rect">
            <a:avLst/>
          </a:prstGeom>
          <a:solidFill>
            <a:srgbClr val="FFFF00"/>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OUTPUT BEFORE START OF LOAP</a:t>
            </a:r>
          </a:p>
        </p:txBody>
      </p:sp>
      <p:sp>
        <p:nvSpPr>
          <p:cNvPr id="9" name="TextBox 8">
            <a:extLst>
              <a:ext uri="{FF2B5EF4-FFF2-40B4-BE49-F238E27FC236}">
                <a16:creationId xmlns:a16="http://schemas.microsoft.com/office/drawing/2014/main" id="{832ED5A2-512D-0B0E-19FF-32BE36790F5F}"/>
              </a:ext>
            </a:extLst>
          </p:cNvPr>
          <p:cNvSpPr txBox="1"/>
          <p:nvPr/>
        </p:nvSpPr>
        <p:spPr>
          <a:xfrm>
            <a:off x="1568617" y="4290762"/>
            <a:ext cx="6157159"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We can see at RAM 16 the value is 50 as we given at the start and at RAM 17 it is 10 as we given the value I=10 at the start of loop because we need sum from 10 and at RAM 18 as it is 0 as we initially took sum as 0.</a:t>
            </a:r>
          </a:p>
        </p:txBody>
      </p:sp>
    </p:spTree>
    <p:extLst>
      <p:ext uri="{BB962C8B-B14F-4D97-AF65-F5344CB8AC3E}">
        <p14:creationId xmlns:p14="http://schemas.microsoft.com/office/powerpoint/2010/main" val="21420173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descr="Graphical user interface&#10;&#10;Description automatically generated">
            <a:extLst>
              <a:ext uri="{FF2B5EF4-FFF2-40B4-BE49-F238E27FC236}">
                <a16:creationId xmlns:a16="http://schemas.microsoft.com/office/drawing/2014/main" id="{F2F864CA-93AB-C067-2656-60DB5C19C2E6}"/>
              </a:ext>
            </a:extLst>
          </p:cNvPr>
          <p:cNvPicPr>
            <a:picLocks noChangeAspect="1"/>
          </p:cNvPicPr>
          <p:nvPr/>
        </p:nvPicPr>
        <p:blipFill>
          <a:blip r:embed="rId2"/>
          <a:stretch>
            <a:fillRect/>
          </a:stretch>
        </p:blipFill>
        <p:spPr>
          <a:xfrm>
            <a:off x="1758662" y="518930"/>
            <a:ext cx="5306061" cy="3853045"/>
          </a:xfrm>
          <a:prstGeom prst="rect">
            <a:avLst/>
          </a:prstGeom>
        </p:spPr>
      </p:pic>
      <p:sp>
        <p:nvSpPr>
          <p:cNvPr id="7" name="TextBox 6">
            <a:extLst>
              <a:ext uri="{FF2B5EF4-FFF2-40B4-BE49-F238E27FC236}">
                <a16:creationId xmlns:a16="http://schemas.microsoft.com/office/drawing/2014/main" id="{C2E9C12B-2801-E37F-E668-B8B7BE2BD55B}"/>
              </a:ext>
            </a:extLst>
          </p:cNvPr>
          <p:cNvSpPr txBox="1"/>
          <p:nvPr/>
        </p:nvSpPr>
        <p:spPr>
          <a:xfrm>
            <a:off x="3075299" y="48604"/>
            <a:ext cx="2449931" cy="461665"/>
          </a:xfrm>
          <a:prstGeom prst="rect">
            <a:avLst/>
          </a:prstGeom>
          <a:solidFill>
            <a:srgbClr val="FFFF00"/>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t>FINAL OUTPUT</a:t>
            </a:r>
          </a:p>
        </p:txBody>
      </p:sp>
      <p:sp>
        <p:nvSpPr>
          <p:cNvPr id="8" name="TextBox 7">
            <a:extLst>
              <a:ext uri="{FF2B5EF4-FFF2-40B4-BE49-F238E27FC236}">
                <a16:creationId xmlns:a16="http://schemas.microsoft.com/office/drawing/2014/main" id="{2FF2C397-DC0D-B0F1-679F-89404BC7E24D}"/>
              </a:ext>
            </a:extLst>
          </p:cNvPr>
          <p:cNvSpPr txBox="1"/>
          <p:nvPr/>
        </p:nvSpPr>
        <p:spPr>
          <a:xfrm>
            <a:off x="1598355" y="4401849"/>
            <a:ext cx="594660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Clearly at RAM 18 we can see the result we want when we add 10 to 50  and at RAM 17, we can see the I value and because I value is above 50 loop ends and RAM 16 is same as 50</a:t>
            </a:r>
          </a:p>
        </p:txBody>
      </p:sp>
    </p:spTree>
    <p:extLst>
      <p:ext uri="{BB962C8B-B14F-4D97-AF65-F5344CB8AC3E}">
        <p14:creationId xmlns:p14="http://schemas.microsoft.com/office/powerpoint/2010/main" val="5541999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125"/>
        <p:cNvGrpSpPr/>
        <p:nvPr/>
      </p:nvGrpSpPr>
      <p:grpSpPr>
        <a:xfrm>
          <a:off x="0" y="0"/>
          <a:ext cx="0" cy="0"/>
          <a:chOff x="0" y="0"/>
          <a:chExt cx="0" cy="0"/>
        </a:xfrm>
      </p:grpSpPr>
      <p:grpSp>
        <p:nvGrpSpPr>
          <p:cNvPr id="1126" name="Google Shape;1126;p20"/>
          <p:cNvGrpSpPr/>
          <p:nvPr/>
        </p:nvGrpSpPr>
        <p:grpSpPr>
          <a:xfrm>
            <a:off x="-2403741" y="-1643625"/>
            <a:ext cx="13951482" cy="8591508"/>
            <a:chOff x="-2218467" y="-1643625"/>
            <a:chExt cx="13951482" cy="8591508"/>
          </a:xfrm>
        </p:grpSpPr>
        <p:grpSp>
          <p:nvGrpSpPr>
            <p:cNvPr id="1127" name="Google Shape;1127;p20"/>
            <p:cNvGrpSpPr/>
            <p:nvPr/>
          </p:nvGrpSpPr>
          <p:grpSpPr>
            <a:xfrm>
              <a:off x="-2218467" y="-1643625"/>
              <a:ext cx="5188482" cy="8591508"/>
              <a:chOff x="575981" y="217737"/>
              <a:chExt cx="13835952" cy="22910689"/>
            </a:xfrm>
          </p:grpSpPr>
          <p:sp>
            <p:nvSpPr>
              <p:cNvPr id="1128" name="Google Shape;1128;p20"/>
              <p:cNvSpPr/>
              <p:nvPr/>
            </p:nvSpPr>
            <p:spPr>
              <a:xfrm rot="1790023">
                <a:off x="4407466" y="6644054"/>
                <a:ext cx="1839110" cy="3797337"/>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9" name="Google Shape;1129;p20"/>
              <p:cNvSpPr/>
              <p:nvPr/>
            </p:nvSpPr>
            <p:spPr>
              <a:xfrm rot="1790023">
                <a:off x="3584705" y="6459829"/>
                <a:ext cx="2762180" cy="6528622"/>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0" name="Google Shape;1130;p20"/>
              <p:cNvSpPr/>
              <p:nvPr/>
            </p:nvSpPr>
            <p:spPr>
              <a:xfrm rot="1790023">
                <a:off x="3692365" y="5945896"/>
                <a:ext cx="2862177" cy="3912253"/>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1" name="Google Shape;1131;p20"/>
              <p:cNvSpPr/>
              <p:nvPr/>
            </p:nvSpPr>
            <p:spPr>
              <a:xfrm rot="1790023">
                <a:off x="3438340" y="10348556"/>
                <a:ext cx="4041774" cy="3287219"/>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2" name="Google Shape;1132;p20"/>
              <p:cNvSpPr/>
              <p:nvPr/>
            </p:nvSpPr>
            <p:spPr>
              <a:xfrm rot="1790023">
                <a:off x="4816163" y="13234425"/>
                <a:ext cx="1511563" cy="609706"/>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3" name="Google Shape;1133;p20"/>
              <p:cNvSpPr/>
              <p:nvPr/>
            </p:nvSpPr>
            <p:spPr>
              <a:xfrm rot="1790023">
                <a:off x="2008703" y="8892573"/>
                <a:ext cx="5182605" cy="7140485"/>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4" name="Google Shape;1134;p20"/>
              <p:cNvSpPr/>
              <p:nvPr/>
            </p:nvSpPr>
            <p:spPr>
              <a:xfrm rot="1790023">
                <a:off x="2173465" y="9189958"/>
                <a:ext cx="1606933" cy="3956466"/>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5" name="Google Shape;1135;p20"/>
              <p:cNvSpPr/>
              <p:nvPr/>
            </p:nvSpPr>
            <p:spPr>
              <a:xfrm rot="1790023">
                <a:off x="6069583" y="7768978"/>
                <a:ext cx="3532854" cy="3394830"/>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6" name="Google Shape;1136;p20"/>
              <p:cNvSpPr/>
              <p:nvPr/>
            </p:nvSpPr>
            <p:spPr>
              <a:xfrm rot="1790023">
                <a:off x="6456955" y="8067091"/>
                <a:ext cx="2806958" cy="2820814"/>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7" name="Google Shape;1137;p20"/>
              <p:cNvSpPr/>
              <p:nvPr/>
            </p:nvSpPr>
            <p:spPr>
              <a:xfrm rot="1790023">
                <a:off x="6016631" y="8052468"/>
                <a:ext cx="3380846" cy="3234788"/>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8" name="Google Shape;1138;p20"/>
              <p:cNvSpPr/>
              <p:nvPr/>
            </p:nvSpPr>
            <p:spPr>
              <a:xfrm rot="1790023">
                <a:off x="6296618" y="8286123"/>
                <a:ext cx="2801640" cy="2668974"/>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9" name="Google Shape;1139;p20"/>
              <p:cNvSpPr/>
              <p:nvPr/>
            </p:nvSpPr>
            <p:spPr>
              <a:xfrm rot="1790023">
                <a:off x="7597329" y="9354915"/>
                <a:ext cx="329333" cy="324916"/>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0" name="Google Shape;1140;p20"/>
              <p:cNvSpPr/>
              <p:nvPr/>
            </p:nvSpPr>
            <p:spPr>
              <a:xfrm rot="1790023">
                <a:off x="6734774" y="11625216"/>
                <a:ext cx="2658756" cy="2554867"/>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1" name="Google Shape;1141;p20"/>
              <p:cNvSpPr/>
              <p:nvPr/>
            </p:nvSpPr>
            <p:spPr>
              <a:xfrm rot="1790023">
                <a:off x="7024477" y="11847806"/>
                <a:ext cx="2116295" cy="2126299"/>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2" name="Google Shape;1142;p20"/>
              <p:cNvSpPr/>
              <p:nvPr/>
            </p:nvSpPr>
            <p:spPr>
              <a:xfrm rot="1790023">
                <a:off x="6694870" y="11838454"/>
                <a:ext cx="2544356" cy="2434459"/>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3" name="Google Shape;1143;p20"/>
              <p:cNvSpPr/>
              <p:nvPr/>
            </p:nvSpPr>
            <p:spPr>
              <a:xfrm rot="1790023">
                <a:off x="6903935" y="12012614"/>
                <a:ext cx="2111957" cy="2012086"/>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4" name="Google Shape;1144;p20"/>
              <p:cNvSpPr/>
              <p:nvPr/>
            </p:nvSpPr>
            <p:spPr>
              <a:xfrm rot="1790023">
                <a:off x="7884574" y="12818754"/>
                <a:ext cx="247884" cy="244524"/>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5" name="Google Shape;1145;p20"/>
              <p:cNvSpPr/>
              <p:nvPr/>
            </p:nvSpPr>
            <p:spPr>
              <a:xfrm rot="1790023">
                <a:off x="4733155" y="10111931"/>
                <a:ext cx="2179890" cy="3588755"/>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6" name="Google Shape;1146;p20"/>
              <p:cNvSpPr/>
              <p:nvPr/>
            </p:nvSpPr>
            <p:spPr>
              <a:xfrm rot="5528855">
                <a:off x="11008944" y="299586"/>
                <a:ext cx="1840346" cy="3799887"/>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7" name="Google Shape;1147;p20"/>
              <p:cNvSpPr/>
              <p:nvPr/>
            </p:nvSpPr>
            <p:spPr>
              <a:xfrm rot="5528855">
                <a:off x="9332251" y="-837584"/>
                <a:ext cx="2764035" cy="6533007"/>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8" name="Google Shape;1148;p20"/>
              <p:cNvSpPr/>
              <p:nvPr/>
            </p:nvSpPr>
            <p:spPr>
              <a:xfrm rot="5528855">
                <a:off x="10970153" y="-235307"/>
                <a:ext cx="2864100" cy="3914881"/>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9" name="Google Shape;1149;p20"/>
              <p:cNvSpPr/>
              <p:nvPr/>
            </p:nvSpPr>
            <p:spPr>
              <a:xfrm rot="5528855">
                <a:off x="6913708" y="2274115"/>
                <a:ext cx="4044489" cy="3289426"/>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0" name="Google Shape;1150;p20"/>
              <p:cNvSpPr/>
              <p:nvPr/>
            </p:nvSpPr>
            <p:spPr>
              <a:xfrm rot="5528855">
                <a:off x="6862212" y="4430570"/>
                <a:ext cx="1512578" cy="610116"/>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1" name="Google Shape;1151;p20"/>
              <p:cNvSpPr/>
              <p:nvPr/>
            </p:nvSpPr>
            <p:spPr>
              <a:xfrm rot="5528855">
                <a:off x="5526018" y="-195215"/>
                <a:ext cx="5186086" cy="7145281"/>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2" name="Google Shape;1152;p20"/>
              <p:cNvSpPr/>
              <p:nvPr/>
            </p:nvSpPr>
            <p:spPr>
              <a:xfrm rot="5528855">
                <a:off x="7708561" y="-642538"/>
                <a:ext cx="1608012" cy="3959123"/>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3" name="Google Shape;1153;p20"/>
              <p:cNvSpPr/>
              <p:nvPr/>
            </p:nvSpPr>
            <p:spPr>
              <a:xfrm rot="5528855">
                <a:off x="10508764" y="3152503"/>
                <a:ext cx="3535227" cy="3397110"/>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4" name="Google Shape;1154;p20"/>
              <p:cNvSpPr/>
              <p:nvPr/>
            </p:nvSpPr>
            <p:spPr>
              <a:xfrm rot="5528855">
                <a:off x="10873527" y="3466141"/>
                <a:ext cx="2808843" cy="2822709"/>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5" name="Google Shape;1155;p20"/>
              <p:cNvSpPr/>
              <p:nvPr/>
            </p:nvSpPr>
            <p:spPr>
              <a:xfrm rot="5528855">
                <a:off x="10344763" y="3212751"/>
                <a:ext cx="3383116" cy="3236961"/>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6" name="Google Shape;1156;p20"/>
              <p:cNvSpPr/>
              <p:nvPr/>
            </p:nvSpPr>
            <p:spPr>
              <a:xfrm rot="5528855">
                <a:off x="10673810" y="3464167"/>
                <a:ext cx="2803521" cy="2670767"/>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7" name="Google Shape;1157;p20"/>
              <p:cNvSpPr/>
              <p:nvPr/>
            </p:nvSpPr>
            <p:spPr>
              <a:xfrm rot="5528855">
                <a:off x="12032565" y="4644964"/>
                <a:ext cx="329554" cy="325134"/>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8" name="Google Shape;1158;p20"/>
              <p:cNvSpPr/>
              <p:nvPr/>
            </p:nvSpPr>
            <p:spPr>
              <a:xfrm rot="5528855">
                <a:off x="8008730" y="5369800"/>
                <a:ext cx="2660542" cy="2556583"/>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9" name="Google Shape;1159;p20"/>
              <p:cNvSpPr/>
              <p:nvPr/>
            </p:nvSpPr>
            <p:spPr>
              <a:xfrm rot="5528855">
                <a:off x="8281412" y="5604184"/>
                <a:ext cx="2117716" cy="2127727"/>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0" name="Google Shape;1160;p20"/>
              <p:cNvSpPr/>
              <p:nvPr/>
            </p:nvSpPr>
            <p:spPr>
              <a:xfrm rot="5528855">
                <a:off x="7885362" y="5415031"/>
                <a:ext cx="2546064" cy="2436094"/>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1" name="Google Shape;1161;p20"/>
              <p:cNvSpPr/>
              <p:nvPr/>
            </p:nvSpPr>
            <p:spPr>
              <a:xfrm rot="5528855">
                <a:off x="8131258" y="5602627"/>
                <a:ext cx="2113375" cy="2013437"/>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2" name="Google Shape;1162;p20"/>
              <p:cNvSpPr/>
              <p:nvPr/>
            </p:nvSpPr>
            <p:spPr>
              <a:xfrm rot="5528855">
                <a:off x="9155525" y="6493047"/>
                <a:ext cx="248050" cy="244688"/>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3" name="Google Shape;1163;p20"/>
              <p:cNvSpPr/>
              <p:nvPr/>
            </p:nvSpPr>
            <p:spPr>
              <a:xfrm rot="5528855">
                <a:off x="8089826" y="2405075"/>
                <a:ext cx="2181354" cy="3591165"/>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4" name="Google Shape;1164;p20"/>
              <p:cNvSpPr/>
              <p:nvPr/>
            </p:nvSpPr>
            <p:spPr>
              <a:xfrm>
                <a:off x="5979978" y="13897680"/>
                <a:ext cx="1839053" cy="3797218"/>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5" name="Google Shape;1165;p20"/>
              <p:cNvSpPr/>
              <p:nvPr/>
            </p:nvSpPr>
            <p:spPr>
              <a:xfrm>
                <a:off x="5792914" y="13736488"/>
                <a:ext cx="2762094" cy="6528418"/>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6" name="Google Shape;1166;p20"/>
              <p:cNvSpPr/>
              <p:nvPr/>
            </p:nvSpPr>
            <p:spPr>
              <a:xfrm>
                <a:off x="4973399" y="13385148"/>
                <a:ext cx="2862088" cy="3912131"/>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7" name="Google Shape;1167;p20"/>
              <p:cNvSpPr/>
              <p:nvPr/>
            </p:nvSpPr>
            <p:spPr>
              <a:xfrm>
                <a:off x="6707623" y="17079667"/>
                <a:ext cx="4041648" cy="3287116"/>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8" name="Google Shape;1168;p20"/>
              <p:cNvSpPr/>
              <p:nvPr/>
            </p:nvSpPr>
            <p:spPr>
              <a:xfrm>
                <a:off x="8838727" y="19705603"/>
                <a:ext cx="1511516" cy="609687"/>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69" name="Google Shape;1169;p20"/>
              <p:cNvSpPr/>
              <p:nvPr/>
            </p:nvSpPr>
            <p:spPr>
              <a:xfrm>
                <a:off x="5626598" y="15988164"/>
                <a:ext cx="5182443" cy="7140262"/>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0" name="Google Shape;1170;p20"/>
              <p:cNvSpPr/>
              <p:nvPr/>
            </p:nvSpPr>
            <p:spPr>
              <a:xfrm>
                <a:off x="5361703" y="17264431"/>
                <a:ext cx="1606883" cy="3956342"/>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1" name="Google Shape;1171;p20"/>
              <p:cNvSpPr/>
              <p:nvPr/>
            </p:nvSpPr>
            <p:spPr>
              <a:xfrm>
                <a:off x="7769232" y="13652994"/>
                <a:ext cx="3532744" cy="3394724"/>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2" name="Google Shape;1172;p20"/>
              <p:cNvSpPr/>
              <p:nvPr/>
            </p:nvSpPr>
            <p:spPr>
              <a:xfrm>
                <a:off x="8158735" y="13937700"/>
                <a:ext cx="2806870" cy="2820726"/>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3" name="Google Shape;1173;p20"/>
              <p:cNvSpPr/>
              <p:nvPr/>
            </p:nvSpPr>
            <p:spPr>
              <a:xfrm>
                <a:off x="7834416" y="13973709"/>
                <a:ext cx="3380740" cy="3234687"/>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4" name="Google Shape;1174;p20"/>
              <p:cNvSpPr/>
              <p:nvPr/>
            </p:nvSpPr>
            <p:spPr>
              <a:xfrm>
                <a:off x="8091042" y="14218816"/>
                <a:ext cx="2801552" cy="2668891"/>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5" name="Google Shape;1175;p20"/>
              <p:cNvSpPr/>
              <p:nvPr/>
            </p:nvSpPr>
            <p:spPr>
              <a:xfrm>
                <a:off x="9331258" y="15269856"/>
                <a:ext cx="329323" cy="324906"/>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6" name="Google Shape;1176;p20"/>
              <p:cNvSpPr/>
              <p:nvPr/>
            </p:nvSpPr>
            <p:spPr>
              <a:xfrm>
                <a:off x="10111862" y="16941627"/>
                <a:ext cx="2658673" cy="2554787"/>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7" name="Google Shape;1177;p20"/>
              <p:cNvSpPr/>
              <p:nvPr/>
            </p:nvSpPr>
            <p:spPr>
              <a:xfrm>
                <a:off x="10403132" y="17154088"/>
                <a:ext cx="2116229" cy="2126233"/>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8" name="Google Shape;1178;p20"/>
              <p:cNvSpPr/>
              <p:nvPr/>
            </p:nvSpPr>
            <p:spPr>
              <a:xfrm>
                <a:off x="10160826" y="17182920"/>
                <a:ext cx="2544276" cy="2434383"/>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79" name="Google Shape;1179;p20"/>
              <p:cNvSpPr/>
              <p:nvPr/>
            </p:nvSpPr>
            <p:spPr>
              <a:xfrm>
                <a:off x="10352315" y="17365641"/>
                <a:ext cx="2111891" cy="2012023"/>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0" name="Google Shape;1180;p20"/>
              <p:cNvSpPr/>
              <p:nvPr/>
            </p:nvSpPr>
            <p:spPr>
              <a:xfrm>
                <a:off x="11287451" y="18158406"/>
                <a:ext cx="247876" cy="244516"/>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1" name="Google Shape;1181;p20"/>
              <p:cNvSpPr/>
              <p:nvPr/>
            </p:nvSpPr>
            <p:spPr>
              <a:xfrm>
                <a:off x="7911726" y="16674063"/>
                <a:ext cx="2179822" cy="3588643"/>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1182" name="Google Shape;1182;p20"/>
            <p:cNvGrpSpPr/>
            <p:nvPr/>
          </p:nvGrpSpPr>
          <p:grpSpPr>
            <a:xfrm flipH="1">
              <a:off x="6544533" y="-1643625"/>
              <a:ext cx="5188482" cy="8591508"/>
              <a:chOff x="575981" y="217737"/>
              <a:chExt cx="13835952" cy="22910689"/>
            </a:xfrm>
          </p:grpSpPr>
          <p:sp>
            <p:nvSpPr>
              <p:cNvPr id="1183" name="Google Shape;1183;p20"/>
              <p:cNvSpPr/>
              <p:nvPr/>
            </p:nvSpPr>
            <p:spPr>
              <a:xfrm rot="1790023">
                <a:off x="4407466" y="6644054"/>
                <a:ext cx="1839110" cy="3797337"/>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4" name="Google Shape;1184;p20"/>
              <p:cNvSpPr/>
              <p:nvPr/>
            </p:nvSpPr>
            <p:spPr>
              <a:xfrm rot="1790023">
                <a:off x="3584705" y="6459829"/>
                <a:ext cx="2762180" cy="6528622"/>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5" name="Google Shape;1185;p20"/>
              <p:cNvSpPr/>
              <p:nvPr/>
            </p:nvSpPr>
            <p:spPr>
              <a:xfrm rot="1790023">
                <a:off x="3692365" y="5945896"/>
                <a:ext cx="2862177" cy="3912253"/>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6" name="Google Shape;1186;p20"/>
              <p:cNvSpPr/>
              <p:nvPr/>
            </p:nvSpPr>
            <p:spPr>
              <a:xfrm rot="1790023">
                <a:off x="3438340" y="10348556"/>
                <a:ext cx="4041774" cy="3287219"/>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7" name="Google Shape;1187;p20"/>
              <p:cNvSpPr/>
              <p:nvPr/>
            </p:nvSpPr>
            <p:spPr>
              <a:xfrm rot="1790023">
                <a:off x="4816163" y="13234425"/>
                <a:ext cx="1511563" cy="609706"/>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8" name="Google Shape;1188;p20"/>
              <p:cNvSpPr/>
              <p:nvPr/>
            </p:nvSpPr>
            <p:spPr>
              <a:xfrm rot="1790023">
                <a:off x="2008703" y="8892573"/>
                <a:ext cx="5182605" cy="7140485"/>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9" name="Google Shape;1189;p20"/>
              <p:cNvSpPr/>
              <p:nvPr/>
            </p:nvSpPr>
            <p:spPr>
              <a:xfrm rot="1790023">
                <a:off x="2173465" y="9189958"/>
                <a:ext cx="1606933" cy="3956466"/>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0" name="Google Shape;1190;p20"/>
              <p:cNvSpPr/>
              <p:nvPr/>
            </p:nvSpPr>
            <p:spPr>
              <a:xfrm rot="1790023">
                <a:off x="6069583" y="7768978"/>
                <a:ext cx="3532854" cy="3394830"/>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1" name="Google Shape;1191;p20"/>
              <p:cNvSpPr/>
              <p:nvPr/>
            </p:nvSpPr>
            <p:spPr>
              <a:xfrm rot="1790023">
                <a:off x="6456955" y="8067091"/>
                <a:ext cx="2806958" cy="2820814"/>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2" name="Google Shape;1192;p20"/>
              <p:cNvSpPr/>
              <p:nvPr/>
            </p:nvSpPr>
            <p:spPr>
              <a:xfrm rot="1790023">
                <a:off x="6016631" y="8052468"/>
                <a:ext cx="3380846" cy="3234788"/>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3" name="Google Shape;1193;p20"/>
              <p:cNvSpPr/>
              <p:nvPr/>
            </p:nvSpPr>
            <p:spPr>
              <a:xfrm rot="1790023">
                <a:off x="6296618" y="8286123"/>
                <a:ext cx="2801640" cy="2668974"/>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4" name="Google Shape;1194;p20"/>
              <p:cNvSpPr/>
              <p:nvPr/>
            </p:nvSpPr>
            <p:spPr>
              <a:xfrm rot="1790023">
                <a:off x="7597329" y="9354915"/>
                <a:ext cx="329333" cy="324916"/>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5" name="Google Shape;1195;p20"/>
              <p:cNvSpPr/>
              <p:nvPr/>
            </p:nvSpPr>
            <p:spPr>
              <a:xfrm rot="1790023">
                <a:off x="6734774" y="11625216"/>
                <a:ext cx="2658756" cy="2554867"/>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6" name="Google Shape;1196;p20"/>
              <p:cNvSpPr/>
              <p:nvPr/>
            </p:nvSpPr>
            <p:spPr>
              <a:xfrm rot="1790023">
                <a:off x="7024477" y="11847806"/>
                <a:ext cx="2116295" cy="2126299"/>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7" name="Google Shape;1197;p20"/>
              <p:cNvSpPr/>
              <p:nvPr/>
            </p:nvSpPr>
            <p:spPr>
              <a:xfrm rot="1790023">
                <a:off x="6694870" y="11838454"/>
                <a:ext cx="2544356" cy="2434459"/>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8" name="Google Shape;1198;p20"/>
              <p:cNvSpPr/>
              <p:nvPr/>
            </p:nvSpPr>
            <p:spPr>
              <a:xfrm rot="1790023">
                <a:off x="6903935" y="12012614"/>
                <a:ext cx="2111957" cy="2012086"/>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9" name="Google Shape;1199;p20"/>
              <p:cNvSpPr/>
              <p:nvPr/>
            </p:nvSpPr>
            <p:spPr>
              <a:xfrm rot="1790023">
                <a:off x="7884574" y="12818754"/>
                <a:ext cx="247884" cy="244524"/>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0" name="Google Shape;1200;p20"/>
              <p:cNvSpPr/>
              <p:nvPr/>
            </p:nvSpPr>
            <p:spPr>
              <a:xfrm rot="1790023">
                <a:off x="4733155" y="10111931"/>
                <a:ext cx="2179890" cy="3588755"/>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1" name="Google Shape;1201;p20"/>
              <p:cNvSpPr/>
              <p:nvPr/>
            </p:nvSpPr>
            <p:spPr>
              <a:xfrm rot="5528855">
                <a:off x="11008944" y="299586"/>
                <a:ext cx="1840346" cy="3799887"/>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2" name="Google Shape;1202;p20"/>
              <p:cNvSpPr/>
              <p:nvPr/>
            </p:nvSpPr>
            <p:spPr>
              <a:xfrm rot="5528855">
                <a:off x="9332251" y="-837584"/>
                <a:ext cx="2764035" cy="6533007"/>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3" name="Google Shape;1203;p20"/>
              <p:cNvSpPr/>
              <p:nvPr/>
            </p:nvSpPr>
            <p:spPr>
              <a:xfrm rot="5528855">
                <a:off x="10970153" y="-235307"/>
                <a:ext cx="2864100" cy="3914881"/>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4" name="Google Shape;1204;p20"/>
              <p:cNvSpPr/>
              <p:nvPr/>
            </p:nvSpPr>
            <p:spPr>
              <a:xfrm rot="5528855">
                <a:off x="6913708" y="2274115"/>
                <a:ext cx="4044489" cy="3289426"/>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5" name="Google Shape;1205;p20"/>
              <p:cNvSpPr/>
              <p:nvPr/>
            </p:nvSpPr>
            <p:spPr>
              <a:xfrm rot="5528855">
                <a:off x="6862212" y="4430570"/>
                <a:ext cx="1512578" cy="610116"/>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6" name="Google Shape;1206;p20"/>
              <p:cNvSpPr/>
              <p:nvPr/>
            </p:nvSpPr>
            <p:spPr>
              <a:xfrm rot="5528855">
                <a:off x="5526018" y="-195215"/>
                <a:ext cx="5186086" cy="7145281"/>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7" name="Google Shape;1207;p20"/>
              <p:cNvSpPr/>
              <p:nvPr/>
            </p:nvSpPr>
            <p:spPr>
              <a:xfrm rot="5528855">
                <a:off x="7708561" y="-642538"/>
                <a:ext cx="1608012" cy="3959123"/>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8" name="Google Shape;1208;p20"/>
              <p:cNvSpPr/>
              <p:nvPr/>
            </p:nvSpPr>
            <p:spPr>
              <a:xfrm rot="5528855">
                <a:off x="10508764" y="3152503"/>
                <a:ext cx="3535227" cy="3397110"/>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9" name="Google Shape;1209;p20"/>
              <p:cNvSpPr/>
              <p:nvPr/>
            </p:nvSpPr>
            <p:spPr>
              <a:xfrm rot="5528855">
                <a:off x="10873527" y="3466141"/>
                <a:ext cx="2808843" cy="2822709"/>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0" name="Google Shape;1210;p20"/>
              <p:cNvSpPr/>
              <p:nvPr/>
            </p:nvSpPr>
            <p:spPr>
              <a:xfrm rot="5528855">
                <a:off x="10344763" y="3212751"/>
                <a:ext cx="3383116" cy="3236961"/>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1" name="Google Shape;1211;p20"/>
              <p:cNvSpPr/>
              <p:nvPr/>
            </p:nvSpPr>
            <p:spPr>
              <a:xfrm rot="5528855">
                <a:off x="10673810" y="3464167"/>
                <a:ext cx="2803521" cy="2670767"/>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2" name="Google Shape;1212;p20"/>
              <p:cNvSpPr/>
              <p:nvPr/>
            </p:nvSpPr>
            <p:spPr>
              <a:xfrm rot="5528855">
                <a:off x="12032565" y="4644964"/>
                <a:ext cx="329554" cy="325134"/>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3" name="Google Shape;1213;p20"/>
              <p:cNvSpPr/>
              <p:nvPr/>
            </p:nvSpPr>
            <p:spPr>
              <a:xfrm rot="5528855">
                <a:off x="8008730" y="5369800"/>
                <a:ext cx="2660542" cy="2556583"/>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4" name="Google Shape;1214;p20"/>
              <p:cNvSpPr/>
              <p:nvPr/>
            </p:nvSpPr>
            <p:spPr>
              <a:xfrm rot="5528855">
                <a:off x="8281412" y="5604184"/>
                <a:ext cx="2117716" cy="2127727"/>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5" name="Google Shape;1215;p20"/>
              <p:cNvSpPr/>
              <p:nvPr/>
            </p:nvSpPr>
            <p:spPr>
              <a:xfrm rot="5528855">
                <a:off x="7885362" y="5415031"/>
                <a:ext cx="2546064" cy="2436094"/>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6" name="Google Shape;1216;p20"/>
              <p:cNvSpPr/>
              <p:nvPr/>
            </p:nvSpPr>
            <p:spPr>
              <a:xfrm rot="5528855">
                <a:off x="8131258" y="5602627"/>
                <a:ext cx="2113375" cy="2013437"/>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7" name="Google Shape;1217;p20"/>
              <p:cNvSpPr/>
              <p:nvPr/>
            </p:nvSpPr>
            <p:spPr>
              <a:xfrm rot="5528855">
                <a:off x="9155525" y="6493047"/>
                <a:ext cx="248050" cy="244688"/>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8" name="Google Shape;1218;p20"/>
              <p:cNvSpPr/>
              <p:nvPr/>
            </p:nvSpPr>
            <p:spPr>
              <a:xfrm rot="5528855">
                <a:off x="8089826" y="2405075"/>
                <a:ext cx="2181354" cy="3591165"/>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9" name="Google Shape;1219;p20"/>
              <p:cNvSpPr/>
              <p:nvPr/>
            </p:nvSpPr>
            <p:spPr>
              <a:xfrm>
                <a:off x="5979978" y="13897680"/>
                <a:ext cx="1839053" cy="3797218"/>
              </a:xfrm>
              <a:custGeom>
                <a:avLst/>
                <a:gdLst/>
                <a:ahLst/>
                <a:cxnLst/>
                <a:rect l="l" t="t" r="r" b="b"/>
                <a:pathLst>
                  <a:path w="1839053" h="3797218" extrusionOk="0">
                    <a:moveTo>
                      <a:pt x="1838616" y="3489771"/>
                    </a:moveTo>
                    <a:cubicBezTo>
                      <a:pt x="1842703" y="3621811"/>
                      <a:pt x="1817645" y="3692339"/>
                      <a:pt x="1785275" y="3797219"/>
                    </a:cubicBezTo>
                    <a:lnTo>
                      <a:pt x="1784845" y="3781331"/>
                    </a:lnTo>
                    <a:cubicBezTo>
                      <a:pt x="1776242" y="3752669"/>
                      <a:pt x="1768929" y="3724221"/>
                      <a:pt x="1761616" y="3695667"/>
                    </a:cubicBezTo>
                    <a:lnTo>
                      <a:pt x="1661818" y="3504693"/>
                    </a:lnTo>
                    <a:cubicBezTo>
                      <a:pt x="1612994" y="3371258"/>
                      <a:pt x="1558793" y="3232993"/>
                      <a:pt x="1546426" y="3081202"/>
                    </a:cubicBezTo>
                    <a:cubicBezTo>
                      <a:pt x="1544060" y="3052647"/>
                      <a:pt x="1535672" y="2918139"/>
                      <a:pt x="1579871" y="2922540"/>
                    </a:cubicBezTo>
                    <a:cubicBezTo>
                      <a:pt x="1615898" y="2926190"/>
                      <a:pt x="1641708" y="3016363"/>
                      <a:pt x="1654505" y="3050607"/>
                    </a:cubicBezTo>
                    <a:cubicBezTo>
                      <a:pt x="1680423" y="3119955"/>
                      <a:pt x="1701608" y="3192844"/>
                      <a:pt x="1719138" y="3267452"/>
                    </a:cubicBezTo>
                    <a:cubicBezTo>
                      <a:pt x="1720643" y="3244264"/>
                      <a:pt x="1721826" y="3220970"/>
                      <a:pt x="1725697" y="3198427"/>
                    </a:cubicBezTo>
                    <a:cubicBezTo>
                      <a:pt x="1729031" y="3178674"/>
                      <a:pt x="1734516" y="3159244"/>
                      <a:pt x="1740001" y="3140351"/>
                    </a:cubicBezTo>
                    <a:cubicBezTo>
                      <a:pt x="1802267" y="2925975"/>
                      <a:pt x="1822270" y="3238253"/>
                      <a:pt x="1827432" y="3301589"/>
                    </a:cubicBezTo>
                    <a:cubicBezTo>
                      <a:pt x="1832594" y="3364066"/>
                      <a:pt x="1836680" y="3426865"/>
                      <a:pt x="1838616" y="3489771"/>
                    </a:cubicBezTo>
                    <a:close/>
                    <a:moveTo>
                      <a:pt x="1564170" y="3487410"/>
                    </a:moveTo>
                    <a:lnTo>
                      <a:pt x="1535564" y="3425040"/>
                    </a:lnTo>
                    <a:cubicBezTo>
                      <a:pt x="1542877" y="3377592"/>
                      <a:pt x="1491795" y="3295148"/>
                      <a:pt x="1475879" y="3261655"/>
                    </a:cubicBezTo>
                    <a:cubicBezTo>
                      <a:pt x="1401890" y="3105785"/>
                      <a:pt x="1306931" y="2958931"/>
                      <a:pt x="1193798" y="2851904"/>
                    </a:cubicBezTo>
                    <a:cubicBezTo>
                      <a:pt x="1160030" y="2820022"/>
                      <a:pt x="963014" y="2661897"/>
                      <a:pt x="1019151" y="2841169"/>
                    </a:cubicBezTo>
                    <a:cubicBezTo>
                      <a:pt x="1024635" y="2858560"/>
                      <a:pt x="1031195" y="2875092"/>
                      <a:pt x="1038293" y="2891301"/>
                    </a:cubicBezTo>
                    <a:cubicBezTo>
                      <a:pt x="1050660" y="2919749"/>
                      <a:pt x="1064748" y="2946693"/>
                      <a:pt x="1079481" y="2972994"/>
                    </a:cubicBezTo>
                    <a:cubicBezTo>
                      <a:pt x="1096365" y="3002837"/>
                      <a:pt x="1115293" y="3030533"/>
                      <a:pt x="1134220" y="3058229"/>
                    </a:cubicBezTo>
                    <a:cubicBezTo>
                      <a:pt x="1094322" y="3039121"/>
                      <a:pt x="1054532" y="3020979"/>
                      <a:pt x="1016462" y="3003803"/>
                    </a:cubicBezTo>
                    <a:cubicBezTo>
                      <a:pt x="1004202" y="2998221"/>
                      <a:pt x="892144" y="2935100"/>
                      <a:pt x="883756" y="2959146"/>
                    </a:cubicBezTo>
                    <a:cubicBezTo>
                      <a:pt x="868915" y="3001656"/>
                      <a:pt x="1003880" y="3144967"/>
                      <a:pt x="1021624" y="3165792"/>
                    </a:cubicBezTo>
                    <a:cubicBezTo>
                      <a:pt x="1173042" y="3344206"/>
                      <a:pt x="1379522" y="3496749"/>
                      <a:pt x="1588045" y="3524338"/>
                    </a:cubicBezTo>
                    <a:lnTo>
                      <a:pt x="1545136" y="3469697"/>
                    </a:lnTo>
                    <a:cubicBezTo>
                      <a:pt x="1551373" y="3475709"/>
                      <a:pt x="1558040" y="3481076"/>
                      <a:pt x="1564170" y="3487410"/>
                    </a:cubicBezTo>
                    <a:close/>
                    <a:moveTo>
                      <a:pt x="1285531" y="2804456"/>
                    </a:moveTo>
                    <a:cubicBezTo>
                      <a:pt x="1304888" y="2763771"/>
                      <a:pt x="1360057" y="2657281"/>
                      <a:pt x="1376188" y="2614234"/>
                    </a:cubicBezTo>
                    <a:cubicBezTo>
                      <a:pt x="1424689" y="2484879"/>
                      <a:pt x="1449746" y="2347579"/>
                      <a:pt x="1449101" y="2205557"/>
                    </a:cubicBezTo>
                    <a:cubicBezTo>
                      <a:pt x="1448993" y="2177539"/>
                      <a:pt x="1453295" y="2085219"/>
                      <a:pt x="1426625" y="2072122"/>
                    </a:cubicBezTo>
                    <a:cubicBezTo>
                      <a:pt x="1385867" y="2052263"/>
                      <a:pt x="1348980" y="2174426"/>
                      <a:pt x="1339839" y="2206308"/>
                    </a:cubicBezTo>
                    <a:cubicBezTo>
                      <a:pt x="1328225" y="2246886"/>
                      <a:pt x="1318116" y="2291758"/>
                      <a:pt x="1309297" y="2338884"/>
                    </a:cubicBezTo>
                    <a:cubicBezTo>
                      <a:pt x="1297360" y="2240230"/>
                      <a:pt x="1275744" y="2144797"/>
                      <a:pt x="1234449" y="2078348"/>
                    </a:cubicBezTo>
                    <a:cubicBezTo>
                      <a:pt x="1191539" y="2009001"/>
                      <a:pt x="1170031" y="2238620"/>
                      <a:pt x="1168848" y="2263525"/>
                    </a:cubicBezTo>
                    <a:cubicBezTo>
                      <a:pt x="1161428" y="2430775"/>
                      <a:pt x="1202831" y="2656959"/>
                      <a:pt x="1265851" y="2800162"/>
                    </a:cubicBezTo>
                    <a:cubicBezTo>
                      <a:pt x="1267786" y="2826463"/>
                      <a:pt x="1276927" y="2822598"/>
                      <a:pt x="1285531" y="2804456"/>
                    </a:cubicBezTo>
                    <a:close/>
                    <a:moveTo>
                      <a:pt x="972262" y="2340280"/>
                    </a:moveTo>
                    <a:cubicBezTo>
                      <a:pt x="984845" y="2347687"/>
                      <a:pt x="991835" y="2351122"/>
                      <a:pt x="989899" y="2348223"/>
                    </a:cubicBezTo>
                    <a:cubicBezTo>
                      <a:pt x="988071" y="2345647"/>
                      <a:pt x="985920" y="2341997"/>
                      <a:pt x="983985" y="2339206"/>
                    </a:cubicBezTo>
                    <a:cubicBezTo>
                      <a:pt x="992050" y="2338133"/>
                      <a:pt x="996029" y="2336630"/>
                      <a:pt x="994416" y="2334805"/>
                    </a:cubicBezTo>
                    <a:cubicBezTo>
                      <a:pt x="984952" y="2324177"/>
                      <a:pt x="973446" y="2314301"/>
                      <a:pt x="961508" y="2304747"/>
                    </a:cubicBezTo>
                    <a:cubicBezTo>
                      <a:pt x="885154" y="2184302"/>
                      <a:pt x="772128" y="1983881"/>
                      <a:pt x="691364" y="1911957"/>
                    </a:cubicBezTo>
                    <a:cubicBezTo>
                      <a:pt x="657812" y="1882222"/>
                      <a:pt x="607375" y="1831124"/>
                      <a:pt x="562530" y="1840141"/>
                    </a:cubicBezTo>
                    <a:cubicBezTo>
                      <a:pt x="486928" y="1855385"/>
                      <a:pt x="602858" y="2032188"/>
                      <a:pt x="615763" y="2049364"/>
                    </a:cubicBezTo>
                    <a:cubicBezTo>
                      <a:pt x="627055" y="2064393"/>
                      <a:pt x="641465" y="2080495"/>
                      <a:pt x="657812" y="2097027"/>
                    </a:cubicBezTo>
                    <a:cubicBezTo>
                      <a:pt x="632432" y="2084145"/>
                      <a:pt x="606837" y="2072337"/>
                      <a:pt x="580812" y="2062353"/>
                    </a:cubicBezTo>
                    <a:cubicBezTo>
                      <a:pt x="556292" y="2052799"/>
                      <a:pt x="478432" y="2016945"/>
                      <a:pt x="460688" y="2067291"/>
                    </a:cubicBezTo>
                    <a:cubicBezTo>
                      <a:pt x="437674" y="2132452"/>
                      <a:pt x="525321" y="2210065"/>
                      <a:pt x="555110" y="2234541"/>
                    </a:cubicBezTo>
                    <a:cubicBezTo>
                      <a:pt x="667813" y="2326968"/>
                      <a:pt x="899672" y="2344788"/>
                      <a:pt x="972262" y="2340280"/>
                    </a:cubicBezTo>
                    <a:close/>
                    <a:moveTo>
                      <a:pt x="906232" y="1971858"/>
                    </a:moveTo>
                    <a:cubicBezTo>
                      <a:pt x="906340" y="1971429"/>
                      <a:pt x="906340" y="1970999"/>
                      <a:pt x="906340" y="1970570"/>
                    </a:cubicBezTo>
                    <a:cubicBezTo>
                      <a:pt x="917847" y="1943196"/>
                      <a:pt x="942904" y="1837243"/>
                      <a:pt x="950001" y="1808151"/>
                    </a:cubicBezTo>
                    <a:cubicBezTo>
                      <a:pt x="985275" y="1660976"/>
                      <a:pt x="1026786" y="1502636"/>
                      <a:pt x="1026463" y="1348483"/>
                    </a:cubicBezTo>
                    <a:cubicBezTo>
                      <a:pt x="1026356" y="1331630"/>
                      <a:pt x="1025603" y="1314883"/>
                      <a:pt x="1023130" y="1298566"/>
                    </a:cubicBezTo>
                    <a:cubicBezTo>
                      <a:pt x="1016032" y="1253157"/>
                      <a:pt x="990867" y="1229433"/>
                      <a:pt x="961939" y="1267757"/>
                    </a:cubicBezTo>
                    <a:cubicBezTo>
                      <a:pt x="939785" y="1297170"/>
                      <a:pt x="917847" y="1615567"/>
                      <a:pt x="907200" y="1815880"/>
                    </a:cubicBezTo>
                    <a:cubicBezTo>
                      <a:pt x="895478" y="1620827"/>
                      <a:pt x="861925" y="1242315"/>
                      <a:pt x="829125" y="1243603"/>
                    </a:cubicBezTo>
                    <a:cubicBezTo>
                      <a:pt x="774386" y="1245643"/>
                      <a:pt x="768149" y="1372315"/>
                      <a:pt x="766966" y="1421051"/>
                    </a:cubicBezTo>
                    <a:cubicBezTo>
                      <a:pt x="762557" y="1606335"/>
                      <a:pt x="876658" y="1899720"/>
                      <a:pt x="899887" y="1991503"/>
                    </a:cubicBezTo>
                    <a:cubicBezTo>
                      <a:pt x="901500" y="1998051"/>
                      <a:pt x="905157" y="1978836"/>
                      <a:pt x="906232" y="1971858"/>
                    </a:cubicBezTo>
                    <a:close/>
                    <a:moveTo>
                      <a:pt x="127632" y="761822"/>
                    </a:moveTo>
                    <a:cubicBezTo>
                      <a:pt x="113867" y="750121"/>
                      <a:pt x="21167" y="665100"/>
                      <a:pt x="1702" y="710831"/>
                    </a:cubicBezTo>
                    <a:cubicBezTo>
                      <a:pt x="-5074" y="726611"/>
                      <a:pt x="10197" y="751516"/>
                      <a:pt x="15789" y="762680"/>
                    </a:cubicBezTo>
                    <a:cubicBezTo>
                      <a:pt x="43105" y="816784"/>
                      <a:pt x="75152" y="867238"/>
                      <a:pt x="107200" y="916189"/>
                    </a:cubicBezTo>
                    <a:cubicBezTo>
                      <a:pt x="244853" y="1126915"/>
                      <a:pt x="466388" y="1164702"/>
                      <a:pt x="438857" y="1124553"/>
                    </a:cubicBezTo>
                    <a:cubicBezTo>
                      <a:pt x="345834" y="988972"/>
                      <a:pt x="244100" y="861441"/>
                      <a:pt x="127632" y="761822"/>
                    </a:cubicBezTo>
                    <a:close/>
                    <a:moveTo>
                      <a:pt x="435416" y="700311"/>
                    </a:moveTo>
                    <a:cubicBezTo>
                      <a:pt x="430899" y="518462"/>
                      <a:pt x="417241" y="337364"/>
                      <a:pt x="383796" y="162707"/>
                    </a:cubicBezTo>
                    <a:cubicBezTo>
                      <a:pt x="377344" y="129322"/>
                      <a:pt x="360782" y="-5616"/>
                      <a:pt x="318949" y="181"/>
                    </a:cubicBezTo>
                    <a:cubicBezTo>
                      <a:pt x="270340" y="6837"/>
                      <a:pt x="266253" y="195342"/>
                      <a:pt x="264640" y="235919"/>
                    </a:cubicBezTo>
                    <a:cubicBezTo>
                      <a:pt x="255284" y="464465"/>
                      <a:pt x="384764" y="908997"/>
                      <a:pt x="413262" y="986395"/>
                    </a:cubicBezTo>
                    <a:cubicBezTo>
                      <a:pt x="441761" y="1063794"/>
                      <a:pt x="436169" y="729188"/>
                      <a:pt x="435416" y="7003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0" name="Google Shape;1220;p20"/>
              <p:cNvSpPr/>
              <p:nvPr/>
            </p:nvSpPr>
            <p:spPr>
              <a:xfrm>
                <a:off x="5792914" y="13736488"/>
                <a:ext cx="2762094" cy="6528418"/>
              </a:xfrm>
              <a:custGeom>
                <a:avLst/>
                <a:gdLst/>
                <a:ahLst/>
                <a:cxnLst/>
                <a:rect l="l" t="t" r="r" b="b"/>
                <a:pathLst>
                  <a:path w="2762094" h="6528418" extrusionOk="0">
                    <a:moveTo>
                      <a:pt x="3579" y="52095"/>
                    </a:moveTo>
                    <a:cubicBezTo>
                      <a:pt x="-5131" y="33953"/>
                      <a:pt x="2612" y="12268"/>
                      <a:pt x="20786" y="3573"/>
                    </a:cubicBezTo>
                    <a:cubicBezTo>
                      <a:pt x="38853" y="-5122"/>
                      <a:pt x="60684" y="2607"/>
                      <a:pt x="69395" y="20749"/>
                    </a:cubicBezTo>
                    <a:lnTo>
                      <a:pt x="556665" y="1020704"/>
                    </a:lnTo>
                    <a:cubicBezTo>
                      <a:pt x="837455" y="1597811"/>
                      <a:pt x="1182878" y="2329179"/>
                      <a:pt x="1465927" y="2906287"/>
                    </a:cubicBezTo>
                    <a:cubicBezTo>
                      <a:pt x="1632401" y="3245617"/>
                      <a:pt x="1776829" y="3531702"/>
                      <a:pt x="1875983" y="3699595"/>
                    </a:cubicBezTo>
                    <a:cubicBezTo>
                      <a:pt x="2153009" y="4172682"/>
                      <a:pt x="2335184" y="4635141"/>
                      <a:pt x="2459072" y="5049292"/>
                    </a:cubicBezTo>
                    <a:cubicBezTo>
                      <a:pt x="2651464" y="5692420"/>
                      <a:pt x="2703836" y="6218107"/>
                      <a:pt x="2761156" y="6482186"/>
                    </a:cubicBezTo>
                    <a:cubicBezTo>
                      <a:pt x="2765780" y="6502689"/>
                      <a:pt x="2752875" y="6522978"/>
                      <a:pt x="2732335" y="6527487"/>
                    </a:cubicBezTo>
                    <a:cubicBezTo>
                      <a:pt x="2711794" y="6532103"/>
                      <a:pt x="2691469" y="6519113"/>
                      <a:pt x="2686952" y="6498717"/>
                    </a:cubicBezTo>
                    <a:cubicBezTo>
                      <a:pt x="2626944" y="6236464"/>
                      <a:pt x="2568119" y="5714319"/>
                      <a:pt x="2370888" y="5076022"/>
                    </a:cubicBezTo>
                    <a:cubicBezTo>
                      <a:pt x="2245280" y="4669492"/>
                      <a:pt x="2063642" y="4215299"/>
                      <a:pt x="1787799" y="3751552"/>
                    </a:cubicBezTo>
                    <a:cubicBezTo>
                      <a:pt x="1687785" y="3581941"/>
                      <a:pt x="1540776" y="3293924"/>
                      <a:pt x="1374302" y="2950837"/>
                    </a:cubicBezTo>
                    <a:cubicBezTo>
                      <a:pt x="1093619" y="2372333"/>
                      <a:pt x="756154" y="1637101"/>
                      <a:pt x="479880" y="1057524"/>
                    </a:cubicBezTo>
                    <a:lnTo>
                      <a:pt x="3579" y="52095"/>
                    </a:lnTo>
                    <a:lnTo>
                      <a:pt x="3579" y="5209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1" name="Google Shape;1221;p20"/>
              <p:cNvSpPr/>
              <p:nvPr/>
            </p:nvSpPr>
            <p:spPr>
              <a:xfrm>
                <a:off x="4973399" y="13385148"/>
                <a:ext cx="2862088" cy="3912131"/>
              </a:xfrm>
              <a:custGeom>
                <a:avLst/>
                <a:gdLst/>
                <a:ahLst/>
                <a:cxnLst/>
                <a:rect l="l" t="t" r="r" b="b"/>
                <a:pathLst>
                  <a:path w="2862088" h="3912131" extrusionOk="0">
                    <a:moveTo>
                      <a:pt x="2267483" y="3498409"/>
                    </a:moveTo>
                    <a:cubicBezTo>
                      <a:pt x="2280173" y="3529110"/>
                      <a:pt x="2297164" y="3582248"/>
                      <a:pt x="2272430" y="3614023"/>
                    </a:cubicBezTo>
                    <a:cubicBezTo>
                      <a:pt x="2248771" y="3644296"/>
                      <a:pt x="2203711" y="3613594"/>
                      <a:pt x="2182310" y="3598458"/>
                    </a:cubicBezTo>
                    <a:cubicBezTo>
                      <a:pt x="2104880" y="3543388"/>
                      <a:pt x="2033473" y="3459548"/>
                      <a:pt x="1980670" y="3366691"/>
                    </a:cubicBezTo>
                    <a:cubicBezTo>
                      <a:pt x="1959484" y="3329656"/>
                      <a:pt x="1939374" y="3254082"/>
                      <a:pt x="1969485" y="3229714"/>
                    </a:cubicBezTo>
                    <a:cubicBezTo>
                      <a:pt x="1999597" y="3205346"/>
                      <a:pt x="2036591" y="3227352"/>
                      <a:pt x="2036914" y="3227567"/>
                    </a:cubicBezTo>
                    <a:cubicBezTo>
                      <a:pt x="2066918" y="3243240"/>
                      <a:pt x="2095201" y="3263959"/>
                      <a:pt x="2121119" y="3288756"/>
                    </a:cubicBezTo>
                    <a:cubicBezTo>
                      <a:pt x="2178976" y="3343933"/>
                      <a:pt x="2232855" y="3414462"/>
                      <a:pt x="2267483" y="3498409"/>
                    </a:cubicBezTo>
                    <a:close/>
                    <a:moveTo>
                      <a:pt x="1893454" y="3397286"/>
                    </a:moveTo>
                    <a:cubicBezTo>
                      <a:pt x="1869364" y="3381613"/>
                      <a:pt x="1860224" y="3373776"/>
                      <a:pt x="1818175" y="3359177"/>
                    </a:cubicBezTo>
                    <a:cubicBezTo>
                      <a:pt x="1776126" y="3344578"/>
                      <a:pt x="1747197" y="3364974"/>
                      <a:pt x="1747197" y="3364974"/>
                    </a:cubicBezTo>
                    <a:cubicBezTo>
                      <a:pt x="1715258" y="3422942"/>
                      <a:pt x="1770749" y="3494007"/>
                      <a:pt x="1797312" y="3530291"/>
                    </a:cubicBezTo>
                    <a:cubicBezTo>
                      <a:pt x="1868074" y="3627335"/>
                      <a:pt x="1959807" y="3705377"/>
                      <a:pt x="2058315" y="3745096"/>
                    </a:cubicBezTo>
                    <a:cubicBezTo>
                      <a:pt x="2086168" y="3756368"/>
                      <a:pt x="2145101" y="3781917"/>
                      <a:pt x="2170481" y="3744345"/>
                    </a:cubicBezTo>
                    <a:cubicBezTo>
                      <a:pt x="2197043" y="3704840"/>
                      <a:pt x="2150370" y="3643866"/>
                      <a:pt x="2132841" y="3620035"/>
                    </a:cubicBezTo>
                    <a:cubicBezTo>
                      <a:pt x="2065305" y="3528466"/>
                      <a:pt x="1980132" y="3453644"/>
                      <a:pt x="1893454" y="3397286"/>
                    </a:cubicBezTo>
                    <a:close/>
                    <a:moveTo>
                      <a:pt x="2574944" y="3323859"/>
                    </a:moveTo>
                    <a:cubicBezTo>
                      <a:pt x="2569029" y="3314198"/>
                      <a:pt x="2562791" y="3304751"/>
                      <a:pt x="2555586" y="3296593"/>
                    </a:cubicBezTo>
                    <a:cubicBezTo>
                      <a:pt x="2529454" y="3267179"/>
                      <a:pt x="2508376" y="3289293"/>
                      <a:pt x="2498267" y="3329227"/>
                    </a:cubicBezTo>
                    <a:cubicBezTo>
                      <a:pt x="2484071" y="3384941"/>
                      <a:pt x="2489986" y="3448813"/>
                      <a:pt x="2497514" y="3504098"/>
                    </a:cubicBezTo>
                    <a:cubicBezTo>
                      <a:pt x="2505042" y="3558846"/>
                      <a:pt x="2518162" y="3611876"/>
                      <a:pt x="2532895" y="3663511"/>
                    </a:cubicBezTo>
                    <a:cubicBezTo>
                      <a:pt x="2552790" y="3733610"/>
                      <a:pt x="2579998" y="3816268"/>
                      <a:pt x="2634414" y="3847937"/>
                    </a:cubicBezTo>
                    <a:lnTo>
                      <a:pt x="2695282" y="3837309"/>
                    </a:lnTo>
                    <a:cubicBezTo>
                      <a:pt x="2721092" y="3806929"/>
                      <a:pt x="2700444" y="3708705"/>
                      <a:pt x="2695175" y="3676178"/>
                    </a:cubicBezTo>
                    <a:cubicBezTo>
                      <a:pt x="2674635" y="3550687"/>
                      <a:pt x="2635489" y="3422513"/>
                      <a:pt x="2574944" y="3323859"/>
                    </a:cubicBezTo>
                    <a:close/>
                    <a:moveTo>
                      <a:pt x="2848959" y="3555626"/>
                    </a:moveTo>
                    <a:cubicBezTo>
                      <a:pt x="2841861" y="3521489"/>
                      <a:pt x="2832075" y="3488318"/>
                      <a:pt x="2820783" y="3456650"/>
                    </a:cubicBezTo>
                    <a:cubicBezTo>
                      <a:pt x="2813685" y="3436790"/>
                      <a:pt x="2805835" y="3417253"/>
                      <a:pt x="2796909" y="3398789"/>
                    </a:cubicBezTo>
                    <a:cubicBezTo>
                      <a:pt x="2791962" y="3388376"/>
                      <a:pt x="2786585" y="3378070"/>
                      <a:pt x="2780132" y="3369160"/>
                    </a:cubicBezTo>
                    <a:cubicBezTo>
                      <a:pt x="2738407" y="3311622"/>
                      <a:pt x="2716683" y="3443124"/>
                      <a:pt x="2712812" y="3478227"/>
                    </a:cubicBezTo>
                    <a:cubicBezTo>
                      <a:pt x="2711736" y="3488210"/>
                      <a:pt x="2710338" y="3503883"/>
                      <a:pt x="2709693" y="3513867"/>
                    </a:cubicBezTo>
                    <a:cubicBezTo>
                      <a:pt x="2703778" y="3605650"/>
                      <a:pt x="2705821" y="3704518"/>
                      <a:pt x="2722060" y="3792759"/>
                    </a:cubicBezTo>
                    <a:cubicBezTo>
                      <a:pt x="2729911" y="3835484"/>
                      <a:pt x="2742708" y="3877135"/>
                      <a:pt x="2769809" y="3903007"/>
                    </a:cubicBezTo>
                    <a:lnTo>
                      <a:pt x="2810889" y="3912131"/>
                    </a:lnTo>
                    <a:cubicBezTo>
                      <a:pt x="2840786" y="3847937"/>
                      <a:pt x="2858423" y="3793188"/>
                      <a:pt x="2861541" y="3714180"/>
                    </a:cubicBezTo>
                    <a:cubicBezTo>
                      <a:pt x="2863692" y="3660505"/>
                      <a:pt x="2859498" y="3606616"/>
                      <a:pt x="2848959" y="3555626"/>
                    </a:cubicBezTo>
                    <a:close/>
                    <a:moveTo>
                      <a:pt x="1197446" y="1157129"/>
                    </a:moveTo>
                    <a:cubicBezTo>
                      <a:pt x="1183251" y="1073290"/>
                      <a:pt x="764054" y="606537"/>
                      <a:pt x="433687" y="251212"/>
                    </a:cubicBezTo>
                    <a:cubicBezTo>
                      <a:pt x="220863" y="22237"/>
                      <a:pt x="8683" y="-10397"/>
                      <a:pt x="4059" y="2377"/>
                    </a:cubicBezTo>
                    <a:cubicBezTo>
                      <a:pt x="-39495" y="125292"/>
                      <a:pt x="280118" y="406975"/>
                      <a:pt x="356795" y="485340"/>
                    </a:cubicBezTo>
                    <a:cubicBezTo>
                      <a:pt x="647049" y="782160"/>
                      <a:pt x="1210458" y="1233991"/>
                      <a:pt x="1197446" y="1157129"/>
                    </a:cubicBezTo>
                    <a:lnTo>
                      <a:pt x="1197446" y="1157129"/>
                    </a:lnTo>
                    <a:close/>
                    <a:moveTo>
                      <a:pt x="1299180" y="887791"/>
                    </a:moveTo>
                    <a:cubicBezTo>
                      <a:pt x="1328109" y="941573"/>
                      <a:pt x="1430273" y="1016717"/>
                      <a:pt x="1437263" y="910120"/>
                    </a:cubicBezTo>
                    <a:cubicBezTo>
                      <a:pt x="1449630" y="718394"/>
                      <a:pt x="1408012" y="360386"/>
                      <a:pt x="1341659" y="194317"/>
                    </a:cubicBezTo>
                    <a:cubicBezTo>
                      <a:pt x="1314989" y="127654"/>
                      <a:pt x="1257239" y="232748"/>
                      <a:pt x="1240247" y="390873"/>
                    </a:cubicBezTo>
                    <a:cubicBezTo>
                      <a:pt x="1221965" y="561236"/>
                      <a:pt x="1247345" y="791499"/>
                      <a:pt x="1299180" y="887791"/>
                    </a:cubicBezTo>
                    <a:lnTo>
                      <a:pt x="1299180" y="887791"/>
                    </a:lnTo>
                    <a:close/>
                    <a:moveTo>
                      <a:pt x="850087" y="1098410"/>
                    </a:moveTo>
                    <a:cubicBezTo>
                      <a:pt x="643608" y="1134586"/>
                      <a:pt x="1201425" y="1638589"/>
                      <a:pt x="1260358" y="1527376"/>
                    </a:cubicBezTo>
                    <a:cubicBezTo>
                      <a:pt x="1276274" y="1497318"/>
                      <a:pt x="1186799" y="1321695"/>
                      <a:pt x="1081086" y="1213595"/>
                    </a:cubicBezTo>
                    <a:cubicBezTo>
                      <a:pt x="1000968" y="1131473"/>
                      <a:pt x="863207" y="1096155"/>
                      <a:pt x="850087" y="1098410"/>
                    </a:cubicBezTo>
                    <a:lnTo>
                      <a:pt x="850087" y="1098410"/>
                    </a:lnTo>
                    <a:close/>
                    <a:moveTo>
                      <a:pt x="1850867" y="1521579"/>
                    </a:moveTo>
                    <a:cubicBezTo>
                      <a:pt x="1773760" y="1360770"/>
                      <a:pt x="1755908" y="1569349"/>
                      <a:pt x="1751284" y="1610356"/>
                    </a:cubicBezTo>
                    <a:cubicBezTo>
                      <a:pt x="1737304" y="1736599"/>
                      <a:pt x="1772255" y="2058216"/>
                      <a:pt x="1793978" y="2085268"/>
                    </a:cubicBezTo>
                    <a:cubicBezTo>
                      <a:pt x="1859578" y="2167604"/>
                      <a:pt x="1870978" y="2026119"/>
                      <a:pt x="1874419" y="2001858"/>
                    </a:cubicBezTo>
                    <a:cubicBezTo>
                      <a:pt x="1890335" y="1889893"/>
                      <a:pt x="1879258" y="1580835"/>
                      <a:pt x="1850867" y="1521579"/>
                    </a:cubicBezTo>
                    <a:lnTo>
                      <a:pt x="1850867" y="1521579"/>
                    </a:lnTo>
                    <a:close/>
                    <a:moveTo>
                      <a:pt x="2083372" y="1591248"/>
                    </a:moveTo>
                    <a:cubicBezTo>
                      <a:pt x="2056379" y="1356798"/>
                      <a:pt x="1952171" y="1542834"/>
                      <a:pt x="1942278" y="1629357"/>
                    </a:cubicBezTo>
                    <a:cubicBezTo>
                      <a:pt x="1927114" y="1760215"/>
                      <a:pt x="1923780" y="1885813"/>
                      <a:pt x="1930448" y="2010016"/>
                    </a:cubicBezTo>
                    <a:cubicBezTo>
                      <a:pt x="1931416" y="2027836"/>
                      <a:pt x="1933029" y="2045441"/>
                      <a:pt x="1936363" y="2062617"/>
                    </a:cubicBezTo>
                    <a:cubicBezTo>
                      <a:pt x="1962603" y="2199487"/>
                      <a:pt x="2088534" y="1901379"/>
                      <a:pt x="2083372" y="1591248"/>
                    </a:cubicBezTo>
                    <a:lnTo>
                      <a:pt x="2083372" y="1591248"/>
                    </a:lnTo>
                    <a:close/>
                    <a:moveTo>
                      <a:pt x="1474903" y="2267009"/>
                    </a:moveTo>
                    <a:cubicBezTo>
                      <a:pt x="1356607" y="2243500"/>
                      <a:pt x="1401882" y="2358793"/>
                      <a:pt x="1433284" y="2395828"/>
                    </a:cubicBezTo>
                    <a:cubicBezTo>
                      <a:pt x="1512542" y="2488900"/>
                      <a:pt x="1628472" y="2612995"/>
                      <a:pt x="1739454" y="2628131"/>
                    </a:cubicBezTo>
                    <a:cubicBezTo>
                      <a:pt x="1818390" y="2638759"/>
                      <a:pt x="1743541" y="2507256"/>
                      <a:pt x="1724829" y="2480956"/>
                    </a:cubicBezTo>
                    <a:cubicBezTo>
                      <a:pt x="1663315" y="2394003"/>
                      <a:pt x="1568571" y="2285688"/>
                      <a:pt x="1474903" y="2267009"/>
                    </a:cubicBezTo>
                    <a:lnTo>
                      <a:pt x="1474903" y="2267009"/>
                    </a:lnTo>
                    <a:close/>
                    <a:moveTo>
                      <a:pt x="1342734" y="2650567"/>
                    </a:moveTo>
                    <a:cubicBezTo>
                      <a:pt x="1445436" y="2699733"/>
                      <a:pt x="1732464" y="2824043"/>
                      <a:pt x="1750854" y="2789369"/>
                    </a:cubicBezTo>
                    <a:cubicBezTo>
                      <a:pt x="1769674" y="2754051"/>
                      <a:pt x="1721280" y="2694687"/>
                      <a:pt x="1706224" y="2675794"/>
                    </a:cubicBezTo>
                    <a:cubicBezTo>
                      <a:pt x="1634817" y="2586480"/>
                      <a:pt x="1379621" y="2452938"/>
                      <a:pt x="1356177" y="2458520"/>
                    </a:cubicBezTo>
                    <a:cubicBezTo>
                      <a:pt x="1247023" y="2484391"/>
                      <a:pt x="1280683" y="2620831"/>
                      <a:pt x="1342734" y="2650567"/>
                    </a:cubicBezTo>
                    <a:lnTo>
                      <a:pt x="1342734" y="2650567"/>
                    </a:lnTo>
                    <a:close/>
                    <a:moveTo>
                      <a:pt x="2313941" y="2796776"/>
                    </a:moveTo>
                    <a:cubicBezTo>
                      <a:pt x="2312758" y="2827478"/>
                      <a:pt x="2323189" y="2926239"/>
                      <a:pt x="2352225" y="2935686"/>
                    </a:cubicBezTo>
                    <a:cubicBezTo>
                      <a:pt x="2388359" y="2947387"/>
                      <a:pt x="2445356" y="2863762"/>
                      <a:pt x="2450196" y="2841004"/>
                    </a:cubicBezTo>
                    <a:cubicBezTo>
                      <a:pt x="2472672" y="2736661"/>
                      <a:pt x="2492890" y="2555563"/>
                      <a:pt x="2483641" y="2448644"/>
                    </a:cubicBezTo>
                    <a:cubicBezTo>
                      <a:pt x="2480737" y="2414507"/>
                      <a:pt x="2471704" y="2340329"/>
                      <a:pt x="2436645" y="2339148"/>
                    </a:cubicBezTo>
                    <a:cubicBezTo>
                      <a:pt x="2404813" y="2337967"/>
                      <a:pt x="2385348" y="2404845"/>
                      <a:pt x="2375669" y="2435547"/>
                    </a:cubicBezTo>
                    <a:cubicBezTo>
                      <a:pt x="2340396" y="2547942"/>
                      <a:pt x="2318673" y="2666991"/>
                      <a:pt x="2313941" y="2796776"/>
                    </a:cubicBezTo>
                    <a:lnTo>
                      <a:pt x="2313941" y="2796776"/>
                    </a:lnTo>
                    <a:close/>
                    <a:moveTo>
                      <a:pt x="2253395" y="2985925"/>
                    </a:moveTo>
                    <a:cubicBezTo>
                      <a:pt x="2253180" y="2990219"/>
                      <a:pt x="2300928" y="2854315"/>
                      <a:pt x="2299960" y="2758131"/>
                    </a:cubicBezTo>
                    <a:cubicBezTo>
                      <a:pt x="2298885" y="2643053"/>
                      <a:pt x="2304369" y="2592706"/>
                      <a:pt x="2276624" y="2506290"/>
                    </a:cubicBezTo>
                    <a:cubicBezTo>
                      <a:pt x="2267053" y="2476447"/>
                      <a:pt x="2249954" y="2428248"/>
                      <a:pt x="2219627" y="2433293"/>
                    </a:cubicBezTo>
                    <a:cubicBezTo>
                      <a:pt x="2184246" y="2439197"/>
                      <a:pt x="2164781" y="2490295"/>
                      <a:pt x="2155640" y="2530551"/>
                    </a:cubicBezTo>
                    <a:cubicBezTo>
                      <a:pt x="2132518" y="2632103"/>
                      <a:pt x="2142950" y="2747288"/>
                      <a:pt x="2161339" y="2845835"/>
                    </a:cubicBezTo>
                    <a:cubicBezTo>
                      <a:pt x="2168007" y="2881474"/>
                      <a:pt x="2211239" y="3018881"/>
                      <a:pt x="2253395" y="2985925"/>
                    </a:cubicBezTo>
                    <a:lnTo>
                      <a:pt x="2253395" y="2985925"/>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2" name="Google Shape;1222;p20"/>
              <p:cNvSpPr/>
              <p:nvPr/>
            </p:nvSpPr>
            <p:spPr>
              <a:xfrm>
                <a:off x="6707623" y="17079667"/>
                <a:ext cx="4041648" cy="3287116"/>
              </a:xfrm>
              <a:custGeom>
                <a:avLst/>
                <a:gdLst/>
                <a:ahLst/>
                <a:cxnLst/>
                <a:rect l="l" t="t" r="r" b="b"/>
                <a:pathLst>
                  <a:path w="4041648" h="3287116" extrusionOk="0">
                    <a:moveTo>
                      <a:pt x="4041473" y="82674"/>
                    </a:moveTo>
                    <a:cubicBezTo>
                      <a:pt x="4045022" y="101568"/>
                      <a:pt x="3993510" y="151163"/>
                      <a:pt x="3983616" y="163615"/>
                    </a:cubicBezTo>
                    <a:cubicBezTo>
                      <a:pt x="3913391" y="251749"/>
                      <a:pt x="3844458" y="341707"/>
                      <a:pt x="3765845" y="422326"/>
                    </a:cubicBezTo>
                    <a:cubicBezTo>
                      <a:pt x="3452039" y="744588"/>
                      <a:pt x="2857550" y="968624"/>
                      <a:pt x="2454808" y="657742"/>
                    </a:cubicBezTo>
                    <a:cubicBezTo>
                      <a:pt x="2438139" y="647652"/>
                      <a:pt x="2469541" y="509386"/>
                      <a:pt x="2475456" y="493820"/>
                    </a:cubicBezTo>
                    <a:cubicBezTo>
                      <a:pt x="2515784" y="388726"/>
                      <a:pt x="2592783" y="303061"/>
                      <a:pt x="2675267" y="230279"/>
                    </a:cubicBezTo>
                    <a:cubicBezTo>
                      <a:pt x="2960467" y="-21132"/>
                      <a:pt x="3371598" y="-26392"/>
                      <a:pt x="3726054" y="27497"/>
                    </a:cubicBezTo>
                    <a:cubicBezTo>
                      <a:pt x="3811012" y="40486"/>
                      <a:pt x="3895862" y="53905"/>
                      <a:pt x="3980282" y="70651"/>
                    </a:cubicBezTo>
                    <a:cubicBezTo>
                      <a:pt x="3985229" y="71617"/>
                      <a:pt x="4040613" y="78058"/>
                      <a:pt x="4041473" y="82674"/>
                    </a:cubicBezTo>
                    <a:close/>
                    <a:moveTo>
                      <a:pt x="393347" y="1185255"/>
                    </a:moveTo>
                    <a:cubicBezTo>
                      <a:pt x="292150" y="1181282"/>
                      <a:pt x="190309" y="1189441"/>
                      <a:pt x="89112" y="1195560"/>
                    </a:cubicBezTo>
                    <a:cubicBezTo>
                      <a:pt x="74809" y="1196419"/>
                      <a:pt x="10607" y="1191910"/>
                      <a:pt x="176" y="1205544"/>
                    </a:cubicBezTo>
                    <a:cubicBezTo>
                      <a:pt x="-2513" y="1208979"/>
                      <a:pt x="26523" y="1249771"/>
                      <a:pt x="28781" y="1253636"/>
                    </a:cubicBezTo>
                    <a:cubicBezTo>
                      <a:pt x="68357" y="1319978"/>
                      <a:pt x="110405" y="1384816"/>
                      <a:pt x="152777" y="1449226"/>
                    </a:cubicBezTo>
                    <a:cubicBezTo>
                      <a:pt x="329790" y="1718349"/>
                      <a:pt x="580576" y="1989620"/>
                      <a:pt x="920407" y="2028802"/>
                    </a:cubicBezTo>
                    <a:cubicBezTo>
                      <a:pt x="1018700" y="2040181"/>
                      <a:pt x="1122477" y="2040074"/>
                      <a:pt x="1217114" y="2003790"/>
                    </a:cubicBezTo>
                    <a:cubicBezTo>
                      <a:pt x="1231094" y="1998315"/>
                      <a:pt x="1342615" y="1936160"/>
                      <a:pt x="1339388" y="1918984"/>
                    </a:cubicBezTo>
                    <a:cubicBezTo>
                      <a:pt x="1305513" y="1463181"/>
                      <a:pt x="797918" y="1201035"/>
                      <a:pt x="393347" y="1185255"/>
                    </a:cubicBezTo>
                    <a:close/>
                    <a:moveTo>
                      <a:pt x="3553988" y="2576711"/>
                    </a:moveTo>
                    <a:cubicBezTo>
                      <a:pt x="3234590" y="2532483"/>
                      <a:pt x="2864970" y="2542145"/>
                      <a:pt x="2611711" y="2771764"/>
                    </a:cubicBezTo>
                    <a:cubicBezTo>
                      <a:pt x="2538367" y="2838105"/>
                      <a:pt x="2470186" y="2916148"/>
                      <a:pt x="2435235" y="3011152"/>
                    </a:cubicBezTo>
                    <a:cubicBezTo>
                      <a:pt x="2429966" y="3025214"/>
                      <a:pt x="2403403" y="3149846"/>
                      <a:pt x="2418566" y="3158756"/>
                    </a:cubicBezTo>
                    <a:cubicBezTo>
                      <a:pt x="2784530" y="3433462"/>
                      <a:pt x="3316429" y="3224776"/>
                      <a:pt x="3594639" y="2931284"/>
                    </a:cubicBezTo>
                    <a:cubicBezTo>
                      <a:pt x="3664326" y="2857750"/>
                      <a:pt x="3725302" y="2775951"/>
                      <a:pt x="3787245" y="2695868"/>
                    </a:cubicBezTo>
                    <a:cubicBezTo>
                      <a:pt x="3796064" y="2684596"/>
                      <a:pt x="3841769" y="2639295"/>
                      <a:pt x="3838328" y="2622442"/>
                    </a:cubicBezTo>
                    <a:cubicBezTo>
                      <a:pt x="3837468" y="2618255"/>
                      <a:pt x="3787568" y="2613102"/>
                      <a:pt x="3783159" y="2612351"/>
                    </a:cubicBezTo>
                    <a:cubicBezTo>
                      <a:pt x="3707127" y="2598288"/>
                      <a:pt x="3630558" y="2587231"/>
                      <a:pt x="3553988" y="25767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3" name="Google Shape;1223;p20"/>
              <p:cNvSpPr/>
              <p:nvPr/>
            </p:nvSpPr>
            <p:spPr>
              <a:xfrm>
                <a:off x="8838727" y="19705603"/>
                <a:ext cx="1511516" cy="609687"/>
              </a:xfrm>
              <a:custGeom>
                <a:avLst/>
                <a:gdLst/>
                <a:ahLst/>
                <a:cxnLst/>
                <a:rect l="l" t="t" r="r" b="b"/>
                <a:pathLst>
                  <a:path w="1511516" h="609687" extrusionOk="0">
                    <a:moveTo>
                      <a:pt x="1508595" y="64459"/>
                    </a:moveTo>
                    <a:cubicBezTo>
                      <a:pt x="1502465" y="53294"/>
                      <a:pt x="1488377" y="49215"/>
                      <a:pt x="1477193" y="55334"/>
                    </a:cubicBezTo>
                    <a:cubicBezTo>
                      <a:pt x="1435682" y="77233"/>
                      <a:pt x="1390729" y="95268"/>
                      <a:pt x="1344164" y="111263"/>
                    </a:cubicBezTo>
                    <a:cubicBezTo>
                      <a:pt x="1234687" y="149049"/>
                      <a:pt x="1116714" y="175457"/>
                      <a:pt x="1012721" y="209379"/>
                    </a:cubicBezTo>
                    <a:cubicBezTo>
                      <a:pt x="939701" y="233748"/>
                      <a:pt x="866787" y="257794"/>
                      <a:pt x="793982" y="282055"/>
                    </a:cubicBezTo>
                    <a:cubicBezTo>
                      <a:pt x="813447" y="253178"/>
                      <a:pt x="840655" y="221832"/>
                      <a:pt x="871197" y="189842"/>
                    </a:cubicBezTo>
                    <a:cubicBezTo>
                      <a:pt x="880875" y="179644"/>
                      <a:pt x="890877" y="169446"/>
                      <a:pt x="900878" y="159248"/>
                    </a:cubicBezTo>
                    <a:cubicBezTo>
                      <a:pt x="910879" y="149049"/>
                      <a:pt x="920881" y="138959"/>
                      <a:pt x="930882" y="129083"/>
                    </a:cubicBezTo>
                    <a:cubicBezTo>
                      <a:pt x="967446" y="93228"/>
                      <a:pt x="1004656" y="61238"/>
                      <a:pt x="1040145" y="44492"/>
                    </a:cubicBezTo>
                    <a:cubicBezTo>
                      <a:pt x="1052082" y="39768"/>
                      <a:pt x="1057781" y="26350"/>
                      <a:pt x="1053049" y="14541"/>
                    </a:cubicBezTo>
                    <a:cubicBezTo>
                      <a:pt x="1048318" y="2626"/>
                      <a:pt x="1034767" y="-3064"/>
                      <a:pt x="1022938" y="1660"/>
                    </a:cubicBezTo>
                    <a:cubicBezTo>
                      <a:pt x="994977" y="10784"/>
                      <a:pt x="964758" y="26457"/>
                      <a:pt x="934646" y="46960"/>
                    </a:cubicBezTo>
                    <a:cubicBezTo>
                      <a:pt x="908944" y="64351"/>
                      <a:pt x="883241" y="84962"/>
                      <a:pt x="859690" y="108042"/>
                    </a:cubicBezTo>
                    <a:cubicBezTo>
                      <a:pt x="841193" y="126184"/>
                      <a:pt x="824201" y="145829"/>
                      <a:pt x="808930" y="165689"/>
                    </a:cubicBezTo>
                    <a:cubicBezTo>
                      <a:pt x="782905" y="199611"/>
                      <a:pt x="762150" y="234070"/>
                      <a:pt x="747524" y="264020"/>
                    </a:cubicBezTo>
                    <a:cubicBezTo>
                      <a:pt x="741395" y="274862"/>
                      <a:pt x="745373" y="287851"/>
                      <a:pt x="755160" y="294937"/>
                    </a:cubicBezTo>
                    <a:cubicBezTo>
                      <a:pt x="740642" y="299767"/>
                      <a:pt x="726123" y="304491"/>
                      <a:pt x="711713" y="309428"/>
                    </a:cubicBezTo>
                    <a:cubicBezTo>
                      <a:pt x="644930" y="332079"/>
                      <a:pt x="578362" y="355374"/>
                      <a:pt x="512008" y="378991"/>
                    </a:cubicBezTo>
                    <a:cubicBezTo>
                      <a:pt x="510933" y="379420"/>
                      <a:pt x="509750" y="379850"/>
                      <a:pt x="508675" y="380279"/>
                    </a:cubicBezTo>
                    <a:cubicBezTo>
                      <a:pt x="511579" y="376951"/>
                      <a:pt x="514697" y="373731"/>
                      <a:pt x="517601" y="370295"/>
                    </a:cubicBezTo>
                    <a:cubicBezTo>
                      <a:pt x="527602" y="358702"/>
                      <a:pt x="537496" y="347108"/>
                      <a:pt x="546959" y="335085"/>
                    </a:cubicBezTo>
                    <a:cubicBezTo>
                      <a:pt x="554918" y="325101"/>
                      <a:pt x="562446" y="314796"/>
                      <a:pt x="569758" y="304383"/>
                    </a:cubicBezTo>
                    <a:cubicBezTo>
                      <a:pt x="577071" y="293863"/>
                      <a:pt x="583739" y="283128"/>
                      <a:pt x="590729" y="272393"/>
                    </a:cubicBezTo>
                    <a:cubicBezTo>
                      <a:pt x="592557" y="269602"/>
                      <a:pt x="622884" y="223549"/>
                      <a:pt x="636219" y="206588"/>
                    </a:cubicBezTo>
                    <a:cubicBezTo>
                      <a:pt x="636756" y="205944"/>
                      <a:pt x="637079" y="205193"/>
                      <a:pt x="637402" y="204442"/>
                    </a:cubicBezTo>
                    <a:lnTo>
                      <a:pt x="637187" y="204549"/>
                    </a:lnTo>
                    <a:lnTo>
                      <a:pt x="637509" y="204334"/>
                    </a:lnTo>
                    <a:cubicBezTo>
                      <a:pt x="637832" y="203582"/>
                      <a:pt x="638155" y="203046"/>
                      <a:pt x="638585" y="203368"/>
                    </a:cubicBezTo>
                    <a:cubicBezTo>
                      <a:pt x="638585" y="203475"/>
                      <a:pt x="638692" y="203582"/>
                      <a:pt x="638692" y="203582"/>
                    </a:cubicBezTo>
                    <a:cubicBezTo>
                      <a:pt x="648801" y="196712"/>
                      <a:pt x="651920" y="182972"/>
                      <a:pt x="645467" y="172452"/>
                    </a:cubicBezTo>
                    <a:cubicBezTo>
                      <a:pt x="641381" y="164186"/>
                      <a:pt x="631379" y="156671"/>
                      <a:pt x="613743" y="164186"/>
                    </a:cubicBezTo>
                    <a:cubicBezTo>
                      <a:pt x="611485" y="165152"/>
                      <a:pt x="607075" y="168587"/>
                      <a:pt x="601268" y="173847"/>
                    </a:cubicBezTo>
                    <a:cubicBezTo>
                      <a:pt x="583846" y="189520"/>
                      <a:pt x="543841" y="233855"/>
                      <a:pt x="541583" y="236539"/>
                    </a:cubicBezTo>
                    <a:cubicBezTo>
                      <a:pt x="533517" y="246415"/>
                      <a:pt x="525236" y="255969"/>
                      <a:pt x="517493" y="265952"/>
                    </a:cubicBezTo>
                    <a:cubicBezTo>
                      <a:pt x="509750" y="275936"/>
                      <a:pt x="502115" y="286134"/>
                      <a:pt x="494909" y="296439"/>
                    </a:cubicBezTo>
                    <a:cubicBezTo>
                      <a:pt x="486091" y="308892"/>
                      <a:pt x="477811" y="321666"/>
                      <a:pt x="469530" y="334441"/>
                    </a:cubicBezTo>
                    <a:cubicBezTo>
                      <a:pt x="457163" y="353656"/>
                      <a:pt x="445333" y="373087"/>
                      <a:pt x="432966" y="392517"/>
                    </a:cubicBezTo>
                    <a:cubicBezTo>
                      <a:pt x="428987" y="397670"/>
                      <a:pt x="427696" y="404003"/>
                      <a:pt x="428449" y="410014"/>
                    </a:cubicBezTo>
                    <a:cubicBezTo>
                      <a:pt x="290581" y="459717"/>
                      <a:pt x="152928" y="510171"/>
                      <a:pt x="15813" y="562987"/>
                    </a:cubicBezTo>
                    <a:cubicBezTo>
                      <a:pt x="3230" y="567603"/>
                      <a:pt x="-3114" y="581451"/>
                      <a:pt x="1510" y="593904"/>
                    </a:cubicBezTo>
                    <a:cubicBezTo>
                      <a:pt x="6134" y="606463"/>
                      <a:pt x="20007" y="612796"/>
                      <a:pt x="32481" y="608181"/>
                    </a:cubicBezTo>
                    <a:cubicBezTo>
                      <a:pt x="172178" y="559015"/>
                      <a:pt x="312412" y="512425"/>
                      <a:pt x="452431" y="465514"/>
                    </a:cubicBezTo>
                    <a:cubicBezTo>
                      <a:pt x="452968" y="465299"/>
                      <a:pt x="453506" y="465192"/>
                      <a:pt x="454044" y="464977"/>
                    </a:cubicBezTo>
                    <a:cubicBezTo>
                      <a:pt x="454151" y="471418"/>
                      <a:pt x="456302" y="478503"/>
                      <a:pt x="464905" y="486447"/>
                    </a:cubicBezTo>
                    <a:cubicBezTo>
                      <a:pt x="472649" y="493640"/>
                      <a:pt x="496523" y="509527"/>
                      <a:pt x="498996" y="510815"/>
                    </a:cubicBezTo>
                    <a:cubicBezTo>
                      <a:pt x="509965" y="516397"/>
                      <a:pt x="521257" y="521013"/>
                      <a:pt x="532764" y="525307"/>
                    </a:cubicBezTo>
                    <a:cubicBezTo>
                      <a:pt x="543733" y="529279"/>
                      <a:pt x="554918" y="532822"/>
                      <a:pt x="566102" y="536364"/>
                    </a:cubicBezTo>
                    <a:cubicBezTo>
                      <a:pt x="580083" y="540551"/>
                      <a:pt x="594063" y="544845"/>
                      <a:pt x="608366" y="548495"/>
                    </a:cubicBezTo>
                    <a:cubicBezTo>
                      <a:pt x="622454" y="552037"/>
                      <a:pt x="636649" y="555258"/>
                      <a:pt x="650844" y="557941"/>
                    </a:cubicBezTo>
                    <a:cubicBezTo>
                      <a:pt x="667836" y="561269"/>
                      <a:pt x="684935" y="563845"/>
                      <a:pt x="702034" y="566529"/>
                    </a:cubicBezTo>
                    <a:cubicBezTo>
                      <a:pt x="727522" y="570501"/>
                      <a:pt x="752901" y="573829"/>
                      <a:pt x="778281" y="578230"/>
                    </a:cubicBezTo>
                    <a:cubicBezTo>
                      <a:pt x="791186" y="581558"/>
                      <a:pt x="804306" y="573722"/>
                      <a:pt x="807640" y="560732"/>
                    </a:cubicBezTo>
                    <a:cubicBezTo>
                      <a:pt x="810866" y="547850"/>
                      <a:pt x="803016" y="534754"/>
                      <a:pt x="790111" y="531426"/>
                    </a:cubicBezTo>
                    <a:cubicBezTo>
                      <a:pt x="755375" y="520154"/>
                      <a:pt x="720854" y="509420"/>
                      <a:pt x="685580" y="500080"/>
                    </a:cubicBezTo>
                    <a:cubicBezTo>
                      <a:pt x="671707" y="496323"/>
                      <a:pt x="657835" y="492780"/>
                      <a:pt x="643854" y="489775"/>
                    </a:cubicBezTo>
                    <a:cubicBezTo>
                      <a:pt x="622991" y="485159"/>
                      <a:pt x="602021" y="481831"/>
                      <a:pt x="581265" y="477215"/>
                    </a:cubicBezTo>
                    <a:cubicBezTo>
                      <a:pt x="568468" y="474746"/>
                      <a:pt x="555670" y="472277"/>
                      <a:pt x="543088" y="469164"/>
                    </a:cubicBezTo>
                    <a:cubicBezTo>
                      <a:pt x="535022" y="467231"/>
                      <a:pt x="527065" y="465192"/>
                      <a:pt x="519214" y="462616"/>
                    </a:cubicBezTo>
                    <a:cubicBezTo>
                      <a:pt x="518031" y="462186"/>
                      <a:pt x="505664" y="459287"/>
                      <a:pt x="498566" y="455638"/>
                    </a:cubicBezTo>
                    <a:lnTo>
                      <a:pt x="498243" y="454887"/>
                    </a:lnTo>
                    <a:lnTo>
                      <a:pt x="497921" y="454350"/>
                    </a:lnTo>
                    <a:lnTo>
                      <a:pt x="498243" y="455423"/>
                    </a:lnTo>
                    <a:cubicBezTo>
                      <a:pt x="495662" y="454027"/>
                      <a:pt x="495340" y="452632"/>
                      <a:pt x="495125" y="451129"/>
                    </a:cubicBezTo>
                    <a:cubicBezTo>
                      <a:pt x="495232" y="451129"/>
                      <a:pt x="495340" y="451022"/>
                      <a:pt x="495447" y="451022"/>
                    </a:cubicBezTo>
                    <a:cubicBezTo>
                      <a:pt x="496307" y="452095"/>
                      <a:pt x="497276" y="453061"/>
                      <a:pt x="497921" y="454350"/>
                    </a:cubicBezTo>
                    <a:cubicBezTo>
                      <a:pt x="497598" y="453061"/>
                      <a:pt x="497060" y="451773"/>
                      <a:pt x="496630" y="450700"/>
                    </a:cubicBezTo>
                    <a:cubicBezTo>
                      <a:pt x="575458" y="424399"/>
                      <a:pt x="654286" y="398206"/>
                      <a:pt x="732899" y="371261"/>
                    </a:cubicBezTo>
                    <a:cubicBezTo>
                      <a:pt x="751288" y="365035"/>
                      <a:pt x="769570" y="358380"/>
                      <a:pt x="787852" y="352046"/>
                    </a:cubicBezTo>
                    <a:cubicBezTo>
                      <a:pt x="789573" y="356018"/>
                      <a:pt x="791186" y="360312"/>
                      <a:pt x="795057" y="362888"/>
                    </a:cubicBezTo>
                    <a:cubicBezTo>
                      <a:pt x="804414" y="369007"/>
                      <a:pt x="869907" y="393912"/>
                      <a:pt x="882381" y="397562"/>
                    </a:cubicBezTo>
                    <a:cubicBezTo>
                      <a:pt x="909482" y="404862"/>
                      <a:pt x="936904" y="412054"/>
                      <a:pt x="964758" y="417314"/>
                    </a:cubicBezTo>
                    <a:cubicBezTo>
                      <a:pt x="983255" y="420750"/>
                      <a:pt x="1001859" y="423433"/>
                      <a:pt x="1020572" y="425365"/>
                    </a:cubicBezTo>
                    <a:cubicBezTo>
                      <a:pt x="1067567" y="430196"/>
                      <a:pt x="1114563" y="430947"/>
                      <a:pt x="1160913" y="431055"/>
                    </a:cubicBezTo>
                    <a:cubicBezTo>
                      <a:pt x="1174248" y="431914"/>
                      <a:pt x="1185756" y="421716"/>
                      <a:pt x="1186508" y="408512"/>
                    </a:cubicBezTo>
                    <a:cubicBezTo>
                      <a:pt x="1187369" y="395200"/>
                      <a:pt x="1177152" y="383714"/>
                      <a:pt x="1163924" y="382963"/>
                    </a:cubicBezTo>
                    <a:lnTo>
                      <a:pt x="895394" y="340882"/>
                    </a:lnTo>
                    <a:cubicBezTo>
                      <a:pt x="885930" y="339271"/>
                      <a:pt x="874853" y="332187"/>
                      <a:pt x="864099" y="326497"/>
                    </a:cubicBezTo>
                    <a:cubicBezTo>
                      <a:pt x="863669" y="326282"/>
                      <a:pt x="863239" y="326175"/>
                      <a:pt x="862809" y="325853"/>
                    </a:cubicBezTo>
                    <a:cubicBezTo>
                      <a:pt x="919268" y="306101"/>
                      <a:pt x="975834" y="286456"/>
                      <a:pt x="1032401" y="266704"/>
                    </a:cubicBezTo>
                    <a:cubicBezTo>
                      <a:pt x="1135533" y="229776"/>
                      <a:pt x="1253184" y="200362"/>
                      <a:pt x="1361586" y="159355"/>
                    </a:cubicBezTo>
                    <a:cubicBezTo>
                      <a:pt x="1410087" y="140998"/>
                      <a:pt x="1456652" y="120280"/>
                      <a:pt x="1499561" y="95804"/>
                    </a:cubicBezTo>
                    <a:cubicBezTo>
                      <a:pt x="1510746" y="89686"/>
                      <a:pt x="1514832" y="75623"/>
                      <a:pt x="1508595" y="64459"/>
                    </a:cubicBezTo>
                    <a:close/>
                    <a:moveTo>
                      <a:pt x="500502" y="461650"/>
                    </a:moveTo>
                    <a:cubicBezTo>
                      <a:pt x="500609" y="462616"/>
                      <a:pt x="500717" y="463689"/>
                      <a:pt x="500717" y="464763"/>
                    </a:cubicBezTo>
                    <a:cubicBezTo>
                      <a:pt x="500824" y="467983"/>
                      <a:pt x="500287" y="470989"/>
                      <a:pt x="499211" y="473780"/>
                    </a:cubicBezTo>
                    <a:cubicBezTo>
                      <a:pt x="500932" y="470237"/>
                      <a:pt x="501685" y="466158"/>
                      <a:pt x="500502" y="461650"/>
                    </a:cubicBezTo>
                    <a:close/>
                    <a:moveTo>
                      <a:pt x="637509" y="204334"/>
                    </a:moveTo>
                    <a:lnTo>
                      <a:pt x="638692" y="203582"/>
                    </a:lnTo>
                    <a:cubicBezTo>
                      <a:pt x="638907" y="204012"/>
                      <a:pt x="638155" y="204227"/>
                      <a:pt x="637402" y="204442"/>
                    </a:cubicBezTo>
                    <a:lnTo>
                      <a:pt x="637509" y="204334"/>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4" name="Google Shape;1224;p20"/>
              <p:cNvSpPr/>
              <p:nvPr/>
            </p:nvSpPr>
            <p:spPr>
              <a:xfrm>
                <a:off x="5626598" y="15988164"/>
                <a:ext cx="5182443" cy="7140262"/>
              </a:xfrm>
              <a:custGeom>
                <a:avLst/>
                <a:gdLst/>
                <a:ahLst/>
                <a:cxnLst/>
                <a:rect l="l" t="t" r="r" b="b"/>
                <a:pathLst>
                  <a:path w="5182443" h="7140262" extrusionOk="0">
                    <a:moveTo>
                      <a:pt x="3707469" y="3755381"/>
                    </a:moveTo>
                    <a:cubicBezTo>
                      <a:pt x="4118062" y="3271560"/>
                      <a:pt x="4611247" y="2858911"/>
                      <a:pt x="5163472" y="2584634"/>
                    </a:cubicBezTo>
                    <a:cubicBezTo>
                      <a:pt x="5180249" y="2576369"/>
                      <a:pt x="5187239" y="2556079"/>
                      <a:pt x="5178958" y="2539333"/>
                    </a:cubicBezTo>
                    <a:cubicBezTo>
                      <a:pt x="5170785" y="2522587"/>
                      <a:pt x="5150460" y="2515609"/>
                      <a:pt x="5133683" y="2523875"/>
                    </a:cubicBezTo>
                    <a:cubicBezTo>
                      <a:pt x="4568984" y="2796541"/>
                      <a:pt x="4061281" y="3209190"/>
                      <a:pt x="3640041" y="3697950"/>
                    </a:cubicBezTo>
                    <a:cubicBezTo>
                      <a:pt x="3599606" y="3744861"/>
                      <a:pt x="3562504" y="3794564"/>
                      <a:pt x="3523574" y="3842871"/>
                    </a:cubicBezTo>
                    <a:cubicBezTo>
                      <a:pt x="3538629" y="3772664"/>
                      <a:pt x="3546588" y="3700955"/>
                      <a:pt x="3550029" y="3628280"/>
                    </a:cubicBezTo>
                    <a:cubicBezTo>
                      <a:pt x="3557664" y="3465647"/>
                      <a:pt x="3542393" y="3298182"/>
                      <a:pt x="3534220" y="3133402"/>
                    </a:cubicBezTo>
                    <a:cubicBezTo>
                      <a:pt x="3526047" y="2970124"/>
                      <a:pt x="3524541" y="2809423"/>
                      <a:pt x="3564655" y="2658705"/>
                    </a:cubicBezTo>
                    <a:cubicBezTo>
                      <a:pt x="3587346" y="2570572"/>
                      <a:pt x="3647999" y="2448945"/>
                      <a:pt x="3733602" y="2387005"/>
                    </a:cubicBezTo>
                    <a:cubicBezTo>
                      <a:pt x="3784361" y="2350184"/>
                      <a:pt x="3844692" y="2336337"/>
                      <a:pt x="3910938" y="2372728"/>
                    </a:cubicBezTo>
                    <a:cubicBezTo>
                      <a:pt x="3977398" y="2409012"/>
                      <a:pt x="4010198" y="2495106"/>
                      <a:pt x="4007832" y="2575724"/>
                    </a:cubicBezTo>
                    <a:cubicBezTo>
                      <a:pt x="4005467" y="2655055"/>
                      <a:pt x="3968365" y="2731810"/>
                      <a:pt x="3884590" y="2748771"/>
                    </a:cubicBezTo>
                    <a:cubicBezTo>
                      <a:pt x="3858242" y="2754245"/>
                      <a:pt x="3835766" y="2743296"/>
                      <a:pt x="3818882" y="2727301"/>
                    </a:cubicBezTo>
                    <a:cubicBezTo>
                      <a:pt x="3802966" y="2712165"/>
                      <a:pt x="3791352" y="2692842"/>
                      <a:pt x="3785760" y="2675237"/>
                    </a:cubicBezTo>
                    <a:cubicBezTo>
                      <a:pt x="3784576" y="2671372"/>
                      <a:pt x="3783716" y="2666434"/>
                      <a:pt x="3783286" y="2662248"/>
                    </a:cubicBezTo>
                    <a:cubicBezTo>
                      <a:pt x="3796729" y="2661496"/>
                      <a:pt x="3808881" y="2652157"/>
                      <a:pt x="3812645" y="2638416"/>
                    </a:cubicBezTo>
                    <a:cubicBezTo>
                      <a:pt x="3817269" y="2621133"/>
                      <a:pt x="3807053" y="2603313"/>
                      <a:pt x="3789738" y="2598697"/>
                    </a:cubicBezTo>
                    <a:cubicBezTo>
                      <a:pt x="3770704" y="2593222"/>
                      <a:pt x="3755863" y="2596443"/>
                      <a:pt x="3744571" y="2602562"/>
                    </a:cubicBezTo>
                    <a:cubicBezTo>
                      <a:pt x="3730806" y="2610076"/>
                      <a:pt x="3721020" y="2623709"/>
                      <a:pt x="3717363" y="2642710"/>
                    </a:cubicBezTo>
                    <a:cubicBezTo>
                      <a:pt x="3713492" y="2663643"/>
                      <a:pt x="3718654" y="2694452"/>
                      <a:pt x="3733602" y="2724725"/>
                    </a:cubicBezTo>
                    <a:cubicBezTo>
                      <a:pt x="3761240" y="2780761"/>
                      <a:pt x="3821463" y="2832718"/>
                      <a:pt x="3898140" y="2819084"/>
                    </a:cubicBezTo>
                    <a:cubicBezTo>
                      <a:pt x="4018802" y="2797400"/>
                      <a:pt x="4080100" y="2692627"/>
                      <a:pt x="4085908" y="2578838"/>
                    </a:cubicBezTo>
                    <a:cubicBezTo>
                      <a:pt x="4091607" y="2468053"/>
                      <a:pt x="4042353" y="2351473"/>
                      <a:pt x="3952019" y="2299731"/>
                    </a:cubicBezTo>
                    <a:cubicBezTo>
                      <a:pt x="3852435" y="2242835"/>
                      <a:pt x="3760165" y="2260870"/>
                      <a:pt x="3682412" y="2315511"/>
                    </a:cubicBezTo>
                    <a:cubicBezTo>
                      <a:pt x="3579603" y="2387971"/>
                      <a:pt x="3504109" y="2530960"/>
                      <a:pt x="3476040" y="2635518"/>
                    </a:cubicBezTo>
                    <a:cubicBezTo>
                      <a:pt x="3434744" y="2795360"/>
                      <a:pt x="3435282" y="2965616"/>
                      <a:pt x="3446144" y="3138340"/>
                    </a:cubicBezTo>
                    <a:cubicBezTo>
                      <a:pt x="3456360" y="3300651"/>
                      <a:pt x="3475610" y="3465217"/>
                      <a:pt x="3471739" y="3625596"/>
                    </a:cubicBezTo>
                    <a:cubicBezTo>
                      <a:pt x="3468727" y="3752054"/>
                      <a:pt x="3450446" y="3875612"/>
                      <a:pt x="3402697" y="3993374"/>
                    </a:cubicBezTo>
                    <a:cubicBezTo>
                      <a:pt x="3325483" y="4096536"/>
                      <a:pt x="3251924" y="4202060"/>
                      <a:pt x="3182452" y="4309731"/>
                    </a:cubicBezTo>
                    <a:cubicBezTo>
                      <a:pt x="3062114" y="4496411"/>
                      <a:pt x="2955325" y="4689317"/>
                      <a:pt x="2859613" y="4885013"/>
                    </a:cubicBezTo>
                    <a:cubicBezTo>
                      <a:pt x="2873809" y="4784535"/>
                      <a:pt x="2889832" y="4663339"/>
                      <a:pt x="2907362" y="4525288"/>
                    </a:cubicBezTo>
                    <a:cubicBezTo>
                      <a:pt x="2958981" y="4118757"/>
                      <a:pt x="3027163" y="3566233"/>
                      <a:pt x="3111690" y="2985046"/>
                    </a:cubicBezTo>
                    <a:cubicBezTo>
                      <a:pt x="3139758" y="2791925"/>
                      <a:pt x="3169655" y="2595584"/>
                      <a:pt x="3201057" y="2400424"/>
                    </a:cubicBezTo>
                    <a:cubicBezTo>
                      <a:pt x="3233104" y="2200540"/>
                      <a:pt x="3267087" y="2002374"/>
                      <a:pt x="3303006" y="1809468"/>
                    </a:cubicBezTo>
                    <a:cubicBezTo>
                      <a:pt x="3441520" y="1763093"/>
                      <a:pt x="3580356" y="1718222"/>
                      <a:pt x="3719191" y="1673565"/>
                    </a:cubicBezTo>
                    <a:cubicBezTo>
                      <a:pt x="3721234" y="1672920"/>
                      <a:pt x="3723385" y="1672276"/>
                      <a:pt x="3725429" y="1671525"/>
                    </a:cubicBezTo>
                    <a:cubicBezTo>
                      <a:pt x="3723385" y="1679039"/>
                      <a:pt x="3724461" y="1687949"/>
                      <a:pt x="3735430" y="1698255"/>
                    </a:cubicBezTo>
                    <a:cubicBezTo>
                      <a:pt x="3743926" y="1706198"/>
                      <a:pt x="3769844" y="1723804"/>
                      <a:pt x="3772532" y="1725199"/>
                    </a:cubicBezTo>
                    <a:cubicBezTo>
                      <a:pt x="3784576" y="1731425"/>
                      <a:pt x="3797051" y="1736578"/>
                      <a:pt x="3809634" y="1741409"/>
                    </a:cubicBezTo>
                    <a:cubicBezTo>
                      <a:pt x="3821786" y="1746025"/>
                      <a:pt x="3834153" y="1749997"/>
                      <a:pt x="3846413" y="1753969"/>
                    </a:cubicBezTo>
                    <a:cubicBezTo>
                      <a:pt x="3862006" y="1758799"/>
                      <a:pt x="3877492" y="1763738"/>
                      <a:pt x="3893193" y="1767924"/>
                    </a:cubicBezTo>
                    <a:cubicBezTo>
                      <a:pt x="3908787" y="1772111"/>
                      <a:pt x="3924488" y="1775761"/>
                      <a:pt x="3940297" y="1779088"/>
                    </a:cubicBezTo>
                    <a:cubicBezTo>
                      <a:pt x="3959116" y="1783060"/>
                      <a:pt x="3978043" y="1786281"/>
                      <a:pt x="3996971" y="1789608"/>
                    </a:cubicBezTo>
                    <a:cubicBezTo>
                      <a:pt x="4025254" y="1794547"/>
                      <a:pt x="4053430" y="1798948"/>
                      <a:pt x="4081498" y="1804423"/>
                    </a:cubicBezTo>
                    <a:cubicBezTo>
                      <a:pt x="4094403" y="1807858"/>
                      <a:pt x="4107631" y="1800236"/>
                      <a:pt x="4111072" y="1787354"/>
                    </a:cubicBezTo>
                    <a:cubicBezTo>
                      <a:pt x="4114513" y="1774580"/>
                      <a:pt x="4106878" y="1761268"/>
                      <a:pt x="4093973" y="1757833"/>
                    </a:cubicBezTo>
                    <a:cubicBezTo>
                      <a:pt x="4055581" y="1745059"/>
                      <a:pt x="4017189" y="1732928"/>
                      <a:pt x="3978151" y="1722193"/>
                    </a:cubicBezTo>
                    <a:cubicBezTo>
                      <a:pt x="3962773" y="1717899"/>
                      <a:pt x="3947394" y="1713820"/>
                      <a:pt x="3931801" y="1710278"/>
                    </a:cubicBezTo>
                    <a:cubicBezTo>
                      <a:pt x="3908787" y="1704803"/>
                      <a:pt x="3885450" y="1700509"/>
                      <a:pt x="3862329" y="1695034"/>
                    </a:cubicBezTo>
                    <a:cubicBezTo>
                      <a:pt x="3848241" y="1692028"/>
                      <a:pt x="3834046" y="1689022"/>
                      <a:pt x="3819958" y="1685265"/>
                    </a:cubicBezTo>
                    <a:cubicBezTo>
                      <a:pt x="3811032" y="1682796"/>
                      <a:pt x="3802106" y="1680435"/>
                      <a:pt x="3793395" y="1677214"/>
                    </a:cubicBezTo>
                    <a:cubicBezTo>
                      <a:pt x="3792104" y="1676785"/>
                      <a:pt x="3777694" y="1673028"/>
                      <a:pt x="3769736" y="1668626"/>
                    </a:cubicBezTo>
                    <a:lnTo>
                      <a:pt x="3769413" y="1667875"/>
                    </a:lnTo>
                    <a:cubicBezTo>
                      <a:pt x="3769306" y="1667445"/>
                      <a:pt x="3769091" y="1667123"/>
                      <a:pt x="3768983" y="1666802"/>
                    </a:cubicBezTo>
                    <a:lnTo>
                      <a:pt x="3768660" y="1666157"/>
                    </a:lnTo>
                    <a:lnTo>
                      <a:pt x="3769198" y="1668304"/>
                    </a:lnTo>
                    <a:cubicBezTo>
                      <a:pt x="3765649" y="1666265"/>
                      <a:pt x="3763606" y="1664010"/>
                      <a:pt x="3765111" y="1661971"/>
                    </a:cubicBezTo>
                    <a:lnTo>
                      <a:pt x="3765327" y="1661649"/>
                    </a:lnTo>
                    <a:cubicBezTo>
                      <a:pt x="3764359" y="1660575"/>
                      <a:pt x="3762638" y="1660790"/>
                      <a:pt x="3761455" y="1659931"/>
                    </a:cubicBezTo>
                    <a:cubicBezTo>
                      <a:pt x="3851790" y="1631054"/>
                      <a:pt x="3942232" y="1602285"/>
                      <a:pt x="4032352" y="1572871"/>
                    </a:cubicBezTo>
                    <a:cubicBezTo>
                      <a:pt x="4053322" y="1566001"/>
                      <a:pt x="4074293" y="1558809"/>
                      <a:pt x="4095263" y="1551831"/>
                    </a:cubicBezTo>
                    <a:cubicBezTo>
                      <a:pt x="4096554" y="1557198"/>
                      <a:pt x="4099350" y="1562243"/>
                      <a:pt x="4104297" y="1565679"/>
                    </a:cubicBezTo>
                    <a:cubicBezTo>
                      <a:pt x="4114084" y="1572442"/>
                      <a:pt x="4186566" y="1600460"/>
                      <a:pt x="4200117" y="1604539"/>
                    </a:cubicBezTo>
                    <a:cubicBezTo>
                      <a:pt x="4230121" y="1613019"/>
                      <a:pt x="4260340" y="1621178"/>
                      <a:pt x="4291312" y="1627404"/>
                    </a:cubicBezTo>
                    <a:cubicBezTo>
                      <a:pt x="4311744" y="1631484"/>
                      <a:pt x="4332393" y="1634704"/>
                      <a:pt x="4353040" y="1637173"/>
                    </a:cubicBezTo>
                    <a:cubicBezTo>
                      <a:pt x="4405090" y="1643399"/>
                      <a:pt x="4457356" y="1645332"/>
                      <a:pt x="4508760" y="1646512"/>
                    </a:cubicBezTo>
                    <a:cubicBezTo>
                      <a:pt x="4522096" y="1647479"/>
                      <a:pt x="4533602" y="1637495"/>
                      <a:pt x="4534678" y="1624184"/>
                    </a:cubicBezTo>
                    <a:cubicBezTo>
                      <a:pt x="4535646" y="1610980"/>
                      <a:pt x="4525645" y="1599386"/>
                      <a:pt x="4512309" y="1598420"/>
                    </a:cubicBezTo>
                    <a:cubicBezTo>
                      <a:pt x="4482413" y="1594341"/>
                      <a:pt x="4452516" y="1589188"/>
                      <a:pt x="4422190" y="1584250"/>
                    </a:cubicBezTo>
                    <a:cubicBezTo>
                      <a:pt x="4387454" y="1578561"/>
                      <a:pt x="4352718" y="1572012"/>
                      <a:pt x="4317982" y="1566001"/>
                    </a:cubicBezTo>
                    <a:cubicBezTo>
                      <a:pt x="4283031" y="1559989"/>
                      <a:pt x="4248080" y="1555159"/>
                      <a:pt x="4213882" y="1548073"/>
                    </a:cubicBezTo>
                    <a:cubicBezTo>
                      <a:pt x="4203128" y="1546034"/>
                      <a:pt x="4190545" y="1537661"/>
                      <a:pt x="4178501" y="1530898"/>
                    </a:cubicBezTo>
                    <a:cubicBezTo>
                      <a:pt x="4175705" y="1529395"/>
                      <a:pt x="4173124" y="1528214"/>
                      <a:pt x="4170328" y="1526819"/>
                    </a:cubicBezTo>
                    <a:cubicBezTo>
                      <a:pt x="4235821" y="1504919"/>
                      <a:pt x="4301420" y="1483127"/>
                      <a:pt x="4367021" y="1461228"/>
                    </a:cubicBezTo>
                    <a:cubicBezTo>
                      <a:pt x="4482305" y="1421939"/>
                      <a:pt x="4613613" y="1391237"/>
                      <a:pt x="4734705" y="1347331"/>
                    </a:cubicBezTo>
                    <a:cubicBezTo>
                      <a:pt x="4788798" y="1327794"/>
                      <a:pt x="4840848" y="1305572"/>
                      <a:pt x="4888812" y="1279272"/>
                    </a:cubicBezTo>
                    <a:cubicBezTo>
                      <a:pt x="4900103" y="1273261"/>
                      <a:pt x="4904405" y="1259198"/>
                      <a:pt x="4898383" y="1247926"/>
                    </a:cubicBezTo>
                    <a:cubicBezTo>
                      <a:pt x="4892361" y="1236655"/>
                      <a:pt x="4878380" y="1232468"/>
                      <a:pt x="4867088" y="1238372"/>
                    </a:cubicBezTo>
                    <a:cubicBezTo>
                      <a:pt x="4820523" y="1262311"/>
                      <a:pt x="4770086" y="1281741"/>
                      <a:pt x="4717928" y="1299024"/>
                    </a:cubicBezTo>
                    <a:cubicBezTo>
                      <a:pt x="4595869" y="1339495"/>
                      <a:pt x="4464238" y="1367298"/>
                      <a:pt x="4348094" y="1403689"/>
                    </a:cubicBezTo>
                    <a:cubicBezTo>
                      <a:pt x="4263028" y="1430956"/>
                      <a:pt x="4177963" y="1457793"/>
                      <a:pt x="4093005" y="1484845"/>
                    </a:cubicBezTo>
                    <a:cubicBezTo>
                      <a:pt x="4093650" y="1483986"/>
                      <a:pt x="4094941" y="1483879"/>
                      <a:pt x="4095586" y="1482913"/>
                    </a:cubicBezTo>
                    <a:cubicBezTo>
                      <a:pt x="4117525" y="1449313"/>
                      <a:pt x="4150755" y="1411848"/>
                      <a:pt x="4187319" y="1374276"/>
                    </a:cubicBezTo>
                    <a:cubicBezTo>
                      <a:pt x="4198288" y="1363004"/>
                      <a:pt x="4209580" y="1351732"/>
                      <a:pt x="4220872" y="1340461"/>
                    </a:cubicBezTo>
                    <a:cubicBezTo>
                      <a:pt x="4232164" y="1329297"/>
                      <a:pt x="4243563" y="1318132"/>
                      <a:pt x="4254963" y="1307290"/>
                    </a:cubicBezTo>
                    <a:cubicBezTo>
                      <a:pt x="4296581" y="1267893"/>
                      <a:pt x="4339060" y="1233005"/>
                      <a:pt x="4379173" y="1215185"/>
                    </a:cubicBezTo>
                    <a:cubicBezTo>
                      <a:pt x="4391110" y="1210569"/>
                      <a:pt x="4397025" y="1197258"/>
                      <a:pt x="4392401" y="1185342"/>
                    </a:cubicBezTo>
                    <a:cubicBezTo>
                      <a:pt x="4387884" y="1173426"/>
                      <a:pt x="4374441" y="1167415"/>
                      <a:pt x="4362504" y="1172030"/>
                    </a:cubicBezTo>
                    <a:cubicBezTo>
                      <a:pt x="4331532" y="1181906"/>
                      <a:pt x="4298087" y="1198975"/>
                      <a:pt x="4264641" y="1221304"/>
                    </a:cubicBezTo>
                    <a:cubicBezTo>
                      <a:pt x="4236035" y="1240304"/>
                      <a:pt x="4207322" y="1262848"/>
                      <a:pt x="4180974" y="1288075"/>
                    </a:cubicBezTo>
                    <a:cubicBezTo>
                      <a:pt x="4160326" y="1307934"/>
                      <a:pt x="4141184" y="1329404"/>
                      <a:pt x="4123870" y="1351088"/>
                    </a:cubicBezTo>
                    <a:cubicBezTo>
                      <a:pt x="4094296" y="1388124"/>
                      <a:pt x="4070529" y="1425803"/>
                      <a:pt x="4053753" y="1458652"/>
                    </a:cubicBezTo>
                    <a:cubicBezTo>
                      <a:pt x="4047085" y="1470138"/>
                      <a:pt x="4050957" y="1484953"/>
                      <a:pt x="4062463" y="1491608"/>
                    </a:cubicBezTo>
                    <a:cubicBezTo>
                      <a:pt x="4064507" y="1492789"/>
                      <a:pt x="4066765" y="1491930"/>
                      <a:pt x="4069023" y="1492467"/>
                    </a:cubicBezTo>
                    <a:cubicBezTo>
                      <a:pt x="4050096" y="1498586"/>
                      <a:pt x="4030954" y="1504490"/>
                      <a:pt x="4012027" y="1510609"/>
                    </a:cubicBezTo>
                    <a:cubicBezTo>
                      <a:pt x="3937500" y="1534870"/>
                      <a:pt x="3863082" y="1559667"/>
                      <a:pt x="3788878" y="1584894"/>
                    </a:cubicBezTo>
                    <a:cubicBezTo>
                      <a:pt x="3783501" y="1586719"/>
                      <a:pt x="3778124" y="1588759"/>
                      <a:pt x="3772639" y="1590584"/>
                    </a:cubicBezTo>
                    <a:cubicBezTo>
                      <a:pt x="3778877" y="1583713"/>
                      <a:pt x="3785222" y="1576950"/>
                      <a:pt x="3791459" y="1569973"/>
                    </a:cubicBezTo>
                    <a:cubicBezTo>
                      <a:pt x="3802751" y="1557091"/>
                      <a:pt x="3813828" y="1544316"/>
                      <a:pt x="3824475" y="1531005"/>
                    </a:cubicBezTo>
                    <a:cubicBezTo>
                      <a:pt x="3833400" y="1519948"/>
                      <a:pt x="3841896" y="1508676"/>
                      <a:pt x="3850177" y="1497190"/>
                    </a:cubicBezTo>
                    <a:cubicBezTo>
                      <a:pt x="3858457" y="1485704"/>
                      <a:pt x="3866201" y="1473896"/>
                      <a:pt x="3874266" y="1462194"/>
                    </a:cubicBezTo>
                    <a:cubicBezTo>
                      <a:pt x="3876309" y="1459081"/>
                      <a:pt x="3911260" y="1408413"/>
                      <a:pt x="3926639" y="1389841"/>
                    </a:cubicBezTo>
                    <a:cubicBezTo>
                      <a:pt x="3927176" y="1389090"/>
                      <a:pt x="3927714" y="1388124"/>
                      <a:pt x="3928144" y="1387265"/>
                    </a:cubicBezTo>
                    <a:cubicBezTo>
                      <a:pt x="3928682" y="1386299"/>
                      <a:pt x="3929112" y="1385762"/>
                      <a:pt x="3929435" y="1386191"/>
                    </a:cubicBezTo>
                    <a:cubicBezTo>
                      <a:pt x="3929542" y="1386299"/>
                      <a:pt x="3929650" y="1386299"/>
                      <a:pt x="3929650" y="1386406"/>
                    </a:cubicBezTo>
                    <a:cubicBezTo>
                      <a:pt x="3940082" y="1379751"/>
                      <a:pt x="3943415" y="1365903"/>
                      <a:pt x="3936963" y="1355168"/>
                    </a:cubicBezTo>
                    <a:cubicBezTo>
                      <a:pt x="3932984" y="1346902"/>
                      <a:pt x="3922982" y="1339065"/>
                      <a:pt x="3905346" y="1346472"/>
                    </a:cubicBezTo>
                    <a:cubicBezTo>
                      <a:pt x="3902980" y="1347546"/>
                      <a:pt x="3898248" y="1351088"/>
                      <a:pt x="3892010" y="1356671"/>
                    </a:cubicBezTo>
                    <a:cubicBezTo>
                      <a:pt x="3872760" y="1373846"/>
                      <a:pt x="3828131" y="1422583"/>
                      <a:pt x="3825550" y="1425588"/>
                    </a:cubicBezTo>
                    <a:cubicBezTo>
                      <a:pt x="3816516" y="1436431"/>
                      <a:pt x="3807268" y="1447058"/>
                      <a:pt x="3798449" y="1458115"/>
                    </a:cubicBezTo>
                    <a:cubicBezTo>
                      <a:pt x="3789738" y="1469172"/>
                      <a:pt x="3781135" y="1480336"/>
                      <a:pt x="3772855" y="1491715"/>
                    </a:cubicBezTo>
                    <a:cubicBezTo>
                      <a:pt x="3762961" y="1505349"/>
                      <a:pt x="3753497" y="1519411"/>
                      <a:pt x="3743926" y="1533367"/>
                    </a:cubicBezTo>
                    <a:cubicBezTo>
                      <a:pt x="3729623" y="1554514"/>
                      <a:pt x="3716073" y="1575769"/>
                      <a:pt x="3701877" y="1597025"/>
                    </a:cubicBezTo>
                    <a:cubicBezTo>
                      <a:pt x="3697253" y="1603036"/>
                      <a:pt x="3696608" y="1610121"/>
                      <a:pt x="3698221" y="1616992"/>
                    </a:cubicBezTo>
                    <a:cubicBezTo>
                      <a:pt x="3569601" y="1661219"/>
                      <a:pt x="3441305" y="1706521"/>
                      <a:pt x="3313330" y="1753110"/>
                    </a:cubicBezTo>
                    <a:cubicBezTo>
                      <a:pt x="3327741" y="1676999"/>
                      <a:pt x="3342366" y="1601748"/>
                      <a:pt x="3357422" y="1527999"/>
                    </a:cubicBezTo>
                    <a:cubicBezTo>
                      <a:pt x="3494752" y="854707"/>
                      <a:pt x="3658430" y="288442"/>
                      <a:pt x="3861684" y="56246"/>
                    </a:cubicBezTo>
                    <a:cubicBezTo>
                      <a:pt x="3874051" y="42183"/>
                      <a:pt x="3872760" y="20821"/>
                      <a:pt x="3858780" y="8476"/>
                    </a:cubicBezTo>
                    <a:cubicBezTo>
                      <a:pt x="3844800" y="-3869"/>
                      <a:pt x="3823291" y="-2581"/>
                      <a:pt x="3810924" y="11374"/>
                    </a:cubicBezTo>
                    <a:cubicBezTo>
                      <a:pt x="3599928" y="246576"/>
                      <a:pt x="3418936" y="822288"/>
                      <a:pt x="3272249" y="1510287"/>
                    </a:cubicBezTo>
                    <a:cubicBezTo>
                      <a:pt x="3219877" y="1755472"/>
                      <a:pt x="3172021" y="2015149"/>
                      <a:pt x="3128251" y="2278261"/>
                    </a:cubicBezTo>
                    <a:cubicBezTo>
                      <a:pt x="3126638" y="2229310"/>
                      <a:pt x="3124810" y="2180251"/>
                      <a:pt x="3120831" y="2131622"/>
                    </a:cubicBezTo>
                    <a:cubicBezTo>
                      <a:pt x="3107173" y="1964373"/>
                      <a:pt x="3077815" y="1800880"/>
                      <a:pt x="3025227" y="1650055"/>
                    </a:cubicBezTo>
                    <a:cubicBezTo>
                      <a:pt x="2992964" y="1560311"/>
                      <a:pt x="2923170" y="1440617"/>
                      <a:pt x="2831330" y="1377174"/>
                    </a:cubicBezTo>
                    <a:cubicBezTo>
                      <a:pt x="2761320" y="1328760"/>
                      <a:pt x="2679374" y="1310725"/>
                      <a:pt x="2591405" y="1352269"/>
                    </a:cubicBezTo>
                    <a:cubicBezTo>
                      <a:pt x="2509028" y="1391237"/>
                      <a:pt x="2455688" y="1486455"/>
                      <a:pt x="2449665" y="1582103"/>
                    </a:cubicBezTo>
                    <a:cubicBezTo>
                      <a:pt x="2443428" y="1681186"/>
                      <a:pt x="2485799" y="1778015"/>
                      <a:pt x="2586458" y="1812259"/>
                    </a:cubicBezTo>
                    <a:cubicBezTo>
                      <a:pt x="2656790" y="1836091"/>
                      <a:pt x="2713464" y="1809790"/>
                      <a:pt x="2746265" y="1762342"/>
                    </a:cubicBezTo>
                    <a:cubicBezTo>
                      <a:pt x="2776268" y="1719188"/>
                      <a:pt x="2785732" y="1657355"/>
                      <a:pt x="2764009" y="1602607"/>
                    </a:cubicBezTo>
                    <a:cubicBezTo>
                      <a:pt x="2758847" y="1589725"/>
                      <a:pt x="2723466" y="1529180"/>
                      <a:pt x="2703463" y="1513937"/>
                    </a:cubicBezTo>
                    <a:cubicBezTo>
                      <a:pt x="2682600" y="1498049"/>
                      <a:pt x="2664103" y="1502772"/>
                      <a:pt x="2652596" y="1513507"/>
                    </a:cubicBezTo>
                    <a:cubicBezTo>
                      <a:pt x="2639261" y="1525530"/>
                      <a:pt x="2638293" y="1546034"/>
                      <a:pt x="2650230" y="1559345"/>
                    </a:cubicBezTo>
                    <a:cubicBezTo>
                      <a:pt x="2653779" y="1563210"/>
                      <a:pt x="2658833" y="1563317"/>
                      <a:pt x="2663458" y="1565142"/>
                    </a:cubicBezTo>
                    <a:cubicBezTo>
                      <a:pt x="2666254" y="1562029"/>
                      <a:pt x="2669910" y="1564069"/>
                      <a:pt x="2673889" y="1569006"/>
                    </a:cubicBezTo>
                    <a:cubicBezTo>
                      <a:pt x="2673352" y="1569006"/>
                      <a:pt x="2672706" y="1568899"/>
                      <a:pt x="2672169" y="1568899"/>
                    </a:cubicBezTo>
                    <a:cubicBezTo>
                      <a:pt x="2673029" y="1569006"/>
                      <a:pt x="2673674" y="1569973"/>
                      <a:pt x="2674642" y="1569973"/>
                    </a:cubicBezTo>
                    <a:cubicBezTo>
                      <a:pt x="2685611" y="1584787"/>
                      <a:pt x="2698409" y="1620427"/>
                      <a:pt x="2700667" y="1626653"/>
                    </a:cubicBezTo>
                    <a:cubicBezTo>
                      <a:pt x="2712604" y="1659394"/>
                      <a:pt x="2706474" y="1695893"/>
                      <a:pt x="2688085" y="1721012"/>
                    </a:cubicBezTo>
                    <a:cubicBezTo>
                      <a:pt x="2671953" y="1743019"/>
                      <a:pt x="2644530" y="1753861"/>
                      <a:pt x="2611515" y="1741731"/>
                    </a:cubicBezTo>
                    <a:cubicBezTo>
                      <a:pt x="2546668" y="1717899"/>
                      <a:pt x="2524729" y="1652309"/>
                      <a:pt x="2530321" y="1588007"/>
                    </a:cubicBezTo>
                    <a:cubicBezTo>
                      <a:pt x="2535914" y="1522417"/>
                      <a:pt x="2570112" y="1455539"/>
                      <a:pt x="2627324" y="1429883"/>
                    </a:cubicBezTo>
                    <a:cubicBezTo>
                      <a:pt x="2683998" y="1404334"/>
                      <a:pt x="2735725" y="1418611"/>
                      <a:pt x="2780032" y="1450171"/>
                    </a:cubicBezTo>
                    <a:cubicBezTo>
                      <a:pt x="2856064" y="1504168"/>
                      <a:pt x="2912201" y="1605505"/>
                      <a:pt x="2938548" y="1680757"/>
                    </a:cubicBezTo>
                    <a:cubicBezTo>
                      <a:pt x="2990491" y="1824068"/>
                      <a:pt x="3019097" y="1979938"/>
                      <a:pt x="3035121" y="2139351"/>
                    </a:cubicBezTo>
                    <a:cubicBezTo>
                      <a:pt x="3057274" y="2360812"/>
                      <a:pt x="3054586" y="2588499"/>
                      <a:pt x="3048563" y="2800513"/>
                    </a:cubicBezTo>
                    <a:cubicBezTo>
                      <a:pt x="3040283" y="2857730"/>
                      <a:pt x="3030819" y="2915591"/>
                      <a:pt x="3022968" y="2972486"/>
                    </a:cubicBezTo>
                    <a:cubicBezTo>
                      <a:pt x="2926827" y="3668214"/>
                      <a:pt x="2857785" y="4323472"/>
                      <a:pt x="2808423" y="4736980"/>
                    </a:cubicBezTo>
                    <a:cubicBezTo>
                      <a:pt x="2788958" y="4900149"/>
                      <a:pt x="2773580" y="5023494"/>
                      <a:pt x="2760675" y="5096705"/>
                    </a:cubicBezTo>
                    <a:cubicBezTo>
                      <a:pt x="2726692" y="5174319"/>
                      <a:pt x="2693999" y="5252147"/>
                      <a:pt x="2664103" y="5330082"/>
                    </a:cubicBezTo>
                    <a:cubicBezTo>
                      <a:pt x="2592373" y="5517943"/>
                      <a:pt x="2526988" y="5707950"/>
                      <a:pt x="2468162" y="5899997"/>
                    </a:cubicBezTo>
                    <a:cubicBezTo>
                      <a:pt x="2409445" y="6091937"/>
                      <a:pt x="2357180" y="6285809"/>
                      <a:pt x="2310937" y="6481399"/>
                    </a:cubicBezTo>
                    <a:cubicBezTo>
                      <a:pt x="2294376" y="6551927"/>
                      <a:pt x="2278567" y="6622777"/>
                      <a:pt x="2264371" y="6693842"/>
                    </a:cubicBezTo>
                    <a:cubicBezTo>
                      <a:pt x="2250069" y="6765014"/>
                      <a:pt x="2237271" y="6836616"/>
                      <a:pt x="2226624" y="6908540"/>
                    </a:cubicBezTo>
                    <a:cubicBezTo>
                      <a:pt x="2220925" y="6947293"/>
                      <a:pt x="2220602" y="7035749"/>
                      <a:pt x="2219419" y="7079868"/>
                    </a:cubicBezTo>
                    <a:cubicBezTo>
                      <a:pt x="2216085" y="7085665"/>
                      <a:pt x="2214472" y="7092536"/>
                      <a:pt x="2215333" y="7099729"/>
                    </a:cubicBezTo>
                    <a:cubicBezTo>
                      <a:pt x="2218882" y="7133221"/>
                      <a:pt x="2242003" y="7139770"/>
                      <a:pt x="2244476" y="7140199"/>
                    </a:cubicBezTo>
                    <a:cubicBezTo>
                      <a:pt x="2248133" y="7140843"/>
                      <a:pt x="2281040" y="7137193"/>
                      <a:pt x="2283729" y="7102412"/>
                    </a:cubicBezTo>
                    <a:cubicBezTo>
                      <a:pt x="2286095" y="7072032"/>
                      <a:pt x="2286310" y="6962537"/>
                      <a:pt x="2293408" y="6918845"/>
                    </a:cubicBezTo>
                    <a:cubicBezTo>
                      <a:pt x="2304807" y="6848210"/>
                      <a:pt x="2318250" y="6777897"/>
                      <a:pt x="2333198" y="6708012"/>
                    </a:cubicBezTo>
                    <a:cubicBezTo>
                      <a:pt x="2348146" y="6637914"/>
                      <a:pt x="2364600" y="6568137"/>
                      <a:pt x="2381914" y="6498467"/>
                    </a:cubicBezTo>
                    <a:cubicBezTo>
                      <a:pt x="2429985" y="6305132"/>
                      <a:pt x="2484186" y="6113407"/>
                      <a:pt x="2544409" y="5923721"/>
                    </a:cubicBezTo>
                    <a:cubicBezTo>
                      <a:pt x="2584630" y="5797157"/>
                      <a:pt x="2628507" y="5671881"/>
                      <a:pt x="2674212" y="5547249"/>
                    </a:cubicBezTo>
                    <a:cubicBezTo>
                      <a:pt x="2703248" y="5502377"/>
                      <a:pt x="2738091" y="5460403"/>
                      <a:pt x="2776806" y="5420899"/>
                    </a:cubicBezTo>
                    <a:cubicBezTo>
                      <a:pt x="2840471" y="5355953"/>
                      <a:pt x="2912631" y="5297341"/>
                      <a:pt x="2979092" y="5242271"/>
                    </a:cubicBezTo>
                    <a:cubicBezTo>
                      <a:pt x="3210198" y="5050116"/>
                      <a:pt x="3569494" y="4827582"/>
                      <a:pt x="3917283" y="4770043"/>
                    </a:cubicBezTo>
                    <a:cubicBezTo>
                      <a:pt x="4146776" y="4732149"/>
                      <a:pt x="4371645" y="4766715"/>
                      <a:pt x="4547690" y="4939976"/>
                    </a:cubicBezTo>
                    <a:cubicBezTo>
                      <a:pt x="4665771" y="5054625"/>
                      <a:pt x="4643725" y="5219513"/>
                      <a:pt x="4558767" y="5343501"/>
                    </a:cubicBezTo>
                    <a:cubicBezTo>
                      <a:pt x="4473164" y="5468348"/>
                      <a:pt x="4322499" y="5555729"/>
                      <a:pt x="4171295" y="5510428"/>
                    </a:cubicBezTo>
                    <a:cubicBezTo>
                      <a:pt x="4152045" y="5504739"/>
                      <a:pt x="4135699" y="5494648"/>
                      <a:pt x="4122579" y="5481229"/>
                    </a:cubicBezTo>
                    <a:cubicBezTo>
                      <a:pt x="4108706" y="5467060"/>
                      <a:pt x="4098060" y="5449561"/>
                      <a:pt x="4091070" y="5430131"/>
                    </a:cubicBezTo>
                    <a:cubicBezTo>
                      <a:pt x="4073648" y="5381825"/>
                      <a:pt x="4077197" y="5316234"/>
                      <a:pt x="4100426" y="5263526"/>
                    </a:cubicBezTo>
                    <a:cubicBezTo>
                      <a:pt x="4121826" y="5215004"/>
                      <a:pt x="4160541" y="5176466"/>
                      <a:pt x="4218829" y="5180330"/>
                    </a:cubicBezTo>
                    <a:cubicBezTo>
                      <a:pt x="4246789" y="5182048"/>
                      <a:pt x="4284644" y="5194179"/>
                      <a:pt x="4311422" y="5214467"/>
                    </a:cubicBezTo>
                    <a:cubicBezTo>
                      <a:pt x="4331532" y="5229711"/>
                      <a:pt x="4345943" y="5250214"/>
                      <a:pt x="4332285" y="5275979"/>
                    </a:cubicBezTo>
                    <a:cubicBezTo>
                      <a:pt x="4323467" y="5292403"/>
                      <a:pt x="4329596" y="5312906"/>
                      <a:pt x="4346050" y="5321816"/>
                    </a:cubicBezTo>
                    <a:cubicBezTo>
                      <a:pt x="4362504" y="5330726"/>
                      <a:pt x="4383045" y="5324607"/>
                      <a:pt x="4391971" y="5308183"/>
                    </a:cubicBezTo>
                    <a:cubicBezTo>
                      <a:pt x="4419501" y="5258373"/>
                      <a:pt x="4407241" y="5214682"/>
                      <a:pt x="4376485" y="5179901"/>
                    </a:cubicBezTo>
                    <a:cubicBezTo>
                      <a:pt x="4340028" y="5138679"/>
                      <a:pt x="4272169" y="5112271"/>
                      <a:pt x="4224098" y="5108407"/>
                    </a:cubicBezTo>
                    <a:cubicBezTo>
                      <a:pt x="4149357" y="5102288"/>
                      <a:pt x="4092468" y="5137820"/>
                      <a:pt x="4054613" y="5192031"/>
                    </a:cubicBezTo>
                    <a:cubicBezTo>
                      <a:pt x="4002778" y="5266210"/>
                      <a:pt x="3989658" y="5377638"/>
                      <a:pt x="4016543" y="5456217"/>
                    </a:cubicBezTo>
                    <a:cubicBezTo>
                      <a:pt x="4026975" y="5486919"/>
                      <a:pt x="4043429" y="5514400"/>
                      <a:pt x="4064937" y="5536944"/>
                    </a:cubicBezTo>
                    <a:cubicBezTo>
                      <a:pt x="4086983" y="5560131"/>
                      <a:pt x="4114728" y="5577843"/>
                      <a:pt x="4147421" y="5588149"/>
                    </a:cubicBezTo>
                    <a:cubicBezTo>
                      <a:pt x="4333575" y="5646547"/>
                      <a:pt x="4523816" y="5546712"/>
                      <a:pt x="4631143" y="5393418"/>
                    </a:cubicBezTo>
                    <a:cubicBezTo>
                      <a:pt x="4742017" y="5235078"/>
                      <a:pt x="4762558" y="5023279"/>
                      <a:pt x="4611893" y="4874708"/>
                    </a:cubicBezTo>
                    <a:cubicBezTo>
                      <a:pt x="4412726" y="4680729"/>
                      <a:pt x="4160326" y="4638219"/>
                      <a:pt x="3902442" y="4683412"/>
                    </a:cubicBezTo>
                    <a:cubicBezTo>
                      <a:pt x="3541103" y="4746749"/>
                      <a:pt x="3169655" y="4983345"/>
                      <a:pt x="2931989" y="5186557"/>
                    </a:cubicBezTo>
                    <a:cubicBezTo>
                      <a:pt x="2870798" y="5239265"/>
                      <a:pt x="2805412" y="5295623"/>
                      <a:pt x="2745727" y="5356382"/>
                    </a:cubicBezTo>
                    <a:cubicBezTo>
                      <a:pt x="2878971" y="5016194"/>
                      <a:pt x="3052973" y="4679656"/>
                      <a:pt x="3259775" y="4359541"/>
                    </a:cubicBezTo>
                    <a:cubicBezTo>
                      <a:pt x="3395277" y="4149781"/>
                      <a:pt x="3544867" y="3946999"/>
                      <a:pt x="3707469" y="3755381"/>
                    </a:cubicBezTo>
                    <a:close/>
                    <a:moveTo>
                      <a:pt x="3771134" y="2660959"/>
                    </a:moveTo>
                    <a:cubicBezTo>
                      <a:pt x="3771134" y="2660530"/>
                      <a:pt x="3772209" y="2661067"/>
                      <a:pt x="3772747" y="2661282"/>
                    </a:cubicBezTo>
                    <a:lnTo>
                      <a:pt x="3773822" y="2661496"/>
                    </a:lnTo>
                    <a:cubicBezTo>
                      <a:pt x="3772317" y="2662355"/>
                      <a:pt x="3771026" y="2662570"/>
                      <a:pt x="3771134" y="2660959"/>
                    </a:cubicBezTo>
                    <a:close/>
                    <a:moveTo>
                      <a:pt x="3771241" y="1674745"/>
                    </a:moveTo>
                    <a:cubicBezTo>
                      <a:pt x="3771349" y="1675389"/>
                      <a:pt x="3771457" y="1676141"/>
                      <a:pt x="3771457" y="1676785"/>
                    </a:cubicBezTo>
                    <a:cubicBezTo>
                      <a:pt x="3771457" y="1679898"/>
                      <a:pt x="3770919" y="1682796"/>
                      <a:pt x="3769844" y="1685480"/>
                    </a:cubicBezTo>
                    <a:cubicBezTo>
                      <a:pt x="3771349" y="1682260"/>
                      <a:pt x="3771994" y="1678717"/>
                      <a:pt x="3771241" y="1674745"/>
                    </a:cubicBezTo>
                    <a:close/>
                    <a:moveTo>
                      <a:pt x="3923520" y="1389197"/>
                    </a:moveTo>
                    <a:lnTo>
                      <a:pt x="3922445" y="1389519"/>
                    </a:lnTo>
                    <a:lnTo>
                      <a:pt x="3921477" y="1389734"/>
                    </a:lnTo>
                    <a:cubicBezTo>
                      <a:pt x="3922122" y="1389627"/>
                      <a:pt x="3922767" y="1389412"/>
                      <a:pt x="3923520" y="1389197"/>
                    </a:cubicBezTo>
                    <a:close/>
                    <a:moveTo>
                      <a:pt x="3928897" y="1386836"/>
                    </a:moveTo>
                    <a:lnTo>
                      <a:pt x="3929650" y="1386406"/>
                    </a:lnTo>
                    <a:cubicBezTo>
                      <a:pt x="3929758" y="1386836"/>
                      <a:pt x="3929005" y="1387050"/>
                      <a:pt x="3928359" y="1387157"/>
                    </a:cubicBezTo>
                    <a:lnTo>
                      <a:pt x="3928897" y="1386836"/>
                    </a:lnTo>
                    <a:close/>
                    <a:moveTo>
                      <a:pt x="3768660" y="1666157"/>
                    </a:moveTo>
                    <a:cubicBezTo>
                      <a:pt x="3767693" y="1664547"/>
                      <a:pt x="3766617" y="1662937"/>
                      <a:pt x="3765327" y="1661649"/>
                    </a:cubicBezTo>
                    <a:cubicBezTo>
                      <a:pt x="3766940" y="1659931"/>
                      <a:pt x="3767908" y="1663366"/>
                      <a:pt x="3768660" y="1666157"/>
                    </a:cubicBezTo>
                    <a:close/>
                    <a:moveTo>
                      <a:pt x="1276927" y="2431126"/>
                    </a:moveTo>
                    <a:cubicBezTo>
                      <a:pt x="1320803" y="2447872"/>
                      <a:pt x="1363927" y="2469878"/>
                      <a:pt x="1406729" y="2494247"/>
                    </a:cubicBezTo>
                    <a:cubicBezTo>
                      <a:pt x="1507280" y="2551571"/>
                      <a:pt x="1604928" y="2622958"/>
                      <a:pt x="1698919" y="2678672"/>
                    </a:cubicBezTo>
                    <a:cubicBezTo>
                      <a:pt x="1765379" y="2717425"/>
                      <a:pt x="1831517" y="2756393"/>
                      <a:pt x="1897870" y="2795145"/>
                    </a:cubicBezTo>
                    <a:cubicBezTo>
                      <a:pt x="1863350" y="2799547"/>
                      <a:pt x="1821731" y="2799761"/>
                      <a:pt x="1777424" y="2797829"/>
                    </a:cubicBezTo>
                    <a:cubicBezTo>
                      <a:pt x="1763336" y="2797185"/>
                      <a:pt x="1749033" y="2796434"/>
                      <a:pt x="1734838" y="2795682"/>
                    </a:cubicBezTo>
                    <a:cubicBezTo>
                      <a:pt x="1720535" y="2794824"/>
                      <a:pt x="1706339" y="2794072"/>
                      <a:pt x="1692251" y="2792998"/>
                    </a:cubicBezTo>
                    <a:cubicBezTo>
                      <a:pt x="1641169" y="2789134"/>
                      <a:pt x="1592560" y="2782264"/>
                      <a:pt x="1556642" y="2766591"/>
                    </a:cubicBezTo>
                    <a:cubicBezTo>
                      <a:pt x="1545242" y="2760794"/>
                      <a:pt x="1531262" y="2765302"/>
                      <a:pt x="1525455" y="2776681"/>
                    </a:cubicBezTo>
                    <a:cubicBezTo>
                      <a:pt x="1519647" y="2788061"/>
                      <a:pt x="1524164" y="2801908"/>
                      <a:pt x="1535564" y="2807705"/>
                    </a:cubicBezTo>
                    <a:cubicBezTo>
                      <a:pt x="1560943" y="2822734"/>
                      <a:pt x="1592560" y="2835079"/>
                      <a:pt x="1627942" y="2844311"/>
                    </a:cubicBezTo>
                    <a:cubicBezTo>
                      <a:pt x="1657946" y="2852041"/>
                      <a:pt x="1690423" y="2857837"/>
                      <a:pt x="1723331" y="2860306"/>
                    </a:cubicBezTo>
                    <a:cubicBezTo>
                      <a:pt x="1749141" y="2862239"/>
                      <a:pt x="1775166" y="2862024"/>
                      <a:pt x="1800223" y="2860414"/>
                    </a:cubicBezTo>
                    <a:cubicBezTo>
                      <a:pt x="1842917" y="2857730"/>
                      <a:pt x="1882600" y="2850645"/>
                      <a:pt x="1914754" y="2841842"/>
                    </a:cubicBezTo>
                    <a:cubicBezTo>
                      <a:pt x="1927014" y="2839373"/>
                      <a:pt x="1934219" y="2827780"/>
                      <a:pt x="1933036" y="2815757"/>
                    </a:cubicBezTo>
                    <a:cubicBezTo>
                      <a:pt x="1946156" y="2823378"/>
                      <a:pt x="1959384" y="2831215"/>
                      <a:pt x="1972504" y="2838837"/>
                    </a:cubicBezTo>
                    <a:cubicBezTo>
                      <a:pt x="2033588" y="2874154"/>
                      <a:pt x="2094994" y="2908828"/>
                      <a:pt x="2156508" y="2943180"/>
                    </a:cubicBezTo>
                    <a:cubicBezTo>
                      <a:pt x="2157475" y="2943716"/>
                      <a:pt x="2158443" y="2944253"/>
                      <a:pt x="2159411" y="2944683"/>
                    </a:cubicBezTo>
                    <a:cubicBezTo>
                      <a:pt x="2155002" y="2944683"/>
                      <a:pt x="2150700" y="2944468"/>
                      <a:pt x="2146291" y="2944468"/>
                    </a:cubicBezTo>
                    <a:cubicBezTo>
                      <a:pt x="2131020" y="2944575"/>
                      <a:pt x="2115749" y="2944790"/>
                      <a:pt x="2100371" y="2945649"/>
                    </a:cubicBezTo>
                    <a:cubicBezTo>
                      <a:pt x="2087681" y="2946293"/>
                      <a:pt x="2074884" y="2947366"/>
                      <a:pt x="2062301" y="2948762"/>
                    </a:cubicBezTo>
                    <a:cubicBezTo>
                      <a:pt x="2049504" y="2950157"/>
                      <a:pt x="2037029" y="2952197"/>
                      <a:pt x="2024339" y="2954022"/>
                    </a:cubicBezTo>
                    <a:cubicBezTo>
                      <a:pt x="2021005" y="2954559"/>
                      <a:pt x="1966374" y="2962073"/>
                      <a:pt x="1944651" y="2963254"/>
                    </a:cubicBezTo>
                    <a:cubicBezTo>
                      <a:pt x="1944006" y="2963254"/>
                      <a:pt x="1943038" y="2963469"/>
                      <a:pt x="1942393" y="2963683"/>
                    </a:cubicBezTo>
                    <a:lnTo>
                      <a:pt x="1942608" y="2963790"/>
                    </a:lnTo>
                    <a:lnTo>
                      <a:pt x="1942285" y="2963683"/>
                    </a:lnTo>
                    <a:cubicBezTo>
                      <a:pt x="1941425" y="2963898"/>
                      <a:pt x="1940780" y="2964005"/>
                      <a:pt x="1940780" y="2963576"/>
                    </a:cubicBezTo>
                    <a:cubicBezTo>
                      <a:pt x="1940780" y="2963469"/>
                      <a:pt x="1940887" y="2963361"/>
                      <a:pt x="1940887" y="2963361"/>
                    </a:cubicBezTo>
                    <a:cubicBezTo>
                      <a:pt x="1929057" y="2960248"/>
                      <a:pt x="1916690" y="2967011"/>
                      <a:pt x="1912926" y="2978820"/>
                    </a:cubicBezTo>
                    <a:cubicBezTo>
                      <a:pt x="1909377" y="2987300"/>
                      <a:pt x="1910345" y="2999753"/>
                      <a:pt x="1927552" y="3008018"/>
                    </a:cubicBezTo>
                    <a:cubicBezTo>
                      <a:pt x="1929810" y="3009092"/>
                      <a:pt x="1935295" y="3010166"/>
                      <a:pt x="1943145" y="3011024"/>
                    </a:cubicBezTo>
                    <a:cubicBezTo>
                      <a:pt x="1966374" y="3013815"/>
                      <a:pt x="2026060" y="3014674"/>
                      <a:pt x="2029716" y="3014674"/>
                    </a:cubicBezTo>
                    <a:cubicBezTo>
                      <a:pt x="2042406" y="3014137"/>
                      <a:pt x="2054988" y="3014030"/>
                      <a:pt x="2067678" y="3013279"/>
                    </a:cubicBezTo>
                    <a:cubicBezTo>
                      <a:pt x="2080368" y="3012527"/>
                      <a:pt x="2092950" y="3011561"/>
                      <a:pt x="2105533" y="3010273"/>
                    </a:cubicBezTo>
                    <a:cubicBezTo>
                      <a:pt x="2120696" y="3008663"/>
                      <a:pt x="2135752" y="3006408"/>
                      <a:pt x="2150915" y="3004261"/>
                    </a:cubicBezTo>
                    <a:cubicBezTo>
                      <a:pt x="2173607" y="3000933"/>
                      <a:pt x="2195975" y="2996961"/>
                      <a:pt x="2218666" y="2993419"/>
                    </a:cubicBezTo>
                    <a:cubicBezTo>
                      <a:pt x="2225119" y="2992990"/>
                      <a:pt x="2230819" y="2989876"/>
                      <a:pt x="2234798" y="2985475"/>
                    </a:cubicBezTo>
                    <a:cubicBezTo>
                      <a:pt x="2363202" y="3056326"/>
                      <a:pt x="2491822" y="3126424"/>
                      <a:pt x="2621947" y="3194698"/>
                    </a:cubicBezTo>
                    <a:cubicBezTo>
                      <a:pt x="2633669" y="3201032"/>
                      <a:pt x="2648402" y="3196738"/>
                      <a:pt x="2654747" y="3185037"/>
                    </a:cubicBezTo>
                    <a:cubicBezTo>
                      <a:pt x="2661199" y="3173335"/>
                      <a:pt x="2656790" y="3158629"/>
                      <a:pt x="2645068" y="3152295"/>
                    </a:cubicBezTo>
                    <a:cubicBezTo>
                      <a:pt x="2516018" y="3079727"/>
                      <a:pt x="2388582" y="3005120"/>
                      <a:pt x="2260930" y="2930727"/>
                    </a:cubicBezTo>
                    <a:cubicBezTo>
                      <a:pt x="2260500" y="2930405"/>
                      <a:pt x="2259962" y="2930190"/>
                      <a:pt x="2259532" y="2929868"/>
                    </a:cubicBezTo>
                    <a:cubicBezTo>
                      <a:pt x="2264371" y="2925574"/>
                      <a:pt x="2268243" y="2919241"/>
                      <a:pt x="2268566" y="2907647"/>
                    </a:cubicBezTo>
                    <a:cubicBezTo>
                      <a:pt x="2268888" y="2897020"/>
                      <a:pt x="2265124" y="2868680"/>
                      <a:pt x="2264479" y="2865996"/>
                    </a:cubicBezTo>
                    <a:cubicBezTo>
                      <a:pt x="2261468" y="2854080"/>
                      <a:pt x="2257489" y="2842594"/>
                      <a:pt x="2253080" y="2831107"/>
                    </a:cubicBezTo>
                    <a:cubicBezTo>
                      <a:pt x="2248993" y="2820158"/>
                      <a:pt x="2244261" y="2809530"/>
                      <a:pt x="2239530" y="2798795"/>
                    </a:cubicBezTo>
                    <a:cubicBezTo>
                      <a:pt x="2233507" y="2785484"/>
                      <a:pt x="2227592" y="2772065"/>
                      <a:pt x="2220925" y="2759076"/>
                    </a:cubicBezTo>
                    <a:cubicBezTo>
                      <a:pt x="2214365" y="2746087"/>
                      <a:pt x="2207375" y="2733312"/>
                      <a:pt x="2200062" y="2720860"/>
                    </a:cubicBezTo>
                    <a:cubicBezTo>
                      <a:pt x="2191351" y="2705939"/>
                      <a:pt x="2181995" y="2691339"/>
                      <a:pt x="2172746" y="2676740"/>
                    </a:cubicBezTo>
                    <a:cubicBezTo>
                      <a:pt x="2158981" y="2655055"/>
                      <a:pt x="2144786" y="2633800"/>
                      <a:pt x="2131450" y="2611794"/>
                    </a:cubicBezTo>
                    <a:cubicBezTo>
                      <a:pt x="2125428" y="2599878"/>
                      <a:pt x="2110802" y="2595155"/>
                      <a:pt x="2098973" y="2601273"/>
                    </a:cubicBezTo>
                    <a:cubicBezTo>
                      <a:pt x="2087036" y="2607285"/>
                      <a:pt x="2082304" y="2621777"/>
                      <a:pt x="2088326" y="2633693"/>
                    </a:cubicBezTo>
                    <a:cubicBezTo>
                      <a:pt x="2102629" y="2667186"/>
                      <a:pt x="2117363" y="2700249"/>
                      <a:pt x="2133494" y="2732883"/>
                    </a:cubicBezTo>
                    <a:cubicBezTo>
                      <a:pt x="2139839" y="2745765"/>
                      <a:pt x="2146291" y="2758540"/>
                      <a:pt x="2153281" y="2771099"/>
                    </a:cubicBezTo>
                    <a:cubicBezTo>
                      <a:pt x="2163498" y="2789671"/>
                      <a:pt x="2174790" y="2807705"/>
                      <a:pt x="2185006" y="2826384"/>
                    </a:cubicBezTo>
                    <a:cubicBezTo>
                      <a:pt x="2191566" y="2837548"/>
                      <a:pt x="2198126" y="2848713"/>
                      <a:pt x="2204041" y="2860306"/>
                    </a:cubicBezTo>
                    <a:cubicBezTo>
                      <a:pt x="2207912" y="2867606"/>
                      <a:pt x="2211569" y="2874906"/>
                      <a:pt x="2214795" y="2882527"/>
                    </a:cubicBezTo>
                    <a:cubicBezTo>
                      <a:pt x="2215225" y="2883708"/>
                      <a:pt x="2221247" y="2894873"/>
                      <a:pt x="2223183" y="2902602"/>
                    </a:cubicBezTo>
                    <a:lnTo>
                      <a:pt x="2222861" y="2903460"/>
                    </a:lnTo>
                    <a:lnTo>
                      <a:pt x="2222646" y="2903997"/>
                    </a:lnTo>
                    <a:lnTo>
                      <a:pt x="2223291" y="2903031"/>
                    </a:lnTo>
                    <a:cubicBezTo>
                      <a:pt x="2223936" y="2905822"/>
                      <a:pt x="2223076" y="2907110"/>
                      <a:pt x="2222108" y="2908184"/>
                    </a:cubicBezTo>
                    <a:cubicBezTo>
                      <a:pt x="2222000" y="2908077"/>
                      <a:pt x="2221893" y="2908077"/>
                      <a:pt x="2221678" y="2907969"/>
                    </a:cubicBezTo>
                    <a:cubicBezTo>
                      <a:pt x="2221893" y="2906681"/>
                      <a:pt x="2222108" y="2905286"/>
                      <a:pt x="2222646" y="2903997"/>
                    </a:cubicBezTo>
                    <a:cubicBezTo>
                      <a:pt x="2221893" y="2905071"/>
                      <a:pt x="2221247" y="2906252"/>
                      <a:pt x="2220710" y="2907325"/>
                    </a:cubicBezTo>
                    <a:cubicBezTo>
                      <a:pt x="2148980" y="2865459"/>
                      <a:pt x="2077357" y="2823486"/>
                      <a:pt x="2005304" y="2782156"/>
                    </a:cubicBezTo>
                    <a:cubicBezTo>
                      <a:pt x="1988528" y="2772495"/>
                      <a:pt x="1971429" y="2763048"/>
                      <a:pt x="1954545" y="2753494"/>
                    </a:cubicBezTo>
                    <a:cubicBezTo>
                      <a:pt x="1956481" y="2749630"/>
                      <a:pt x="1958524" y="2745658"/>
                      <a:pt x="1957986" y="2740934"/>
                    </a:cubicBezTo>
                    <a:cubicBezTo>
                      <a:pt x="1956481" y="2729878"/>
                      <a:pt x="1932069" y="2664287"/>
                      <a:pt x="1926584" y="2652479"/>
                    </a:cubicBezTo>
                    <a:cubicBezTo>
                      <a:pt x="1914324" y="2627359"/>
                      <a:pt x="1901742" y="2602025"/>
                      <a:pt x="1887224" y="2577657"/>
                    </a:cubicBezTo>
                    <a:cubicBezTo>
                      <a:pt x="1877760" y="2561447"/>
                      <a:pt x="1867544" y="2545667"/>
                      <a:pt x="1856682" y="2530423"/>
                    </a:cubicBezTo>
                    <a:cubicBezTo>
                      <a:pt x="1829367" y="2491885"/>
                      <a:pt x="1798932" y="2456138"/>
                      <a:pt x="1768498" y="2421142"/>
                    </a:cubicBezTo>
                    <a:cubicBezTo>
                      <a:pt x="1760325" y="2410622"/>
                      <a:pt x="1745162" y="2408690"/>
                      <a:pt x="1734623" y="2416848"/>
                    </a:cubicBezTo>
                    <a:cubicBezTo>
                      <a:pt x="1724084" y="2425007"/>
                      <a:pt x="1722148" y="2440143"/>
                      <a:pt x="1730213" y="2450663"/>
                    </a:cubicBezTo>
                    <a:lnTo>
                      <a:pt x="1875287" y="2680068"/>
                    </a:lnTo>
                    <a:cubicBezTo>
                      <a:pt x="1880449" y="2688226"/>
                      <a:pt x="1882384" y="2701322"/>
                      <a:pt x="1885073" y="2713024"/>
                    </a:cubicBezTo>
                    <a:cubicBezTo>
                      <a:pt x="1885181" y="2713453"/>
                      <a:pt x="1885288" y="2713882"/>
                      <a:pt x="1885396" y="2714312"/>
                    </a:cubicBezTo>
                    <a:cubicBezTo>
                      <a:pt x="1833346" y="2684898"/>
                      <a:pt x="1781296" y="2655377"/>
                      <a:pt x="1729246" y="2625964"/>
                    </a:cubicBezTo>
                    <a:cubicBezTo>
                      <a:pt x="1633426" y="2572826"/>
                      <a:pt x="1533843" y="2503801"/>
                      <a:pt x="1431464" y="2449375"/>
                    </a:cubicBezTo>
                    <a:cubicBezTo>
                      <a:pt x="1385758" y="2425114"/>
                      <a:pt x="1339408" y="2403644"/>
                      <a:pt x="1292843" y="2387542"/>
                    </a:cubicBezTo>
                    <a:cubicBezTo>
                      <a:pt x="1280798" y="2383248"/>
                      <a:pt x="1267463" y="2389367"/>
                      <a:pt x="1263161" y="2401390"/>
                    </a:cubicBezTo>
                    <a:cubicBezTo>
                      <a:pt x="1258752" y="2413520"/>
                      <a:pt x="1264989" y="2426724"/>
                      <a:pt x="1276927" y="2431126"/>
                    </a:cubicBezTo>
                    <a:close/>
                    <a:moveTo>
                      <a:pt x="2250176" y="2889613"/>
                    </a:moveTo>
                    <a:lnTo>
                      <a:pt x="2249961" y="2889613"/>
                    </a:lnTo>
                    <a:lnTo>
                      <a:pt x="2249854" y="2889505"/>
                    </a:lnTo>
                    <a:lnTo>
                      <a:pt x="2250176" y="2889613"/>
                    </a:lnTo>
                    <a:close/>
                    <a:moveTo>
                      <a:pt x="2228668" y="2895087"/>
                    </a:moveTo>
                    <a:cubicBezTo>
                      <a:pt x="2230926" y="2892940"/>
                      <a:pt x="2233615" y="2891330"/>
                      <a:pt x="2236411" y="2890364"/>
                    </a:cubicBezTo>
                    <a:cubicBezTo>
                      <a:pt x="2232647" y="2891437"/>
                      <a:pt x="2229098" y="2893477"/>
                      <a:pt x="2226409" y="2897342"/>
                    </a:cubicBezTo>
                    <a:cubicBezTo>
                      <a:pt x="2227055" y="2896590"/>
                      <a:pt x="2227808" y="2895839"/>
                      <a:pt x="2228668" y="2895087"/>
                    </a:cubicBezTo>
                    <a:close/>
                    <a:moveTo>
                      <a:pt x="1942285" y="2963790"/>
                    </a:moveTo>
                    <a:lnTo>
                      <a:pt x="1940887" y="2963469"/>
                    </a:lnTo>
                    <a:cubicBezTo>
                      <a:pt x="1941102" y="2963039"/>
                      <a:pt x="1941747" y="2963361"/>
                      <a:pt x="1942393" y="2963790"/>
                    </a:cubicBezTo>
                    <a:lnTo>
                      <a:pt x="1942285" y="2963790"/>
                    </a:lnTo>
                    <a:close/>
                    <a:moveTo>
                      <a:pt x="2663350" y="1565142"/>
                    </a:moveTo>
                    <a:cubicBezTo>
                      <a:pt x="2666361" y="1566323"/>
                      <a:pt x="2668942" y="1568685"/>
                      <a:pt x="2672169" y="1569006"/>
                    </a:cubicBezTo>
                    <a:cubicBezTo>
                      <a:pt x="2667222" y="1569006"/>
                      <a:pt x="2660446" y="1568685"/>
                      <a:pt x="2663243" y="1565249"/>
                    </a:cubicBezTo>
                    <a:cubicBezTo>
                      <a:pt x="2663243" y="1565142"/>
                      <a:pt x="2663350" y="1565142"/>
                      <a:pt x="2663350" y="1565142"/>
                    </a:cubicBezTo>
                    <a:close/>
                    <a:moveTo>
                      <a:pt x="2252434" y="3775026"/>
                    </a:moveTo>
                    <a:cubicBezTo>
                      <a:pt x="2185651" y="3791128"/>
                      <a:pt x="2121019" y="3825158"/>
                      <a:pt x="2063699" y="3857792"/>
                    </a:cubicBezTo>
                    <a:cubicBezTo>
                      <a:pt x="2032190" y="3875504"/>
                      <a:pt x="2002401" y="3895364"/>
                      <a:pt x="1973150" y="3915975"/>
                    </a:cubicBezTo>
                    <a:cubicBezTo>
                      <a:pt x="1972289" y="3919196"/>
                      <a:pt x="1973257" y="3922631"/>
                      <a:pt x="1971321" y="3925637"/>
                    </a:cubicBezTo>
                    <a:cubicBezTo>
                      <a:pt x="1922497" y="4004967"/>
                      <a:pt x="1890343" y="4094819"/>
                      <a:pt x="1861952" y="4187568"/>
                    </a:cubicBezTo>
                    <a:cubicBezTo>
                      <a:pt x="1843024" y="4249294"/>
                      <a:pt x="1826033" y="4312307"/>
                      <a:pt x="1807536" y="4374784"/>
                    </a:cubicBezTo>
                    <a:cubicBezTo>
                      <a:pt x="1794953" y="4417402"/>
                      <a:pt x="1781941" y="4459697"/>
                      <a:pt x="1766885" y="4501027"/>
                    </a:cubicBezTo>
                    <a:cubicBezTo>
                      <a:pt x="1743333" y="4565651"/>
                      <a:pt x="1715588" y="4627806"/>
                      <a:pt x="1681067" y="4685237"/>
                    </a:cubicBezTo>
                    <a:cubicBezTo>
                      <a:pt x="1619231" y="4788077"/>
                      <a:pt x="1535886" y="4875996"/>
                      <a:pt x="1414042" y="4936434"/>
                    </a:cubicBezTo>
                    <a:cubicBezTo>
                      <a:pt x="1397588" y="4945237"/>
                      <a:pt x="1377048" y="4938902"/>
                      <a:pt x="1368229" y="4922478"/>
                    </a:cubicBezTo>
                    <a:cubicBezTo>
                      <a:pt x="1359411" y="4905946"/>
                      <a:pt x="1365756" y="4885443"/>
                      <a:pt x="1382210" y="4876748"/>
                    </a:cubicBezTo>
                    <a:cubicBezTo>
                      <a:pt x="1486847" y="4817384"/>
                      <a:pt x="1554598" y="4735048"/>
                      <a:pt x="1605573" y="4642083"/>
                    </a:cubicBezTo>
                    <a:cubicBezTo>
                      <a:pt x="1635254" y="4587765"/>
                      <a:pt x="1658914" y="4529582"/>
                      <a:pt x="1680422" y="4469788"/>
                    </a:cubicBezTo>
                    <a:cubicBezTo>
                      <a:pt x="1694832" y="4429747"/>
                      <a:pt x="1708490" y="4389169"/>
                      <a:pt x="1721933" y="4348269"/>
                    </a:cubicBezTo>
                    <a:cubicBezTo>
                      <a:pt x="1759357" y="4234694"/>
                      <a:pt x="1795921" y="4120260"/>
                      <a:pt x="1846035" y="4015702"/>
                    </a:cubicBezTo>
                    <a:cubicBezTo>
                      <a:pt x="1822807" y="4035133"/>
                      <a:pt x="1799148" y="4054026"/>
                      <a:pt x="1776026" y="4073671"/>
                    </a:cubicBezTo>
                    <a:cubicBezTo>
                      <a:pt x="1707307" y="4132176"/>
                      <a:pt x="1638050" y="4190144"/>
                      <a:pt x="1564922" y="4242960"/>
                    </a:cubicBezTo>
                    <a:cubicBezTo>
                      <a:pt x="1505344" y="4285041"/>
                      <a:pt x="1444368" y="4327873"/>
                      <a:pt x="1378230" y="4358038"/>
                    </a:cubicBezTo>
                    <a:cubicBezTo>
                      <a:pt x="1331880" y="4379078"/>
                      <a:pt x="1283271" y="4394214"/>
                      <a:pt x="1231114" y="4399260"/>
                    </a:cubicBezTo>
                    <a:cubicBezTo>
                      <a:pt x="1212617" y="4401514"/>
                      <a:pt x="1195625" y="4388310"/>
                      <a:pt x="1193367" y="4369739"/>
                    </a:cubicBezTo>
                    <a:cubicBezTo>
                      <a:pt x="1191108" y="4351167"/>
                      <a:pt x="1204336" y="4334314"/>
                      <a:pt x="1222941" y="4332059"/>
                    </a:cubicBezTo>
                    <a:cubicBezTo>
                      <a:pt x="1266710" y="4325511"/>
                      <a:pt x="1307038" y="4310161"/>
                      <a:pt x="1345323" y="4290408"/>
                    </a:cubicBezTo>
                    <a:cubicBezTo>
                      <a:pt x="1405546" y="4259277"/>
                      <a:pt x="1460500" y="4216552"/>
                      <a:pt x="1514163" y="4174686"/>
                    </a:cubicBezTo>
                    <a:cubicBezTo>
                      <a:pt x="1584387" y="4121334"/>
                      <a:pt x="1649450" y="4061648"/>
                      <a:pt x="1716341" y="4004109"/>
                    </a:cubicBezTo>
                    <a:cubicBezTo>
                      <a:pt x="1762153" y="3964712"/>
                      <a:pt x="1808826" y="3926388"/>
                      <a:pt x="1857327" y="3890641"/>
                    </a:cubicBezTo>
                    <a:cubicBezTo>
                      <a:pt x="1910130" y="3851458"/>
                      <a:pt x="1965406" y="3815819"/>
                      <a:pt x="2024447" y="3785224"/>
                    </a:cubicBezTo>
                    <a:cubicBezTo>
                      <a:pt x="2089294" y="3752161"/>
                      <a:pt x="2162530" y="3718346"/>
                      <a:pt x="2237056" y="3704176"/>
                    </a:cubicBezTo>
                    <a:cubicBezTo>
                      <a:pt x="2254585" y="3700848"/>
                      <a:pt x="2272115" y="3700419"/>
                      <a:pt x="2289644" y="3699345"/>
                    </a:cubicBezTo>
                    <a:cubicBezTo>
                      <a:pt x="2264157" y="3680345"/>
                      <a:pt x="2239960" y="3662310"/>
                      <a:pt x="2218882" y="3648032"/>
                    </a:cubicBezTo>
                    <a:cubicBezTo>
                      <a:pt x="2100694" y="3567950"/>
                      <a:pt x="1965514" y="3485291"/>
                      <a:pt x="1822376" y="3416588"/>
                    </a:cubicBezTo>
                    <a:cubicBezTo>
                      <a:pt x="1684508" y="3350461"/>
                      <a:pt x="1539112" y="3297861"/>
                      <a:pt x="1394147" y="3274673"/>
                    </a:cubicBezTo>
                    <a:cubicBezTo>
                      <a:pt x="1200034" y="3243542"/>
                      <a:pt x="1006245" y="3265441"/>
                      <a:pt x="832781" y="3385672"/>
                    </a:cubicBezTo>
                    <a:cubicBezTo>
                      <a:pt x="708785" y="3471121"/>
                      <a:pt x="657273" y="3552706"/>
                      <a:pt x="652326" y="3623986"/>
                    </a:cubicBezTo>
                    <a:cubicBezTo>
                      <a:pt x="648025" y="3686141"/>
                      <a:pt x="680502" y="3737347"/>
                      <a:pt x="722766" y="3768478"/>
                    </a:cubicBezTo>
                    <a:cubicBezTo>
                      <a:pt x="754813" y="3791987"/>
                      <a:pt x="792453" y="3804977"/>
                      <a:pt x="824607" y="3800468"/>
                    </a:cubicBezTo>
                    <a:cubicBezTo>
                      <a:pt x="890853" y="3791021"/>
                      <a:pt x="936558" y="3747867"/>
                      <a:pt x="934945" y="3707718"/>
                    </a:cubicBezTo>
                    <a:cubicBezTo>
                      <a:pt x="934407" y="3693763"/>
                      <a:pt x="925589" y="3681740"/>
                      <a:pt x="908920" y="3674225"/>
                    </a:cubicBezTo>
                    <a:cubicBezTo>
                      <a:pt x="885583" y="3663812"/>
                      <a:pt x="851170" y="3660914"/>
                      <a:pt x="804282" y="3667462"/>
                    </a:cubicBezTo>
                    <a:cubicBezTo>
                      <a:pt x="786538" y="3670146"/>
                      <a:pt x="769976" y="3658016"/>
                      <a:pt x="767288" y="3640303"/>
                    </a:cubicBezTo>
                    <a:cubicBezTo>
                      <a:pt x="764599" y="3622698"/>
                      <a:pt x="776752" y="3606166"/>
                      <a:pt x="794496" y="3603375"/>
                    </a:cubicBezTo>
                    <a:cubicBezTo>
                      <a:pt x="942258" y="3579222"/>
                      <a:pt x="1000545" y="3642558"/>
                      <a:pt x="1004309" y="3704283"/>
                    </a:cubicBezTo>
                    <a:cubicBezTo>
                      <a:pt x="1008396" y="3770625"/>
                      <a:pt x="945054" y="3855430"/>
                      <a:pt x="835792" y="3873250"/>
                    </a:cubicBezTo>
                    <a:cubicBezTo>
                      <a:pt x="786645" y="3881301"/>
                      <a:pt x="727820" y="3865414"/>
                      <a:pt x="678028" y="3830311"/>
                    </a:cubicBezTo>
                    <a:cubicBezTo>
                      <a:pt x="614902" y="3785868"/>
                      <a:pt x="567261" y="3710724"/>
                      <a:pt x="571993" y="3619156"/>
                    </a:cubicBezTo>
                    <a:cubicBezTo>
                      <a:pt x="576509" y="3530807"/>
                      <a:pt x="631571" y="3423566"/>
                      <a:pt x="783419" y="3315465"/>
                    </a:cubicBezTo>
                    <a:cubicBezTo>
                      <a:pt x="894617" y="3236779"/>
                      <a:pt x="1013773" y="3194591"/>
                      <a:pt x="1136370" y="3178918"/>
                    </a:cubicBezTo>
                    <a:cubicBezTo>
                      <a:pt x="1030119" y="3119017"/>
                      <a:pt x="932686" y="3053427"/>
                      <a:pt x="842889" y="2981933"/>
                    </a:cubicBezTo>
                    <a:cubicBezTo>
                      <a:pt x="713625" y="2878878"/>
                      <a:pt x="599416" y="2764766"/>
                      <a:pt x="497359" y="2639704"/>
                    </a:cubicBezTo>
                    <a:cubicBezTo>
                      <a:pt x="416273" y="2540514"/>
                      <a:pt x="342930" y="2434346"/>
                      <a:pt x="274318" y="2322381"/>
                    </a:cubicBezTo>
                    <a:cubicBezTo>
                      <a:pt x="176886" y="2163612"/>
                      <a:pt x="89777" y="1992605"/>
                      <a:pt x="3529" y="1812259"/>
                    </a:cubicBezTo>
                    <a:cubicBezTo>
                      <a:pt x="-4752" y="1795513"/>
                      <a:pt x="2023" y="1775224"/>
                      <a:pt x="18800" y="1766851"/>
                    </a:cubicBezTo>
                    <a:cubicBezTo>
                      <a:pt x="35576" y="1758585"/>
                      <a:pt x="55902" y="1765348"/>
                      <a:pt x="64290" y="1782094"/>
                    </a:cubicBezTo>
                    <a:cubicBezTo>
                      <a:pt x="173874" y="1993357"/>
                      <a:pt x="286255" y="2189698"/>
                      <a:pt x="410896" y="2370581"/>
                    </a:cubicBezTo>
                    <a:cubicBezTo>
                      <a:pt x="449718" y="2426831"/>
                      <a:pt x="490046" y="2481043"/>
                      <a:pt x="531450" y="2534288"/>
                    </a:cubicBezTo>
                    <a:cubicBezTo>
                      <a:pt x="529406" y="2528169"/>
                      <a:pt x="526610" y="2522265"/>
                      <a:pt x="524675" y="2516146"/>
                    </a:cubicBezTo>
                    <a:cubicBezTo>
                      <a:pt x="510909" y="2472455"/>
                      <a:pt x="499617" y="2428120"/>
                      <a:pt x="490261" y="2383784"/>
                    </a:cubicBezTo>
                    <a:cubicBezTo>
                      <a:pt x="473807" y="2302414"/>
                      <a:pt x="463376" y="2220400"/>
                      <a:pt x="458214" y="2137741"/>
                    </a:cubicBezTo>
                    <a:cubicBezTo>
                      <a:pt x="453375" y="2061953"/>
                      <a:pt x="452729" y="1985842"/>
                      <a:pt x="452084" y="1909732"/>
                    </a:cubicBezTo>
                    <a:cubicBezTo>
                      <a:pt x="451009" y="1797338"/>
                      <a:pt x="451331" y="1685051"/>
                      <a:pt x="440577" y="1573408"/>
                    </a:cubicBezTo>
                    <a:cubicBezTo>
                      <a:pt x="438319" y="1554944"/>
                      <a:pt x="451546" y="1537983"/>
                      <a:pt x="470151" y="1535729"/>
                    </a:cubicBezTo>
                    <a:cubicBezTo>
                      <a:pt x="488648" y="1533474"/>
                      <a:pt x="505640" y="1546678"/>
                      <a:pt x="507898" y="1565249"/>
                    </a:cubicBezTo>
                    <a:cubicBezTo>
                      <a:pt x="527148" y="1694283"/>
                      <a:pt x="534246" y="1825034"/>
                      <a:pt x="540268" y="1955677"/>
                    </a:cubicBezTo>
                    <a:cubicBezTo>
                      <a:pt x="544247" y="2041020"/>
                      <a:pt x="548011" y="2126362"/>
                      <a:pt x="555754" y="2211168"/>
                    </a:cubicBezTo>
                    <a:cubicBezTo>
                      <a:pt x="560486" y="2263554"/>
                      <a:pt x="565970" y="2315833"/>
                      <a:pt x="575004" y="2367790"/>
                    </a:cubicBezTo>
                    <a:cubicBezTo>
                      <a:pt x="582102" y="2409870"/>
                      <a:pt x="591243" y="2452059"/>
                      <a:pt x="602212" y="2493710"/>
                    </a:cubicBezTo>
                    <a:cubicBezTo>
                      <a:pt x="613289" y="2535361"/>
                      <a:pt x="625979" y="2576476"/>
                      <a:pt x="641034" y="2616517"/>
                    </a:cubicBezTo>
                    <a:cubicBezTo>
                      <a:pt x="646734" y="2631546"/>
                      <a:pt x="652434" y="2646575"/>
                      <a:pt x="658779" y="2661389"/>
                    </a:cubicBezTo>
                    <a:cubicBezTo>
                      <a:pt x="664801" y="2675881"/>
                      <a:pt x="671253" y="2690265"/>
                      <a:pt x="678351" y="2704221"/>
                    </a:cubicBezTo>
                    <a:cubicBezTo>
                      <a:pt x="679212" y="2705939"/>
                      <a:pt x="680072" y="2709159"/>
                      <a:pt x="681040" y="2712272"/>
                    </a:cubicBezTo>
                    <a:cubicBezTo>
                      <a:pt x="684588" y="2716137"/>
                      <a:pt x="687707" y="2720431"/>
                      <a:pt x="691256" y="2724295"/>
                    </a:cubicBezTo>
                    <a:cubicBezTo>
                      <a:pt x="849987" y="2895410"/>
                      <a:pt x="1035173" y="3046127"/>
                      <a:pt x="1263591" y="3171618"/>
                    </a:cubicBezTo>
                    <a:cubicBezTo>
                      <a:pt x="1311770" y="3172477"/>
                      <a:pt x="1360164" y="3176342"/>
                      <a:pt x="1408557" y="3184071"/>
                    </a:cubicBezTo>
                    <a:cubicBezTo>
                      <a:pt x="1562234" y="3208439"/>
                      <a:pt x="1716018" y="3265334"/>
                      <a:pt x="1861199" y="3337043"/>
                    </a:cubicBezTo>
                    <a:cubicBezTo>
                      <a:pt x="2007563" y="3409288"/>
                      <a:pt x="2145001" y="3496993"/>
                      <a:pt x="2265124" y="3581262"/>
                    </a:cubicBezTo>
                    <a:cubicBezTo>
                      <a:pt x="2343845" y="3636653"/>
                      <a:pt x="2457086" y="3737239"/>
                      <a:pt x="2574628" y="3810237"/>
                    </a:cubicBezTo>
                    <a:cubicBezTo>
                      <a:pt x="2649585" y="3856826"/>
                      <a:pt x="2725939" y="3892895"/>
                      <a:pt x="2795841" y="3893647"/>
                    </a:cubicBezTo>
                    <a:cubicBezTo>
                      <a:pt x="2814553" y="3893647"/>
                      <a:pt x="2829824" y="3908783"/>
                      <a:pt x="2829824" y="3927461"/>
                    </a:cubicBezTo>
                    <a:cubicBezTo>
                      <a:pt x="2829824" y="3946140"/>
                      <a:pt x="2814553" y="3961276"/>
                      <a:pt x="2795841" y="3961276"/>
                    </a:cubicBezTo>
                    <a:cubicBezTo>
                      <a:pt x="2732714" y="3962028"/>
                      <a:pt x="2664103" y="3939914"/>
                      <a:pt x="2595169" y="3905347"/>
                    </a:cubicBezTo>
                    <a:cubicBezTo>
                      <a:pt x="2523224" y="3869171"/>
                      <a:pt x="2451063" y="3819361"/>
                      <a:pt x="2385033" y="3770625"/>
                    </a:cubicBezTo>
                    <a:cubicBezTo>
                      <a:pt x="2383312" y="3770410"/>
                      <a:pt x="2381807" y="3771698"/>
                      <a:pt x="2380086" y="3771269"/>
                    </a:cubicBezTo>
                    <a:cubicBezTo>
                      <a:pt x="2337607" y="3761178"/>
                      <a:pt x="2294591" y="3764828"/>
                      <a:pt x="2252434" y="3775026"/>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5" name="Google Shape;1225;p20"/>
              <p:cNvSpPr/>
              <p:nvPr/>
            </p:nvSpPr>
            <p:spPr>
              <a:xfrm>
                <a:off x="5361703" y="17264431"/>
                <a:ext cx="1606883" cy="3956342"/>
              </a:xfrm>
              <a:custGeom>
                <a:avLst/>
                <a:gdLst/>
                <a:ahLst/>
                <a:cxnLst/>
                <a:rect l="l" t="t" r="r" b="b"/>
                <a:pathLst>
                  <a:path w="1606883" h="3956342" extrusionOk="0">
                    <a:moveTo>
                      <a:pt x="839038" y="115185"/>
                    </a:moveTo>
                    <a:cubicBezTo>
                      <a:pt x="839038" y="178736"/>
                      <a:pt x="791505" y="230263"/>
                      <a:pt x="733002" y="230263"/>
                    </a:cubicBezTo>
                    <a:cubicBezTo>
                      <a:pt x="674500" y="230263"/>
                      <a:pt x="627074" y="178736"/>
                      <a:pt x="627074" y="115185"/>
                    </a:cubicBezTo>
                    <a:cubicBezTo>
                      <a:pt x="627074" y="51635"/>
                      <a:pt x="674500" y="0"/>
                      <a:pt x="733002" y="0"/>
                    </a:cubicBezTo>
                    <a:cubicBezTo>
                      <a:pt x="791505" y="0"/>
                      <a:pt x="839038" y="51635"/>
                      <a:pt x="839038" y="115185"/>
                    </a:cubicBezTo>
                    <a:close/>
                    <a:moveTo>
                      <a:pt x="105928" y="245077"/>
                    </a:moveTo>
                    <a:cubicBezTo>
                      <a:pt x="47533" y="245077"/>
                      <a:pt x="0" y="296605"/>
                      <a:pt x="0" y="360155"/>
                    </a:cubicBezTo>
                    <a:cubicBezTo>
                      <a:pt x="0" y="423706"/>
                      <a:pt x="47533" y="475233"/>
                      <a:pt x="105928" y="475233"/>
                    </a:cubicBezTo>
                    <a:cubicBezTo>
                      <a:pt x="164431" y="475233"/>
                      <a:pt x="211964" y="423706"/>
                      <a:pt x="211964" y="360155"/>
                    </a:cubicBezTo>
                    <a:cubicBezTo>
                      <a:pt x="211964" y="296605"/>
                      <a:pt x="164431" y="245077"/>
                      <a:pt x="105928" y="245077"/>
                    </a:cubicBezTo>
                    <a:close/>
                    <a:moveTo>
                      <a:pt x="1264041" y="3053646"/>
                    </a:moveTo>
                    <a:cubicBezTo>
                      <a:pt x="1205539" y="3053646"/>
                      <a:pt x="1158006" y="3105281"/>
                      <a:pt x="1158006" y="3168831"/>
                    </a:cubicBezTo>
                    <a:cubicBezTo>
                      <a:pt x="1158006" y="3232275"/>
                      <a:pt x="1205539" y="3283909"/>
                      <a:pt x="1264041" y="3283909"/>
                    </a:cubicBezTo>
                    <a:cubicBezTo>
                      <a:pt x="1322544" y="3283909"/>
                      <a:pt x="1370077" y="3232275"/>
                      <a:pt x="1370077" y="3168831"/>
                    </a:cubicBezTo>
                    <a:cubicBezTo>
                      <a:pt x="1370077" y="3105281"/>
                      <a:pt x="1322544" y="3053646"/>
                      <a:pt x="1264041" y="3053646"/>
                    </a:cubicBezTo>
                    <a:close/>
                    <a:moveTo>
                      <a:pt x="1500955" y="3726080"/>
                    </a:moveTo>
                    <a:cubicBezTo>
                      <a:pt x="1442453" y="3726080"/>
                      <a:pt x="1394919" y="3777715"/>
                      <a:pt x="1394919" y="3841265"/>
                    </a:cubicBezTo>
                    <a:cubicBezTo>
                      <a:pt x="1394919" y="3904708"/>
                      <a:pt x="1442453" y="3956343"/>
                      <a:pt x="1500955" y="3956343"/>
                    </a:cubicBezTo>
                    <a:cubicBezTo>
                      <a:pt x="1559458" y="3956343"/>
                      <a:pt x="1606883" y="3904708"/>
                      <a:pt x="1606883" y="3841265"/>
                    </a:cubicBezTo>
                    <a:cubicBezTo>
                      <a:pt x="1606883" y="3777715"/>
                      <a:pt x="1559458" y="3726080"/>
                      <a:pt x="1500955" y="372608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6" name="Google Shape;1226;p20"/>
              <p:cNvSpPr/>
              <p:nvPr/>
            </p:nvSpPr>
            <p:spPr>
              <a:xfrm>
                <a:off x="7769232" y="13652994"/>
                <a:ext cx="3532744" cy="3394724"/>
              </a:xfrm>
              <a:custGeom>
                <a:avLst/>
                <a:gdLst/>
                <a:ahLst/>
                <a:cxnLst/>
                <a:rect l="l" t="t" r="r" b="b"/>
                <a:pathLst>
                  <a:path w="3532744" h="3394724" extrusionOk="0">
                    <a:moveTo>
                      <a:pt x="3110635" y="1485929"/>
                    </a:moveTo>
                    <a:cubicBezTo>
                      <a:pt x="2989006" y="1470578"/>
                      <a:pt x="2900500" y="1389207"/>
                      <a:pt x="2815219" y="1378365"/>
                    </a:cubicBezTo>
                    <a:cubicBezTo>
                      <a:pt x="2408282" y="1326623"/>
                      <a:pt x="2163196" y="1366664"/>
                      <a:pt x="2019628" y="1441486"/>
                    </a:cubicBezTo>
                    <a:cubicBezTo>
                      <a:pt x="2100822" y="1278101"/>
                      <a:pt x="2131686" y="1031414"/>
                      <a:pt x="2028447" y="684677"/>
                    </a:cubicBezTo>
                    <a:cubicBezTo>
                      <a:pt x="2000701" y="591605"/>
                      <a:pt x="1916066" y="499822"/>
                      <a:pt x="1893482" y="413406"/>
                    </a:cubicBezTo>
                    <a:cubicBezTo>
                      <a:pt x="1833151" y="182928"/>
                      <a:pt x="1877351" y="1401"/>
                      <a:pt x="1853369" y="5"/>
                    </a:cubicBezTo>
                    <a:cubicBezTo>
                      <a:pt x="1829495" y="-1283"/>
                      <a:pt x="1829818" y="225545"/>
                      <a:pt x="1749807" y="405462"/>
                    </a:cubicBezTo>
                    <a:cubicBezTo>
                      <a:pt x="1700337" y="516676"/>
                      <a:pt x="1596453" y="577650"/>
                      <a:pt x="1561824" y="655585"/>
                    </a:cubicBezTo>
                    <a:cubicBezTo>
                      <a:pt x="1428043" y="956269"/>
                      <a:pt x="1383306" y="1172255"/>
                      <a:pt x="1387500" y="1327696"/>
                    </a:cubicBezTo>
                    <a:cubicBezTo>
                      <a:pt x="1247696" y="1226144"/>
                      <a:pt x="1031860" y="1150141"/>
                      <a:pt x="712785" y="1149819"/>
                    </a:cubicBezTo>
                    <a:cubicBezTo>
                      <a:pt x="614707" y="1149712"/>
                      <a:pt x="501897" y="1204138"/>
                      <a:pt x="411884" y="1201132"/>
                    </a:cubicBezTo>
                    <a:cubicBezTo>
                      <a:pt x="171637" y="1193081"/>
                      <a:pt x="8282" y="1099580"/>
                      <a:pt x="216" y="1122016"/>
                    </a:cubicBezTo>
                    <a:cubicBezTo>
                      <a:pt x="-7850" y="1144345"/>
                      <a:pt x="211857" y="1208217"/>
                      <a:pt x="363491" y="1335318"/>
                    </a:cubicBezTo>
                    <a:cubicBezTo>
                      <a:pt x="457052" y="1413790"/>
                      <a:pt x="486733" y="1529727"/>
                      <a:pt x="552333" y="1584690"/>
                    </a:cubicBezTo>
                    <a:cubicBezTo>
                      <a:pt x="843555" y="1828801"/>
                      <a:pt x="1059821" y="1929816"/>
                      <a:pt x="1218875" y="1954507"/>
                    </a:cubicBezTo>
                    <a:cubicBezTo>
                      <a:pt x="1069607" y="2053268"/>
                      <a:pt x="920232" y="2241557"/>
                      <a:pt x="822262" y="2568972"/>
                    </a:cubicBezTo>
                    <a:cubicBezTo>
                      <a:pt x="794409" y="2662043"/>
                      <a:pt x="815057" y="2784635"/>
                      <a:pt x="786666" y="2869226"/>
                    </a:cubicBezTo>
                    <a:cubicBezTo>
                      <a:pt x="710742" y="3095196"/>
                      <a:pt x="573949" y="3223800"/>
                      <a:pt x="593307" y="3237863"/>
                    </a:cubicBezTo>
                    <a:cubicBezTo>
                      <a:pt x="612664" y="3251818"/>
                      <a:pt x="736874" y="3061273"/>
                      <a:pt x="902811" y="2953281"/>
                    </a:cubicBezTo>
                    <a:cubicBezTo>
                      <a:pt x="1005405" y="2886617"/>
                      <a:pt x="1126067" y="2891340"/>
                      <a:pt x="1197904" y="2844643"/>
                    </a:cubicBezTo>
                    <a:cubicBezTo>
                      <a:pt x="1458369" y="2675247"/>
                      <a:pt x="1611616" y="2526354"/>
                      <a:pt x="1697326" y="2398824"/>
                    </a:cubicBezTo>
                    <a:cubicBezTo>
                      <a:pt x="1747656" y="2553513"/>
                      <a:pt x="1862080" y="2730210"/>
                      <a:pt x="2078023" y="2913776"/>
                    </a:cubicBezTo>
                    <a:cubicBezTo>
                      <a:pt x="2152442" y="2977005"/>
                      <a:pt x="2273856" y="3008458"/>
                      <a:pt x="2340209" y="3068681"/>
                    </a:cubicBezTo>
                    <a:cubicBezTo>
                      <a:pt x="2517329" y="3229704"/>
                      <a:pt x="2579919" y="3405971"/>
                      <a:pt x="2600674" y="3394162"/>
                    </a:cubicBezTo>
                    <a:cubicBezTo>
                      <a:pt x="2621537" y="3382354"/>
                      <a:pt x="2496682" y="3192239"/>
                      <a:pt x="2465172" y="2998045"/>
                    </a:cubicBezTo>
                    <a:cubicBezTo>
                      <a:pt x="2445599" y="2878136"/>
                      <a:pt x="2499263" y="2771002"/>
                      <a:pt x="2485605" y="2686948"/>
                    </a:cubicBezTo>
                    <a:cubicBezTo>
                      <a:pt x="2434845" y="2375100"/>
                      <a:pt x="2358061" y="2173713"/>
                      <a:pt x="2273318" y="2044572"/>
                    </a:cubicBezTo>
                    <a:cubicBezTo>
                      <a:pt x="2443879" y="2049940"/>
                      <a:pt x="2660467" y="1995621"/>
                      <a:pt x="2919319" y="1829767"/>
                    </a:cubicBezTo>
                    <a:cubicBezTo>
                      <a:pt x="3001589" y="1777059"/>
                      <a:pt x="3066436" y="1670569"/>
                      <a:pt x="3143651" y="1624731"/>
                    </a:cubicBezTo>
                    <a:cubicBezTo>
                      <a:pt x="3349807" y="1502031"/>
                      <a:pt x="3538112" y="1492584"/>
                      <a:pt x="3532628" y="1469504"/>
                    </a:cubicBezTo>
                    <a:cubicBezTo>
                      <a:pt x="3527143" y="1446317"/>
                      <a:pt x="3307544" y="1511048"/>
                      <a:pt x="3110635" y="1485929"/>
                    </a:cubicBezTo>
                    <a:close/>
                    <a:moveTo>
                      <a:pt x="1729482" y="1965778"/>
                    </a:moveTo>
                    <a:cubicBezTo>
                      <a:pt x="1711522" y="1942913"/>
                      <a:pt x="1691734" y="1924019"/>
                      <a:pt x="1672269" y="1910171"/>
                    </a:cubicBezTo>
                    <a:cubicBezTo>
                      <a:pt x="1638609" y="1886233"/>
                      <a:pt x="1590646" y="1870023"/>
                      <a:pt x="1534617" y="1864978"/>
                    </a:cubicBezTo>
                    <a:cubicBezTo>
                      <a:pt x="1562362" y="1834383"/>
                      <a:pt x="1580967" y="1800676"/>
                      <a:pt x="1591613" y="1770403"/>
                    </a:cubicBezTo>
                    <a:cubicBezTo>
                      <a:pt x="1600539" y="1745069"/>
                      <a:pt x="1604303" y="1714582"/>
                      <a:pt x="1603120" y="1681411"/>
                    </a:cubicBezTo>
                    <a:cubicBezTo>
                      <a:pt x="1628930" y="1689784"/>
                      <a:pt x="1654095" y="1694186"/>
                      <a:pt x="1676571" y="1695366"/>
                    </a:cubicBezTo>
                    <a:cubicBezTo>
                      <a:pt x="1725180" y="1697728"/>
                      <a:pt x="1784542" y="1681411"/>
                      <a:pt x="1843153" y="1644805"/>
                    </a:cubicBezTo>
                    <a:cubicBezTo>
                      <a:pt x="1829818" y="1695366"/>
                      <a:pt x="1831646" y="1743995"/>
                      <a:pt x="1841002" y="1782104"/>
                    </a:cubicBezTo>
                    <a:cubicBezTo>
                      <a:pt x="1846594" y="1804862"/>
                      <a:pt x="1857456" y="1828908"/>
                      <a:pt x="1872834" y="1852740"/>
                    </a:cubicBezTo>
                    <a:cubicBezTo>
                      <a:pt x="1852724" y="1859181"/>
                      <a:pt x="1834119" y="1867017"/>
                      <a:pt x="1818526" y="1876035"/>
                    </a:cubicBezTo>
                    <a:cubicBezTo>
                      <a:pt x="1786586" y="1894391"/>
                      <a:pt x="1755399" y="1924986"/>
                      <a:pt x="1729482" y="196577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7" name="Google Shape;1227;p20"/>
              <p:cNvSpPr/>
              <p:nvPr/>
            </p:nvSpPr>
            <p:spPr>
              <a:xfrm>
                <a:off x="8158735" y="13937700"/>
                <a:ext cx="2806870" cy="2820726"/>
              </a:xfrm>
              <a:custGeom>
                <a:avLst/>
                <a:gdLst/>
                <a:ahLst/>
                <a:cxnLst/>
                <a:rect l="l" t="t" r="r" b="b"/>
                <a:pathLst>
                  <a:path w="2806870" h="2820726" extrusionOk="0">
                    <a:moveTo>
                      <a:pt x="1028001" y="1763516"/>
                    </a:moveTo>
                    <a:cubicBezTo>
                      <a:pt x="1002944" y="1769742"/>
                      <a:pt x="978209" y="1776612"/>
                      <a:pt x="953582" y="1783804"/>
                    </a:cubicBezTo>
                    <a:cubicBezTo>
                      <a:pt x="928848" y="1790997"/>
                      <a:pt x="904221" y="1798619"/>
                      <a:pt x="879809" y="1806562"/>
                    </a:cubicBezTo>
                    <a:cubicBezTo>
                      <a:pt x="830985" y="1822665"/>
                      <a:pt x="782806" y="1840485"/>
                      <a:pt x="735273" y="1860774"/>
                    </a:cubicBezTo>
                    <a:cubicBezTo>
                      <a:pt x="731617" y="1862384"/>
                      <a:pt x="727423" y="1860774"/>
                      <a:pt x="725809" y="1857124"/>
                    </a:cubicBezTo>
                    <a:cubicBezTo>
                      <a:pt x="724304" y="1853581"/>
                      <a:pt x="725917" y="1849287"/>
                      <a:pt x="729466" y="1847784"/>
                    </a:cubicBezTo>
                    <a:cubicBezTo>
                      <a:pt x="776892" y="1825885"/>
                      <a:pt x="824855" y="1806133"/>
                      <a:pt x="873786" y="1788957"/>
                    </a:cubicBezTo>
                    <a:cubicBezTo>
                      <a:pt x="898413" y="1780477"/>
                      <a:pt x="923148" y="1772533"/>
                      <a:pt x="948205" y="1765340"/>
                    </a:cubicBezTo>
                    <a:cubicBezTo>
                      <a:pt x="973155" y="1758148"/>
                      <a:pt x="998319" y="1751814"/>
                      <a:pt x="1023699" y="1745910"/>
                    </a:cubicBezTo>
                    <a:cubicBezTo>
                      <a:pt x="1033593" y="1743656"/>
                      <a:pt x="1043379" y="1741509"/>
                      <a:pt x="1053273" y="1739469"/>
                    </a:cubicBezTo>
                    <a:cubicBezTo>
                      <a:pt x="1076179" y="1734746"/>
                      <a:pt x="1099193" y="1730345"/>
                      <a:pt x="1122100" y="1725407"/>
                    </a:cubicBezTo>
                    <a:lnTo>
                      <a:pt x="1160492" y="1717248"/>
                    </a:lnTo>
                    <a:cubicBezTo>
                      <a:pt x="1163718" y="1716711"/>
                      <a:pt x="1169848" y="1714135"/>
                      <a:pt x="1173827" y="1713062"/>
                    </a:cubicBezTo>
                    <a:cubicBezTo>
                      <a:pt x="1177268" y="1712203"/>
                      <a:pt x="1180064" y="1712310"/>
                      <a:pt x="1181462" y="1712847"/>
                    </a:cubicBezTo>
                    <a:cubicBezTo>
                      <a:pt x="1183936" y="1713706"/>
                      <a:pt x="1185442" y="1715316"/>
                      <a:pt x="1186194" y="1717356"/>
                    </a:cubicBezTo>
                    <a:cubicBezTo>
                      <a:pt x="1186732" y="1718858"/>
                      <a:pt x="1187162" y="1721327"/>
                      <a:pt x="1185334" y="1724441"/>
                    </a:cubicBezTo>
                    <a:cubicBezTo>
                      <a:pt x="1183398" y="1727661"/>
                      <a:pt x="1179419" y="1728734"/>
                      <a:pt x="1176193" y="1727017"/>
                    </a:cubicBezTo>
                    <a:cubicBezTo>
                      <a:pt x="1172536" y="1728412"/>
                      <a:pt x="1166084" y="1730667"/>
                      <a:pt x="1163288" y="1731311"/>
                    </a:cubicBezTo>
                    <a:lnTo>
                      <a:pt x="1125541" y="1740543"/>
                    </a:lnTo>
                    <a:lnTo>
                      <a:pt x="1028001" y="1763516"/>
                    </a:lnTo>
                    <a:close/>
                    <a:moveTo>
                      <a:pt x="975951" y="1955670"/>
                    </a:moveTo>
                    <a:cubicBezTo>
                      <a:pt x="976489" y="1956207"/>
                      <a:pt x="976918" y="1956744"/>
                      <a:pt x="977134" y="1956314"/>
                    </a:cubicBezTo>
                    <a:cubicBezTo>
                      <a:pt x="976811" y="1956099"/>
                      <a:pt x="976489" y="1955885"/>
                      <a:pt x="976166" y="1955670"/>
                    </a:cubicBezTo>
                    <a:lnTo>
                      <a:pt x="975951" y="1955670"/>
                    </a:lnTo>
                    <a:close/>
                    <a:moveTo>
                      <a:pt x="850342" y="1978321"/>
                    </a:moveTo>
                    <a:cubicBezTo>
                      <a:pt x="812918" y="1989592"/>
                      <a:pt x="776031" y="2002045"/>
                      <a:pt x="739897" y="2016000"/>
                    </a:cubicBezTo>
                    <a:cubicBezTo>
                      <a:pt x="715701" y="2025447"/>
                      <a:pt x="691827" y="2035430"/>
                      <a:pt x="668167" y="2046165"/>
                    </a:cubicBezTo>
                    <a:cubicBezTo>
                      <a:pt x="609342" y="2072788"/>
                      <a:pt x="552345" y="2103167"/>
                      <a:pt x="495993" y="2135801"/>
                    </a:cubicBezTo>
                    <a:cubicBezTo>
                      <a:pt x="492660" y="2137734"/>
                      <a:pt x="491369" y="2142135"/>
                      <a:pt x="493305" y="2145570"/>
                    </a:cubicBezTo>
                    <a:cubicBezTo>
                      <a:pt x="495241" y="2149005"/>
                      <a:pt x="499650" y="2150186"/>
                      <a:pt x="503091" y="2148254"/>
                    </a:cubicBezTo>
                    <a:cubicBezTo>
                      <a:pt x="559658" y="2117230"/>
                      <a:pt x="617193" y="2088997"/>
                      <a:pt x="675910" y="2063448"/>
                    </a:cubicBezTo>
                    <a:cubicBezTo>
                      <a:pt x="699354" y="2053143"/>
                      <a:pt x="723013" y="2043267"/>
                      <a:pt x="746887" y="2033820"/>
                    </a:cubicBezTo>
                    <a:cubicBezTo>
                      <a:pt x="782484" y="2019757"/>
                      <a:pt x="818618" y="2006553"/>
                      <a:pt x="855504" y="1994745"/>
                    </a:cubicBezTo>
                    <a:cubicBezTo>
                      <a:pt x="861419" y="1992813"/>
                      <a:pt x="898413" y="1978643"/>
                      <a:pt x="930999" y="1967908"/>
                    </a:cubicBezTo>
                    <a:cubicBezTo>
                      <a:pt x="946807" y="1962648"/>
                      <a:pt x="961540" y="1958246"/>
                      <a:pt x="971004" y="1956744"/>
                    </a:cubicBezTo>
                    <a:cubicBezTo>
                      <a:pt x="972725" y="1956421"/>
                      <a:pt x="974768" y="1955777"/>
                      <a:pt x="975951" y="1955670"/>
                    </a:cubicBezTo>
                    <a:cubicBezTo>
                      <a:pt x="975736" y="1955455"/>
                      <a:pt x="975628" y="1955133"/>
                      <a:pt x="975413" y="1955026"/>
                    </a:cubicBezTo>
                    <a:cubicBezTo>
                      <a:pt x="975628" y="1955241"/>
                      <a:pt x="975843" y="1955455"/>
                      <a:pt x="976166" y="1955670"/>
                    </a:cubicBezTo>
                    <a:cubicBezTo>
                      <a:pt x="976811" y="1955563"/>
                      <a:pt x="977241" y="1955670"/>
                      <a:pt x="977134" y="1956207"/>
                    </a:cubicBezTo>
                    <a:lnTo>
                      <a:pt x="977134" y="1956314"/>
                    </a:lnTo>
                    <a:cubicBezTo>
                      <a:pt x="979715" y="1957710"/>
                      <a:pt x="982941" y="1957388"/>
                      <a:pt x="985092" y="1955348"/>
                    </a:cubicBezTo>
                    <a:cubicBezTo>
                      <a:pt x="987888" y="1952772"/>
                      <a:pt x="987995" y="1948478"/>
                      <a:pt x="985415" y="1945687"/>
                    </a:cubicBezTo>
                    <a:cubicBezTo>
                      <a:pt x="984124" y="1944291"/>
                      <a:pt x="982081" y="1943110"/>
                      <a:pt x="978962" y="1942573"/>
                    </a:cubicBezTo>
                    <a:cubicBezTo>
                      <a:pt x="974230" y="1941929"/>
                      <a:pt x="964551" y="1943218"/>
                      <a:pt x="952507" y="1946223"/>
                    </a:cubicBezTo>
                    <a:cubicBezTo>
                      <a:pt x="917126" y="1954811"/>
                      <a:pt x="858085" y="1976066"/>
                      <a:pt x="850342" y="1978321"/>
                    </a:cubicBezTo>
                    <a:close/>
                    <a:moveTo>
                      <a:pt x="1858220" y="1739040"/>
                    </a:moveTo>
                    <a:cubicBezTo>
                      <a:pt x="1855424" y="1735819"/>
                      <a:pt x="1852628" y="1732706"/>
                      <a:pt x="1849832" y="1729593"/>
                    </a:cubicBezTo>
                    <a:cubicBezTo>
                      <a:pt x="1845530" y="1724977"/>
                      <a:pt x="1841229" y="1720469"/>
                      <a:pt x="1836820" y="1716067"/>
                    </a:cubicBezTo>
                    <a:cubicBezTo>
                      <a:pt x="1826281" y="1705333"/>
                      <a:pt x="1815204" y="1695349"/>
                      <a:pt x="1803589" y="1685795"/>
                    </a:cubicBezTo>
                    <a:cubicBezTo>
                      <a:pt x="1792082" y="1676348"/>
                      <a:pt x="1780145" y="1667331"/>
                      <a:pt x="1767993" y="1658743"/>
                    </a:cubicBezTo>
                    <a:cubicBezTo>
                      <a:pt x="1748743" y="1645217"/>
                      <a:pt x="1730246" y="1633731"/>
                      <a:pt x="1711641" y="1624284"/>
                    </a:cubicBezTo>
                    <a:cubicBezTo>
                      <a:pt x="1691424" y="1613871"/>
                      <a:pt x="1671206" y="1605713"/>
                      <a:pt x="1650558" y="1598950"/>
                    </a:cubicBezTo>
                    <a:cubicBezTo>
                      <a:pt x="1611198" y="1586068"/>
                      <a:pt x="1569902" y="1578768"/>
                      <a:pt x="1522369" y="1572112"/>
                    </a:cubicBezTo>
                    <a:cubicBezTo>
                      <a:pt x="1518497" y="1571576"/>
                      <a:pt x="1514841" y="1574152"/>
                      <a:pt x="1514196" y="1578017"/>
                    </a:cubicBezTo>
                    <a:cubicBezTo>
                      <a:pt x="1513658" y="1581989"/>
                      <a:pt x="1516239" y="1585638"/>
                      <a:pt x="1520218" y="1586175"/>
                    </a:cubicBezTo>
                    <a:cubicBezTo>
                      <a:pt x="1566461" y="1594334"/>
                      <a:pt x="1606358" y="1603136"/>
                      <a:pt x="1644643" y="1616555"/>
                    </a:cubicBezTo>
                    <a:cubicBezTo>
                      <a:pt x="1664323" y="1623425"/>
                      <a:pt x="1683465" y="1631584"/>
                      <a:pt x="1702931" y="1641460"/>
                    </a:cubicBezTo>
                    <a:cubicBezTo>
                      <a:pt x="1720782" y="1650477"/>
                      <a:pt x="1738957" y="1660997"/>
                      <a:pt x="1757669" y="1673665"/>
                    </a:cubicBezTo>
                    <a:cubicBezTo>
                      <a:pt x="1769714" y="1681716"/>
                      <a:pt x="1781543" y="1690089"/>
                      <a:pt x="1793050" y="1698999"/>
                    </a:cubicBezTo>
                    <a:cubicBezTo>
                      <a:pt x="1804449" y="1707801"/>
                      <a:pt x="1815526" y="1717034"/>
                      <a:pt x="1826065" y="1727017"/>
                    </a:cubicBezTo>
                    <a:cubicBezTo>
                      <a:pt x="1830475" y="1731204"/>
                      <a:pt x="1834884" y="1735390"/>
                      <a:pt x="1839185" y="1739684"/>
                    </a:cubicBezTo>
                    <a:cubicBezTo>
                      <a:pt x="1841982" y="1742582"/>
                      <a:pt x="1844777" y="1745481"/>
                      <a:pt x="1847466" y="1748379"/>
                    </a:cubicBezTo>
                    <a:cubicBezTo>
                      <a:pt x="1849187" y="1750312"/>
                      <a:pt x="1852843" y="1755035"/>
                      <a:pt x="1854564" y="1757397"/>
                    </a:cubicBezTo>
                    <a:cubicBezTo>
                      <a:pt x="1854779" y="1757719"/>
                      <a:pt x="1854994" y="1758148"/>
                      <a:pt x="1855317" y="1758470"/>
                    </a:cubicBezTo>
                    <a:cubicBezTo>
                      <a:pt x="1855747" y="1759007"/>
                      <a:pt x="1855962" y="1759329"/>
                      <a:pt x="1856070" y="1759544"/>
                    </a:cubicBezTo>
                    <a:cubicBezTo>
                      <a:pt x="1856822" y="1760295"/>
                      <a:pt x="1857575" y="1760724"/>
                      <a:pt x="1857790" y="1760832"/>
                    </a:cubicBezTo>
                    <a:cubicBezTo>
                      <a:pt x="1859618" y="1761905"/>
                      <a:pt x="1861124" y="1761798"/>
                      <a:pt x="1862092" y="1761691"/>
                    </a:cubicBezTo>
                    <a:cubicBezTo>
                      <a:pt x="1864458" y="1761369"/>
                      <a:pt x="1866178" y="1760080"/>
                      <a:pt x="1867254" y="1758148"/>
                    </a:cubicBezTo>
                    <a:cubicBezTo>
                      <a:pt x="1867791" y="1757289"/>
                      <a:pt x="1868544" y="1755464"/>
                      <a:pt x="1867791" y="1752888"/>
                    </a:cubicBezTo>
                    <a:cubicBezTo>
                      <a:pt x="1867684" y="1752673"/>
                      <a:pt x="1867361" y="1751814"/>
                      <a:pt x="1866609" y="1750526"/>
                    </a:cubicBezTo>
                    <a:cubicBezTo>
                      <a:pt x="1865211" y="1748487"/>
                      <a:pt x="1860371" y="1741616"/>
                      <a:pt x="1858220" y="1739040"/>
                    </a:cubicBezTo>
                    <a:close/>
                    <a:moveTo>
                      <a:pt x="1615715" y="1151305"/>
                    </a:moveTo>
                    <a:lnTo>
                      <a:pt x="1615715" y="1151305"/>
                    </a:lnTo>
                    <a:cubicBezTo>
                      <a:pt x="1615822" y="1151520"/>
                      <a:pt x="1615607" y="1151627"/>
                      <a:pt x="1615284" y="1151734"/>
                    </a:cubicBezTo>
                    <a:cubicBezTo>
                      <a:pt x="1614531" y="1152593"/>
                      <a:pt x="1613886" y="1153667"/>
                      <a:pt x="1613671" y="1154740"/>
                    </a:cubicBezTo>
                    <a:cubicBezTo>
                      <a:pt x="1613671" y="1153989"/>
                      <a:pt x="1613671" y="1153237"/>
                      <a:pt x="1613779" y="1152593"/>
                    </a:cubicBezTo>
                    <a:cubicBezTo>
                      <a:pt x="1608294" y="1155921"/>
                      <a:pt x="1596572" y="1162469"/>
                      <a:pt x="1595389" y="1163221"/>
                    </a:cubicBezTo>
                    <a:cubicBezTo>
                      <a:pt x="1588076" y="1168373"/>
                      <a:pt x="1581194" y="1173956"/>
                      <a:pt x="1574526" y="1179860"/>
                    </a:cubicBezTo>
                    <a:cubicBezTo>
                      <a:pt x="1567859" y="1185656"/>
                      <a:pt x="1561621" y="1191883"/>
                      <a:pt x="1555384" y="1198002"/>
                    </a:cubicBezTo>
                    <a:cubicBezTo>
                      <a:pt x="1543339" y="1210239"/>
                      <a:pt x="1530649" y="1222907"/>
                      <a:pt x="1518605" y="1236540"/>
                    </a:cubicBezTo>
                    <a:cubicBezTo>
                      <a:pt x="1506668" y="1249959"/>
                      <a:pt x="1495376" y="1264129"/>
                      <a:pt x="1485374" y="1278943"/>
                    </a:cubicBezTo>
                    <a:cubicBezTo>
                      <a:pt x="1471394" y="1299446"/>
                      <a:pt x="1459994" y="1321238"/>
                      <a:pt x="1453004" y="1343996"/>
                    </a:cubicBezTo>
                    <a:cubicBezTo>
                      <a:pt x="1451714" y="1347646"/>
                      <a:pt x="1453757" y="1351725"/>
                      <a:pt x="1457521" y="1353013"/>
                    </a:cubicBezTo>
                    <a:cubicBezTo>
                      <a:pt x="1461178" y="1354194"/>
                      <a:pt x="1465264" y="1352262"/>
                      <a:pt x="1466555" y="1348505"/>
                    </a:cubicBezTo>
                    <a:cubicBezTo>
                      <a:pt x="1474297" y="1327679"/>
                      <a:pt x="1486342" y="1308142"/>
                      <a:pt x="1500108" y="1289356"/>
                    </a:cubicBezTo>
                    <a:cubicBezTo>
                      <a:pt x="1510324" y="1275507"/>
                      <a:pt x="1521616" y="1262196"/>
                      <a:pt x="1533015" y="1249314"/>
                    </a:cubicBezTo>
                    <a:cubicBezTo>
                      <a:pt x="1544952" y="1235788"/>
                      <a:pt x="1556782" y="1222584"/>
                      <a:pt x="1568181" y="1210239"/>
                    </a:cubicBezTo>
                    <a:cubicBezTo>
                      <a:pt x="1575064" y="1202725"/>
                      <a:pt x="1582054" y="1195425"/>
                      <a:pt x="1589367" y="1188448"/>
                    </a:cubicBezTo>
                    <a:cubicBezTo>
                      <a:pt x="1594206" y="1183832"/>
                      <a:pt x="1599153" y="1179430"/>
                      <a:pt x="1604423" y="1175351"/>
                    </a:cubicBezTo>
                    <a:cubicBezTo>
                      <a:pt x="1605498" y="1174492"/>
                      <a:pt x="1617435" y="1166870"/>
                      <a:pt x="1622059" y="1163650"/>
                    </a:cubicBezTo>
                    <a:cubicBezTo>
                      <a:pt x="1623242" y="1162899"/>
                      <a:pt x="1624103" y="1162254"/>
                      <a:pt x="1624533" y="1161932"/>
                    </a:cubicBezTo>
                    <a:cubicBezTo>
                      <a:pt x="1628189" y="1158605"/>
                      <a:pt x="1627006" y="1154955"/>
                      <a:pt x="1626576" y="1154096"/>
                    </a:cubicBezTo>
                    <a:cubicBezTo>
                      <a:pt x="1625286" y="1150553"/>
                      <a:pt x="1621307" y="1148836"/>
                      <a:pt x="1617865" y="1150124"/>
                    </a:cubicBezTo>
                    <a:cubicBezTo>
                      <a:pt x="1617005" y="1150446"/>
                      <a:pt x="1616360" y="1150875"/>
                      <a:pt x="1615715" y="1151305"/>
                    </a:cubicBezTo>
                    <a:close/>
                    <a:moveTo>
                      <a:pt x="1615284" y="1151734"/>
                    </a:moveTo>
                    <a:lnTo>
                      <a:pt x="1615715" y="1151305"/>
                    </a:lnTo>
                    <a:cubicBezTo>
                      <a:pt x="1614531" y="1149695"/>
                      <a:pt x="1613994" y="1150768"/>
                      <a:pt x="1613779" y="1152593"/>
                    </a:cubicBezTo>
                    <a:lnTo>
                      <a:pt x="1614531" y="1152164"/>
                    </a:lnTo>
                    <a:cubicBezTo>
                      <a:pt x="1614746" y="1151949"/>
                      <a:pt x="1615069" y="1151842"/>
                      <a:pt x="1615284" y="1151734"/>
                    </a:cubicBezTo>
                    <a:close/>
                    <a:moveTo>
                      <a:pt x="1111561" y="1213889"/>
                    </a:moveTo>
                    <a:cubicBezTo>
                      <a:pt x="1125111" y="1236969"/>
                      <a:pt x="1138016" y="1260157"/>
                      <a:pt x="1149738" y="1282700"/>
                    </a:cubicBezTo>
                    <a:cubicBezTo>
                      <a:pt x="1170385" y="1322526"/>
                      <a:pt x="1187377" y="1359991"/>
                      <a:pt x="1197056" y="1390049"/>
                    </a:cubicBezTo>
                    <a:cubicBezTo>
                      <a:pt x="1198131" y="1393806"/>
                      <a:pt x="1202110" y="1395953"/>
                      <a:pt x="1205874" y="1394880"/>
                    </a:cubicBezTo>
                    <a:cubicBezTo>
                      <a:pt x="1209638" y="1393699"/>
                      <a:pt x="1211789" y="1389727"/>
                      <a:pt x="1210713" y="1385970"/>
                    </a:cubicBezTo>
                    <a:cubicBezTo>
                      <a:pt x="1201895" y="1354838"/>
                      <a:pt x="1186302" y="1315763"/>
                      <a:pt x="1166084" y="1274434"/>
                    </a:cubicBezTo>
                    <a:cubicBezTo>
                      <a:pt x="1154684" y="1251354"/>
                      <a:pt x="1141995" y="1227523"/>
                      <a:pt x="1128122" y="1204121"/>
                    </a:cubicBezTo>
                    <a:cubicBezTo>
                      <a:pt x="1110915" y="1175244"/>
                      <a:pt x="1092096" y="1146904"/>
                      <a:pt x="1072953" y="1120925"/>
                    </a:cubicBezTo>
                    <a:cubicBezTo>
                      <a:pt x="1051445" y="1091619"/>
                      <a:pt x="1029184" y="1065318"/>
                      <a:pt x="1008106" y="1044493"/>
                    </a:cubicBezTo>
                    <a:cubicBezTo>
                      <a:pt x="1005417" y="1041809"/>
                      <a:pt x="1001116" y="1041809"/>
                      <a:pt x="998427" y="1044385"/>
                    </a:cubicBezTo>
                    <a:cubicBezTo>
                      <a:pt x="995739" y="1047069"/>
                      <a:pt x="995631" y="1051363"/>
                      <a:pt x="998319" y="1054047"/>
                    </a:cubicBezTo>
                    <a:cubicBezTo>
                      <a:pt x="1018215" y="1075087"/>
                      <a:pt x="1038755" y="1101602"/>
                      <a:pt x="1058973" y="1130909"/>
                    </a:cubicBezTo>
                    <a:cubicBezTo>
                      <a:pt x="1077040" y="1156994"/>
                      <a:pt x="1094784" y="1185334"/>
                      <a:pt x="1111561" y="1213889"/>
                    </a:cubicBezTo>
                    <a:close/>
                    <a:moveTo>
                      <a:pt x="2038998" y="2780754"/>
                    </a:moveTo>
                    <a:cubicBezTo>
                      <a:pt x="2025340" y="2754560"/>
                      <a:pt x="2014586" y="2721068"/>
                      <a:pt x="2004907" y="2701852"/>
                    </a:cubicBezTo>
                    <a:cubicBezTo>
                      <a:pt x="1968988" y="2630680"/>
                      <a:pt x="1937478" y="2557575"/>
                      <a:pt x="1903280" y="2485652"/>
                    </a:cubicBezTo>
                    <a:cubicBezTo>
                      <a:pt x="1894677" y="2467617"/>
                      <a:pt x="1885966" y="2449582"/>
                      <a:pt x="1876933" y="2431762"/>
                    </a:cubicBezTo>
                    <a:cubicBezTo>
                      <a:pt x="1829184" y="2337617"/>
                      <a:pt x="1781221" y="2243580"/>
                      <a:pt x="1732182" y="2150079"/>
                    </a:cubicBezTo>
                    <a:cubicBezTo>
                      <a:pt x="1683143" y="2056578"/>
                      <a:pt x="1633029" y="1963721"/>
                      <a:pt x="1582377" y="1871079"/>
                    </a:cubicBezTo>
                    <a:cubicBezTo>
                      <a:pt x="1551727" y="1815472"/>
                      <a:pt x="1516346" y="1761691"/>
                      <a:pt x="1484192" y="1706621"/>
                    </a:cubicBezTo>
                    <a:cubicBezTo>
                      <a:pt x="1470426" y="1683111"/>
                      <a:pt x="1457306" y="1659387"/>
                      <a:pt x="1445369" y="1635019"/>
                    </a:cubicBezTo>
                    <a:cubicBezTo>
                      <a:pt x="1443648" y="1631476"/>
                      <a:pt x="1439454" y="1630081"/>
                      <a:pt x="1435905" y="1631798"/>
                    </a:cubicBezTo>
                    <a:cubicBezTo>
                      <a:pt x="1432356" y="1633409"/>
                      <a:pt x="1430851" y="1637703"/>
                      <a:pt x="1432572" y="1641245"/>
                    </a:cubicBezTo>
                    <a:cubicBezTo>
                      <a:pt x="1444293" y="1666043"/>
                      <a:pt x="1457306" y="1690196"/>
                      <a:pt x="1470964" y="1714242"/>
                    </a:cubicBezTo>
                    <a:cubicBezTo>
                      <a:pt x="1502473" y="1769527"/>
                      <a:pt x="1537317" y="1823524"/>
                      <a:pt x="1567213" y="1879238"/>
                    </a:cubicBezTo>
                    <a:cubicBezTo>
                      <a:pt x="1607111" y="1953630"/>
                      <a:pt x="1646471" y="2028238"/>
                      <a:pt x="1685724" y="2102953"/>
                    </a:cubicBezTo>
                    <a:cubicBezTo>
                      <a:pt x="1715190" y="2158989"/>
                      <a:pt x="1744441" y="2215132"/>
                      <a:pt x="1773585" y="2271276"/>
                    </a:cubicBezTo>
                    <a:cubicBezTo>
                      <a:pt x="1802836" y="2327419"/>
                      <a:pt x="1831980" y="2383563"/>
                      <a:pt x="1860909" y="2439814"/>
                    </a:cubicBezTo>
                    <a:cubicBezTo>
                      <a:pt x="1897473" y="2510664"/>
                      <a:pt x="1929735" y="2583446"/>
                      <a:pt x="1964579" y="2655048"/>
                    </a:cubicBezTo>
                    <a:cubicBezTo>
                      <a:pt x="1973290" y="2672975"/>
                      <a:pt x="1982215" y="2690903"/>
                      <a:pt x="1991464" y="2708615"/>
                    </a:cubicBezTo>
                    <a:cubicBezTo>
                      <a:pt x="2001358" y="2727831"/>
                      <a:pt x="2012542" y="2761216"/>
                      <a:pt x="2026523" y="2787302"/>
                    </a:cubicBezTo>
                    <a:cubicBezTo>
                      <a:pt x="2033513" y="2800398"/>
                      <a:pt x="2041256" y="2811670"/>
                      <a:pt x="2049644" y="2818970"/>
                    </a:cubicBezTo>
                    <a:cubicBezTo>
                      <a:pt x="2052440" y="2821546"/>
                      <a:pt x="2056849" y="2821224"/>
                      <a:pt x="2059323" y="2818433"/>
                    </a:cubicBezTo>
                    <a:cubicBezTo>
                      <a:pt x="2061796" y="2815535"/>
                      <a:pt x="2061474" y="2811241"/>
                      <a:pt x="2058677" y="2808772"/>
                    </a:cubicBezTo>
                    <a:cubicBezTo>
                      <a:pt x="2051365" y="2802331"/>
                      <a:pt x="2044912" y="2792240"/>
                      <a:pt x="2038998" y="2780754"/>
                    </a:cubicBezTo>
                    <a:close/>
                    <a:moveTo>
                      <a:pt x="2035126" y="2409219"/>
                    </a:moveTo>
                    <a:cubicBezTo>
                      <a:pt x="2034696" y="2410185"/>
                      <a:pt x="2034696" y="2411044"/>
                      <a:pt x="2035341" y="2410937"/>
                    </a:cubicBezTo>
                    <a:cubicBezTo>
                      <a:pt x="2035341" y="2410400"/>
                      <a:pt x="2035341" y="2409971"/>
                      <a:pt x="2035341" y="2409541"/>
                    </a:cubicBezTo>
                    <a:cubicBezTo>
                      <a:pt x="2035233" y="2409434"/>
                      <a:pt x="2035233" y="2409326"/>
                      <a:pt x="2035126" y="2409219"/>
                    </a:cubicBezTo>
                    <a:close/>
                    <a:moveTo>
                      <a:pt x="1918658" y="2278683"/>
                    </a:moveTo>
                    <a:cubicBezTo>
                      <a:pt x="1903926" y="2265801"/>
                      <a:pt x="1888869" y="2253241"/>
                      <a:pt x="1873706" y="2241004"/>
                    </a:cubicBezTo>
                    <a:cubicBezTo>
                      <a:pt x="1835529" y="2210409"/>
                      <a:pt x="1795846" y="2181639"/>
                      <a:pt x="1755518" y="2154373"/>
                    </a:cubicBezTo>
                    <a:cubicBezTo>
                      <a:pt x="1752292" y="2152119"/>
                      <a:pt x="1747775" y="2152870"/>
                      <a:pt x="1745517" y="2156090"/>
                    </a:cubicBezTo>
                    <a:cubicBezTo>
                      <a:pt x="1743259" y="2159311"/>
                      <a:pt x="1744012" y="2163712"/>
                      <a:pt x="1747238" y="2165966"/>
                    </a:cubicBezTo>
                    <a:cubicBezTo>
                      <a:pt x="1778640" y="2188724"/>
                      <a:pt x="1809074" y="2212663"/>
                      <a:pt x="1839185" y="2237246"/>
                    </a:cubicBezTo>
                    <a:cubicBezTo>
                      <a:pt x="1857252" y="2251846"/>
                      <a:pt x="1874997" y="2266874"/>
                      <a:pt x="1892741" y="2281903"/>
                    </a:cubicBezTo>
                    <a:cubicBezTo>
                      <a:pt x="1919519" y="2304447"/>
                      <a:pt x="1946082" y="2327097"/>
                      <a:pt x="1971784" y="2350499"/>
                    </a:cubicBezTo>
                    <a:cubicBezTo>
                      <a:pt x="1975333" y="2353612"/>
                      <a:pt x="2018457" y="2390004"/>
                      <a:pt x="2032545" y="2406643"/>
                    </a:cubicBezTo>
                    <a:cubicBezTo>
                      <a:pt x="2033298" y="2407501"/>
                      <a:pt x="2034373" y="2408468"/>
                      <a:pt x="2035126" y="2409219"/>
                    </a:cubicBezTo>
                    <a:cubicBezTo>
                      <a:pt x="2035341" y="2408575"/>
                      <a:pt x="2035664" y="2407824"/>
                      <a:pt x="2035986" y="2407287"/>
                    </a:cubicBezTo>
                    <a:cubicBezTo>
                      <a:pt x="2035664" y="2408038"/>
                      <a:pt x="2035449" y="2408790"/>
                      <a:pt x="2035341" y="2409541"/>
                    </a:cubicBezTo>
                    <a:cubicBezTo>
                      <a:pt x="2035879" y="2410185"/>
                      <a:pt x="2036094" y="2410615"/>
                      <a:pt x="2035664" y="2410829"/>
                    </a:cubicBezTo>
                    <a:cubicBezTo>
                      <a:pt x="2035556" y="2410829"/>
                      <a:pt x="2035449" y="2410829"/>
                      <a:pt x="2035341" y="2410937"/>
                    </a:cubicBezTo>
                    <a:cubicBezTo>
                      <a:pt x="2035556" y="2412654"/>
                      <a:pt x="2036524" y="2414479"/>
                      <a:pt x="2038029" y="2415660"/>
                    </a:cubicBezTo>
                    <a:cubicBezTo>
                      <a:pt x="2041041" y="2417914"/>
                      <a:pt x="2045342" y="2417270"/>
                      <a:pt x="2047601" y="2414264"/>
                    </a:cubicBezTo>
                    <a:cubicBezTo>
                      <a:pt x="2048784" y="2412869"/>
                      <a:pt x="2049429" y="2410937"/>
                      <a:pt x="2049214" y="2408575"/>
                    </a:cubicBezTo>
                    <a:cubicBezTo>
                      <a:pt x="2048999" y="2406428"/>
                      <a:pt x="2047170" y="2402563"/>
                      <a:pt x="2043514" y="2397840"/>
                    </a:cubicBezTo>
                    <a:cubicBezTo>
                      <a:pt x="2029641" y="2380235"/>
                      <a:pt x="1986947" y="2341267"/>
                      <a:pt x="1983506" y="2337940"/>
                    </a:cubicBezTo>
                    <a:cubicBezTo>
                      <a:pt x="1962213" y="2317865"/>
                      <a:pt x="1940705" y="2297898"/>
                      <a:pt x="1918658" y="2278683"/>
                    </a:cubicBezTo>
                    <a:close/>
                    <a:moveTo>
                      <a:pt x="1896505" y="2030707"/>
                    </a:moveTo>
                    <a:cubicBezTo>
                      <a:pt x="1866393" y="2009452"/>
                      <a:pt x="1835852" y="1988734"/>
                      <a:pt x="1803805" y="1971021"/>
                    </a:cubicBezTo>
                    <a:cubicBezTo>
                      <a:pt x="1750571" y="1941715"/>
                      <a:pt x="1693252" y="1920782"/>
                      <a:pt x="1627329" y="1917239"/>
                    </a:cubicBezTo>
                    <a:cubicBezTo>
                      <a:pt x="1623457" y="1917024"/>
                      <a:pt x="1620016" y="1919923"/>
                      <a:pt x="1619801" y="1923895"/>
                    </a:cubicBezTo>
                    <a:cubicBezTo>
                      <a:pt x="1619479" y="1927867"/>
                      <a:pt x="1622490" y="1931194"/>
                      <a:pt x="1626469" y="1931516"/>
                    </a:cubicBezTo>
                    <a:cubicBezTo>
                      <a:pt x="1673464" y="1935381"/>
                      <a:pt x="1715405" y="1948800"/>
                      <a:pt x="1754766" y="1967156"/>
                    </a:cubicBezTo>
                    <a:cubicBezTo>
                      <a:pt x="1777457" y="1977784"/>
                      <a:pt x="1799395" y="1990129"/>
                      <a:pt x="1820796" y="2003333"/>
                    </a:cubicBezTo>
                    <a:cubicBezTo>
                      <a:pt x="1835207" y="2012136"/>
                      <a:pt x="1849402" y="2021260"/>
                      <a:pt x="1863490" y="2030600"/>
                    </a:cubicBezTo>
                    <a:cubicBezTo>
                      <a:pt x="1916938" y="2065917"/>
                      <a:pt x="1969203" y="2103919"/>
                      <a:pt x="2026092" y="2132903"/>
                    </a:cubicBezTo>
                    <a:cubicBezTo>
                      <a:pt x="2029426" y="2134728"/>
                      <a:pt x="2033513" y="2133440"/>
                      <a:pt x="2035341" y="2130112"/>
                    </a:cubicBezTo>
                    <a:cubicBezTo>
                      <a:pt x="2037062" y="2126784"/>
                      <a:pt x="2035771" y="2122598"/>
                      <a:pt x="2032437" y="2120880"/>
                    </a:cubicBezTo>
                    <a:cubicBezTo>
                      <a:pt x="1984904" y="2094902"/>
                      <a:pt x="1941135" y="2062053"/>
                      <a:pt x="1896505" y="2030707"/>
                    </a:cubicBezTo>
                    <a:close/>
                    <a:moveTo>
                      <a:pt x="1859941" y="1830716"/>
                    </a:moveTo>
                    <a:cubicBezTo>
                      <a:pt x="1833271" y="1816546"/>
                      <a:pt x="1803805" y="1794647"/>
                      <a:pt x="1784232" y="1785952"/>
                    </a:cubicBezTo>
                    <a:cubicBezTo>
                      <a:pt x="1768961" y="1779189"/>
                      <a:pt x="1753475" y="1772962"/>
                      <a:pt x="1737989" y="1767380"/>
                    </a:cubicBezTo>
                    <a:cubicBezTo>
                      <a:pt x="1722288" y="1761798"/>
                      <a:pt x="1706479" y="1756645"/>
                      <a:pt x="1690563" y="1752137"/>
                    </a:cubicBezTo>
                    <a:cubicBezTo>
                      <a:pt x="1671421" y="1746662"/>
                      <a:pt x="1652063" y="1741938"/>
                      <a:pt x="1632598" y="1737644"/>
                    </a:cubicBezTo>
                    <a:cubicBezTo>
                      <a:pt x="1603777" y="1731311"/>
                      <a:pt x="1574526" y="1726158"/>
                      <a:pt x="1544952" y="1721435"/>
                    </a:cubicBezTo>
                    <a:cubicBezTo>
                      <a:pt x="1541081" y="1720791"/>
                      <a:pt x="1537317" y="1723367"/>
                      <a:pt x="1536672" y="1727232"/>
                    </a:cubicBezTo>
                    <a:cubicBezTo>
                      <a:pt x="1535919" y="1731096"/>
                      <a:pt x="1538500" y="1734853"/>
                      <a:pt x="1542371" y="1735497"/>
                    </a:cubicBezTo>
                    <a:cubicBezTo>
                      <a:pt x="1582807" y="1743441"/>
                      <a:pt x="1622490" y="1752673"/>
                      <a:pt x="1661635" y="1763623"/>
                    </a:cubicBezTo>
                    <a:cubicBezTo>
                      <a:pt x="1677336" y="1768024"/>
                      <a:pt x="1692929" y="1772747"/>
                      <a:pt x="1708415" y="1777686"/>
                    </a:cubicBezTo>
                    <a:cubicBezTo>
                      <a:pt x="1731537" y="1785093"/>
                      <a:pt x="1754443" y="1793144"/>
                      <a:pt x="1777134" y="1802590"/>
                    </a:cubicBezTo>
                    <a:cubicBezTo>
                      <a:pt x="1796707" y="1810534"/>
                      <a:pt x="1826281" y="1831253"/>
                      <a:pt x="1853059" y="1844242"/>
                    </a:cubicBezTo>
                    <a:cubicBezTo>
                      <a:pt x="1866931" y="1851005"/>
                      <a:pt x="1880266" y="1855728"/>
                      <a:pt x="1891236" y="1856265"/>
                    </a:cubicBezTo>
                    <a:cubicBezTo>
                      <a:pt x="1895000" y="1856480"/>
                      <a:pt x="1898226" y="1853689"/>
                      <a:pt x="1898548" y="1849931"/>
                    </a:cubicBezTo>
                    <a:cubicBezTo>
                      <a:pt x="1898764" y="1846174"/>
                      <a:pt x="1895860" y="1842954"/>
                      <a:pt x="1892096" y="1842632"/>
                    </a:cubicBezTo>
                    <a:cubicBezTo>
                      <a:pt x="1882740" y="1841880"/>
                      <a:pt x="1871663" y="1837050"/>
                      <a:pt x="1859941" y="1830716"/>
                    </a:cubicBezTo>
                    <a:close/>
                    <a:moveTo>
                      <a:pt x="1584850" y="1923358"/>
                    </a:moveTo>
                    <a:cubicBezTo>
                      <a:pt x="1586141" y="1925934"/>
                      <a:pt x="1586463" y="1929155"/>
                      <a:pt x="1585495" y="1932912"/>
                    </a:cubicBezTo>
                    <a:cubicBezTo>
                      <a:pt x="1584420" y="1937099"/>
                      <a:pt x="1581301" y="1942573"/>
                      <a:pt x="1577752" y="1948263"/>
                    </a:cubicBezTo>
                    <a:cubicBezTo>
                      <a:pt x="1573881" y="1954382"/>
                      <a:pt x="1569257" y="1960930"/>
                      <a:pt x="1567751" y="1965976"/>
                    </a:cubicBezTo>
                    <a:cubicBezTo>
                      <a:pt x="1563234" y="1980790"/>
                      <a:pt x="1558717" y="1995711"/>
                      <a:pt x="1554416" y="2010633"/>
                    </a:cubicBezTo>
                    <a:cubicBezTo>
                      <a:pt x="1550114" y="2025447"/>
                      <a:pt x="1546027" y="2040368"/>
                      <a:pt x="1542371" y="2055397"/>
                    </a:cubicBezTo>
                    <a:cubicBezTo>
                      <a:pt x="1535596" y="2082234"/>
                      <a:pt x="1529466" y="2109394"/>
                      <a:pt x="1523551" y="2136553"/>
                    </a:cubicBezTo>
                    <a:cubicBezTo>
                      <a:pt x="1517637" y="2163605"/>
                      <a:pt x="1512045" y="2190764"/>
                      <a:pt x="1507313" y="2218138"/>
                    </a:cubicBezTo>
                    <a:cubicBezTo>
                      <a:pt x="1501075" y="2254529"/>
                      <a:pt x="1496129" y="2291135"/>
                      <a:pt x="1493440" y="2327956"/>
                    </a:cubicBezTo>
                    <a:cubicBezTo>
                      <a:pt x="1493225" y="2331928"/>
                      <a:pt x="1489891" y="2334934"/>
                      <a:pt x="1486020" y="2334719"/>
                    </a:cubicBezTo>
                    <a:cubicBezTo>
                      <a:pt x="1482041" y="2334504"/>
                      <a:pt x="1479030" y="2331177"/>
                      <a:pt x="1479244" y="2327205"/>
                    </a:cubicBezTo>
                    <a:cubicBezTo>
                      <a:pt x="1481072" y="2280400"/>
                      <a:pt x="1486127" y="2233811"/>
                      <a:pt x="1493978" y="2187544"/>
                    </a:cubicBezTo>
                    <a:cubicBezTo>
                      <a:pt x="1497096" y="2169080"/>
                      <a:pt x="1500645" y="2150723"/>
                      <a:pt x="1504624" y="2132474"/>
                    </a:cubicBezTo>
                    <a:cubicBezTo>
                      <a:pt x="1510647" y="2104992"/>
                      <a:pt x="1517637" y="2077833"/>
                      <a:pt x="1524842" y="2050781"/>
                    </a:cubicBezTo>
                    <a:cubicBezTo>
                      <a:pt x="1528176" y="2038758"/>
                      <a:pt x="1531725" y="2026628"/>
                      <a:pt x="1535488" y="2014712"/>
                    </a:cubicBezTo>
                    <a:cubicBezTo>
                      <a:pt x="1541081" y="1996785"/>
                      <a:pt x="1547103" y="1978965"/>
                      <a:pt x="1553125" y="1961252"/>
                    </a:cubicBezTo>
                    <a:cubicBezTo>
                      <a:pt x="1554953" y="1956207"/>
                      <a:pt x="1559148" y="1949659"/>
                      <a:pt x="1563557" y="1943325"/>
                    </a:cubicBezTo>
                    <a:cubicBezTo>
                      <a:pt x="1566783" y="1938494"/>
                      <a:pt x="1570225" y="1933878"/>
                      <a:pt x="1571623" y="1930121"/>
                    </a:cubicBezTo>
                    <a:cubicBezTo>
                      <a:pt x="1569041" y="1928833"/>
                      <a:pt x="1567536" y="1925827"/>
                      <a:pt x="1568074" y="1922821"/>
                    </a:cubicBezTo>
                    <a:cubicBezTo>
                      <a:pt x="1568826" y="1919064"/>
                      <a:pt x="1572483" y="1916702"/>
                      <a:pt x="1576139" y="1917454"/>
                    </a:cubicBezTo>
                    <a:cubicBezTo>
                      <a:pt x="1580871" y="1918313"/>
                      <a:pt x="1583344" y="1920674"/>
                      <a:pt x="1584850" y="1923358"/>
                    </a:cubicBezTo>
                    <a:close/>
                    <a:moveTo>
                      <a:pt x="1573774" y="1930873"/>
                    </a:moveTo>
                    <a:cubicBezTo>
                      <a:pt x="1573774" y="1930873"/>
                      <a:pt x="1573666" y="1930873"/>
                      <a:pt x="1573558" y="1930765"/>
                    </a:cubicBezTo>
                    <a:cubicBezTo>
                      <a:pt x="1573451" y="1930765"/>
                      <a:pt x="1573236" y="1930765"/>
                      <a:pt x="1573128" y="1930765"/>
                    </a:cubicBezTo>
                    <a:cubicBezTo>
                      <a:pt x="1573451" y="1931087"/>
                      <a:pt x="1573666" y="1931194"/>
                      <a:pt x="1573774" y="1930873"/>
                    </a:cubicBezTo>
                    <a:close/>
                    <a:moveTo>
                      <a:pt x="1709490" y="2178204"/>
                    </a:moveTo>
                    <a:cubicBezTo>
                      <a:pt x="1705942" y="2179600"/>
                      <a:pt x="1704221" y="2183572"/>
                      <a:pt x="1705619" y="2187007"/>
                    </a:cubicBezTo>
                    <a:cubicBezTo>
                      <a:pt x="1706049" y="2188295"/>
                      <a:pt x="1706910" y="2189369"/>
                      <a:pt x="1707985" y="2190120"/>
                    </a:cubicBezTo>
                    <a:cubicBezTo>
                      <a:pt x="1705081" y="2198815"/>
                      <a:pt x="1697661" y="2212556"/>
                      <a:pt x="1696263" y="2220178"/>
                    </a:cubicBezTo>
                    <a:lnTo>
                      <a:pt x="1681637" y="2301978"/>
                    </a:lnTo>
                    <a:cubicBezTo>
                      <a:pt x="1678088" y="2321945"/>
                      <a:pt x="1674755" y="2341911"/>
                      <a:pt x="1672174" y="2361878"/>
                    </a:cubicBezTo>
                    <a:cubicBezTo>
                      <a:pt x="1669700" y="2382060"/>
                      <a:pt x="1667764" y="2402134"/>
                      <a:pt x="1666689" y="2422316"/>
                    </a:cubicBezTo>
                    <a:cubicBezTo>
                      <a:pt x="1664323" y="2462571"/>
                      <a:pt x="1665076" y="2502935"/>
                      <a:pt x="1668947" y="2543942"/>
                    </a:cubicBezTo>
                    <a:cubicBezTo>
                      <a:pt x="1669270" y="2547807"/>
                      <a:pt x="1672711" y="2550705"/>
                      <a:pt x="1676690" y="2550490"/>
                    </a:cubicBezTo>
                    <a:cubicBezTo>
                      <a:pt x="1680562" y="2550168"/>
                      <a:pt x="1683465" y="2546733"/>
                      <a:pt x="1683250" y="2542761"/>
                    </a:cubicBezTo>
                    <a:cubicBezTo>
                      <a:pt x="1681315" y="2510557"/>
                      <a:pt x="1681745" y="2478889"/>
                      <a:pt x="1683573" y="2447435"/>
                    </a:cubicBezTo>
                    <a:cubicBezTo>
                      <a:pt x="1684863" y="2423604"/>
                      <a:pt x="1687229" y="2399880"/>
                      <a:pt x="1689918" y="2376048"/>
                    </a:cubicBezTo>
                    <a:cubicBezTo>
                      <a:pt x="1692714" y="2352432"/>
                      <a:pt x="1695725" y="2328815"/>
                      <a:pt x="1699489" y="2304876"/>
                    </a:cubicBezTo>
                    <a:lnTo>
                      <a:pt x="1711534" y="2222647"/>
                    </a:lnTo>
                    <a:cubicBezTo>
                      <a:pt x="1712502" y="2215669"/>
                      <a:pt x="1718739" y="2203109"/>
                      <a:pt x="1721320" y="2194843"/>
                    </a:cubicBezTo>
                    <a:cubicBezTo>
                      <a:pt x="1723041" y="2189261"/>
                      <a:pt x="1723148" y="2184753"/>
                      <a:pt x="1722073" y="2182498"/>
                    </a:cubicBezTo>
                    <a:cubicBezTo>
                      <a:pt x="1721105" y="2180244"/>
                      <a:pt x="1719600" y="2178634"/>
                      <a:pt x="1717449" y="2177882"/>
                    </a:cubicBezTo>
                    <a:cubicBezTo>
                      <a:pt x="1715621" y="2177131"/>
                      <a:pt x="1713039" y="2176701"/>
                      <a:pt x="1709490" y="2178204"/>
                    </a:cubicBezTo>
                    <a:close/>
                    <a:moveTo>
                      <a:pt x="1838002" y="2454091"/>
                    </a:moveTo>
                    <a:cubicBezTo>
                      <a:pt x="1834238" y="2454842"/>
                      <a:pt x="1831765" y="2458385"/>
                      <a:pt x="1832410" y="2462035"/>
                    </a:cubicBezTo>
                    <a:lnTo>
                      <a:pt x="1832518" y="2462249"/>
                    </a:lnTo>
                    <a:lnTo>
                      <a:pt x="1832625" y="2462249"/>
                    </a:lnTo>
                    <a:cubicBezTo>
                      <a:pt x="1832625" y="2462249"/>
                      <a:pt x="1832518" y="2462357"/>
                      <a:pt x="1832518" y="2462571"/>
                    </a:cubicBezTo>
                    <a:cubicBezTo>
                      <a:pt x="1832625" y="2462894"/>
                      <a:pt x="1832840" y="2463323"/>
                      <a:pt x="1832948" y="2463752"/>
                    </a:cubicBezTo>
                    <a:lnTo>
                      <a:pt x="1832518" y="2463108"/>
                    </a:lnTo>
                    <a:cubicBezTo>
                      <a:pt x="1832303" y="2467187"/>
                      <a:pt x="1830905" y="2475990"/>
                      <a:pt x="1830797" y="2476419"/>
                    </a:cubicBezTo>
                    <a:lnTo>
                      <a:pt x="1826388" y="2507014"/>
                    </a:lnTo>
                    <a:cubicBezTo>
                      <a:pt x="1825098" y="2517319"/>
                      <a:pt x="1823807" y="2527625"/>
                      <a:pt x="1822947" y="2538038"/>
                    </a:cubicBezTo>
                    <a:cubicBezTo>
                      <a:pt x="1822301" y="2545015"/>
                      <a:pt x="1821979" y="2551886"/>
                      <a:pt x="1821656" y="2558863"/>
                    </a:cubicBezTo>
                    <a:cubicBezTo>
                      <a:pt x="1821119" y="2576254"/>
                      <a:pt x="1821226" y="2593645"/>
                      <a:pt x="1821764" y="2611142"/>
                    </a:cubicBezTo>
                    <a:cubicBezTo>
                      <a:pt x="1821656" y="2615007"/>
                      <a:pt x="1824775" y="2618335"/>
                      <a:pt x="1828754" y="2618335"/>
                    </a:cubicBezTo>
                    <a:cubicBezTo>
                      <a:pt x="1832733" y="2618442"/>
                      <a:pt x="1835959" y="2615222"/>
                      <a:pt x="1835959" y="2611357"/>
                    </a:cubicBezTo>
                    <a:cubicBezTo>
                      <a:pt x="1836927" y="2596972"/>
                      <a:pt x="1838325" y="2582588"/>
                      <a:pt x="1839616" y="2568310"/>
                    </a:cubicBezTo>
                    <a:cubicBezTo>
                      <a:pt x="1840476" y="2558756"/>
                      <a:pt x="1841444" y="2549095"/>
                      <a:pt x="1842197" y="2539541"/>
                    </a:cubicBezTo>
                    <a:cubicBezTo>
                      <a:pt x="1842949" y="2529235"/>
                      <a:pt x="1843380" y="2518930"/>
                      <a:pt x="1844133" y="2508624"/>
                    </a:cubicBezTo>
                    <a:lnTo>
                      <a:pt x="1846068" y="2477922"/>
                    </a:lnTo>
                    <a:cubicBezTo>
                      <a:pt x="1846068" y="2477386"/>
                      <a:pt x="1846713" y="2466543"/>
                      <a:pt x="1846391" y="2462249"/>
                    </a:cubicBezTo>
                    <a:cubicBezTo>
                      <a:pt x="1846283" y="2459995"/>
                      <a:pt x="1845746" y="2458385"/>
                      <a:pt x="1845423" y="2457848"/>
                    </a:cubicBezTo>
                    <a:cubicBezTo>
                      <a:pt x="1843272" y="2454306"/>
                      <a:pt x="1840476" y="2453554"/>
                      <a:pt x="1838002" y="2454091"/>
                    </a:cubicBezTo>
                    <a:close/>
                    <a:moveTo>
                      <a:pt x="1126939" y="1425796"/>
                    </a:moveTo>
                    <a:cubicBezTo>
                      <a:pt x="1126831" y="1425152"/>
                      <a:pt x="1126186" y="1425474"/>
                      <a:pt x="1125541" y="1425903"/>
                    </a:cubicBezTo>
                    <a:lnTo>
                      <a:pt x="1125971" y="1426118"/>
                    </a:lnTo>
                    <a:cubicBezTo>
                      <a:pt x="1126293" y="1425903"/>
                      <a:pt x="1126616" y="1425796"/>
                      <a:pt x="1126939" y="1425796"/>
                    </a:cubicBezTo>
                    <a:close/>
                    <a:moveTo>
                      <a:pt x="534386" y="1188555"/>
                    </a:moveTo>
                    <a:cubicBezTo>
                      <a:pt x="534816" y="1188984"/>
                      <a:pt x="535246" y="1189306"/>
                      <a:pt x="535461" y="1188877"/>
                    </a:cubicBezTo>
                    <a:lnTo>
                      <a:pt x="534816" y="1188555"/>
                    </a:lnTo>
                    <a:lnTo>
                      <a:pt x="534386" y="1188555"/>
                    </a:lnTo>
                    <a:close/>
                    <a:moveTo>
                      <a:pt x="400927" y="1369223"/>
                    </a:moveTo>
                    <a:cubicBezTo>
                      <a:pt x="355652" y="1370511"/>
                      <a:pt x="312851" y="1367505"/>
                      <a:pt x="276824" y="1358381"/>
                    </a:cubicBezTo>
                    <a:cubicBezTo>
                      <a:pt x="272953" y="1357415"/>
                      <a:pt x="270587" y="1353550"/>
                      <a:pt x="271555" y="1349793"/>
                    </a:cubicBezTo>
                    <a:cubicBezTo>
                      <a:pt x="272415" y="1345928"/>
                      <a:pt x="276286" y="1343567"/>
                      <a:pt x="280158" y="1344533"/>
                    </a:cubicBezTo>
                    <a:cubicBezTo>
                      <a:pt x="309732" y="1351188"/>
                      <a:pt x="343823" y="1353228"/>
                      <a:pt x="379956" y="1352369"/>
                    </a:cubicBezTo>
                    <a:cubicBezTo>
                      <a:pt x="412542" y="1351618"/>
                      <a:pt x="446739" y="1348397"/>
                      <a:pt x="480830" y="1343889"/>
                    </a:cubicBezTo>
                    <a:cubicBezTo>
                      <a:pt x="522018" y="1338521"/>
                      <a:pt x="563099" y="1331222"/>
                      <a:pt x="601061" y="1323492"/>
                    </a:cubicBezTo>
                    <a:cubicBezTo>
                      <a:pt x="669780" y="1309430"/>
                      <a:pt x="727423" y="1293864"/>
                      <a:pt x="757104" y="1285384"/>
                    </a:cubicBezTo>
                    <a:cubicBezTo>
                      <a:pt x="685374" y="1253501"/>
                      <a:pt x="613751" y="1221511"/>
                      <a:pt x="541483" y="1189092"/>
                    </a:cubicBezTo>
                    <a:cubicBezTo>
                      <a:pt x="541054" y="1188877"/>
                      <a:pt x="540623" y="1188662"/>
                      <a:pt x="540085" y="1188448"/>
                    </a:cubicBezTo>
                    <a:cubicBezTo>
                      <a:pt x="539655" y="1188662"/>
                      <a:pt x="539763" y="1189414"/>
                      <a:pt x="539333" y="1189521"/>
                    </a:cubicBezTo>
                    <a:cubicBezTo>
                      <a:pt x="537935" y="1189736"/>
                      <a:pt x="536644" y="1189521"/>
                      <a:pt x="535461" y="1188877"/>
                    </a:cubicBezTo>
                    <a:cubicBezTo>
                      <a:pt x="535461" y="1188877"/>
                      <a:pt x="535461" y="1188770"/>
                      <a:pt x="535569" y="1188662"/>
                    </a:cubicBezTo>
                    <a:cubicBezTo>
                      <a:pt x="535569" y="1188555"/>
                      <a:pt x="535354" y="1188662"/>
                      <a:pt x="535246" y="1188662"/>
                    </a:cubicBezTo>
                    <a:lnTo>
                      <a:pt x="534816" y="1188555"/>
                    </a:lnTo>
                    <a:cubicBezTo>
                      <a:pt x="534386" y="1188233"/>
                      <a:pt x="533848" y="1187911"/>
                      <a:pt x="533418" y="1187481"/>
                    </a:cubicBezTo>
                    <a:cubicBezTo>
                      <a:pt x="533741" y="1187803"/>
                      <a:pt x="534063" y="1188233"/>
                      <a:pt x="534386" y="1188555"/>
                    </a:cubicBezTo>
                    <a:cubicBezTo>
                      <a:pt x="530837" y="1188233"/>
                      <a:pt x="524277" y="1188555"/>
                      <a:pt x="515243" y="1189092"/>
                    </a:cubicBezTo>
                    <a:cubicBezTo>
                      <a:pt x="488251" y="1190702"/>
                      <a:pt x="440825" y="1195747"/>
                      <a:pt x="387377" y="1200149"/>
                    </a:cubicBezTo>
                    <a:cubicBezTo>
                      <a:pt x="359631" y="1202403"/>
                      <a:pt x="330380" y="1204550"/>
                      <a:pt x="301559" y="1206053"/>
                    </a:cubicBezTo>
                    <a:cubicBezTo>
                      <a:pt x="279835" y="1207234"/>
                      <a:pt x="258220" y="1207878"/>
                      <a:pt x="237894" y="1208200"/>
                    </a:cubicBezTo>
                    <a:cubicBezTo>
                      <a:pt x="200040" y="1208736"/>
                      <a:pt x="166057" y="1207770"/>
                      <a:pt x="141645" y="1204765"/>
                    </a:cubicBezTo>
                    <a:cubicBezTo>
                      <a:pt x="137666" y="1204335"/>
                      <a:pt x="134870" y="1200793"/>
                      <a:pt x="135300" y="1196928"/>
                    </a:cubicBezTo>
                    <a:cubicBezTo>
                      <a:pt x="135730" y="1192956"/>
                      <a:pt x="139279" y="1190165"/>
                      <a:pt x="143150" y="1190595"/>
                    </a:cubicBezTo>
                    <a:cubicBezTo>
                      <a:pt x="169713" y="1192956"/>
                      <a:pt x="207460" y="1192098"/>
                      <a:pt x="249186" y="1189951"/>
                    </a:cubicBezTo>
                    <a:cubicBezTo>
                      <a:pt x="272093" y="1188877"/>
                      <a:pt x="296182" y="1187267"/>
                      <a:pt x="320271" y="1185764"/>
                    </a:cubicBezTo>
                    <a:cubicBezTo>
                      <a:pt x="344468" y="1184261"/>
                      <a:pt x="368557" y="1182758"/>
                      <a:pt x="391463" y="1181255"/>
                    </a:cubicBezTo>
                    <a:cubicBezTo>
                      <a:pt x="433727" y="1178571"/>
                      <a:pt x="471797" y="1176210"/>
                      <a:pt x="498682" y="1175029"/>
                    </a:cubicBezTo>
                    <a:cubicBezTo>
                      <a:pt x="502661" y="1174814"/>
                      <a:pt x="505350" y="1174814"/>
                      <a:pt x="508899" y="1174707"/>
                    </a:cubicBezTo>
                    <a:cubicBezTo>
                      <a:pt x="453730" y="1150017"/>
                      <a:pt x="398561" y="1125326"/>
                      <a:pt x="342854" y="1101817"/>
                    </a:cubicBezTo>
                    <a:cubicBezTo>
                      <a:pt x="231334" y="1054476"/>
                      <a:pt x="118953" y="1010463"/>
                      <a:pt x="4960" y="974287"/>
                    </a:cubicBezTo>
                    <a:cubicBezTo>
                      <a:pt x="1196" y="973106"/>
                      <a:pt x="-848" y="969134"/>
                      <a:pt x="335" y="965377"/>
                    </a:cubicBezTo>
                    <a:cubicBezTo>
                      <a:pt x="1518" y="961619"/>
                      <a:pt x="5497" y="959472"/>
                      <a:pt x="9261" y="960653"/>
                    </a:cubicBezTo>
                    <a:cubicBezTo>
                      <a:pt x="124115" y="995756"/>
                      <a:pt x="237572" y="1038374"/>
                      <a:pt x="349952" y="1084963"/>
                    </a:cubicBezTo>
                    <a:cubicBezTo>
                      <a:pt x="395657" y="1103964"/>
                      <a:pt x="441040" y="1124146"/>
                      <a:pt x="486423" y="1144113"/>
                    </a:cubicBezTo>
                    <a:cubicBezTo>
                      <a:pt x="469323" y="1125971"/>
                      <a:pt x="447277" y="1105467"/>
                      <a:pt x="420822" y="1083246"/>
                    </a:cubicBezTo>
                    <a:cubicBezTo>
                      <a:pt x="405659" y="1070471"/>
                      <a:pt x="389635" y="1057482"/>
                      <a:pt x="373504" y="1044600"/>
                    </a:cubicBezTo>
                    <a:cubicBezTo>
                      <a:pt x="362857" y="1036012"/>
                      <a:pt x="352211" y="1027424"/>
                      <a:pt x="341779" y="1019051"/>
                    </a:cubicBezTo>
                    <a:cubicBezTo>
                      <a:pt x="324895" y="1005632"/>
                      <a:pt x="308657" y="992643"/>
                      <a:pt x="293816" y="980942"/>
                    </a:cubicBezTo>
                    <a:cubicBezTo>
                      <a:pt x="252090" y="947986"/>
                      <a:pt x="221333" y="924584"/>
                      <a:pt x="221333" y="924584"/>
                    </a:cubicBezTo>
                    <a:cubicBezTo>
                      <a:pt x="218107" y="922222"/>
                      <a:pt x="217354" y="917821"/>
                      <a:pt x="219720" y="914601"/>
                    </a:cubicBezTo>
                    <a:cubicBezTo>
                      <a:pt x="221978" y="911380"/>
                      <a:pt x="226495" y="910736"/>
                      <a:pt x="229613" y="912990"/>
                    </a:cubicBezTo>
                    <a:cubicBezTo>
                      <a:pt x="229613" y="912990"/>
                      <a:pt x="278437" y="946483"/>
                      <a:pt x="336295" y="990604"/>
                    </a:cubicBezTo>
                    <a:cubicBezTo>
                      <a:pt x="347587" y="999191"/>
                      <a:pt x="359308" y="1008316"/>
                      <a:pt x="370923" y="1017655"/>
                    </a:cubicBezTo>
                    <a:cubicBezTo>
                      <a:pt x="382322" y="1026888"/>
                      <a:pt x="393722" y="1036227"/>
                      <a:pt x="404798" y="1045781"/>
                    </a:cubicBezTo>
                    <a:cubicBezTo>
                      <a:pt x="448783" y="1083246"/>
                      <a:pt x="489003" y="1121569"/>
                      <a:pt x="510081" y="1149158"/>
                    </a:cubicBezTo>
                    <a:cubicBezTo>
                      <a:pt x="511264" y="1150661"/>
                      <a:pt x="509759" y="1152378"/>
                      <a:pt x="509436" y="1154203"/>
                    </a:cubicBezTo>
                    <a:cubicBezTo>
                      <a:pt x="522664" y="1160108"/>
                      <a:pt x="536106" y="1165582"/>
                      <a:pt x="549442" y="1171486"/>
                    </a:cubicBezTo>
                    <a:cubicBezTo>
                      <a:pt x="599018" y="1193708"/>
                      <a:pt x="647735" y="1216036"/>
                      <a:pt x="696881" y="1238472"/>
                    </a:cubicBezTo>
                    <a:cubicBezTo>
                      <a:pt x="696881" y="1238472"/>
                      <a:pt x="696881" y="1238472"/>
                      <a:pt x="696989" y="1238472"/>
                    </a:cubicBezTo>
                    <a:cubicBezTo>
                      <a:pt x="697419" y="1238365"/>
                      <a:pt x="696558" y="1237506"/>
                      <a:pt x="696236" y="1236647"/>
                    </a:cubicBezTo>
                    <a:cubicBezTo>
                      <a:pt x="696128" y="1236433"/>
                      <a:pt x="696020" y="1236325"/>
                      <a:pt x="695913" y="1236111"/>
                    </a:cubicBezTo>
                    <a:cubicBezTo>
                      <a:pt x="695698" y="1236647"/>
                      <a:pt x="695483" y="1237184"/>
                      <a:pt x="695375" y="1237506"/>
                    </a:cubicBezTo>
                    <a:cubicBezTo>
                      <a:pt x="689353" y="1229133"/>
                      <a:pt x="674727" y="1206589"/>
                      <a:pt x="668382" y="1197143"/>
                    </a:cubicBezTo>
                    <a:cubicBezTo>
                      <a:pt x="660854" y="1185871"/>
                      <a:pt x="653004" y="1174814"/>
                      <a:pt x="645153" y="1163757"/>
                    </a:cubicBezTo>
                    <a:cubicBezTo>
                      <a:pt x="633216" y="1147118"/>
                      <a:pt x="620957" y="1130801"/>
                      <a:pt x="608589" y="1114592"/>
                    </a:cubicBezTo>
                    <a:cubicBezTo>
                      <a:pt x="594394" y="1095698"/>
                      <a:pt x="579338" y="1076912"/>
                      <a:pt x="563852" y="1058341"/>
                    </a:cubicBezTo>
                    <a:cubicBezTo>
                      <a:pt x="548689" y="1039984"/>
                      <a:pt x="532880" y="1021842"/>
                      <a:pt x="516749" y="1004022"/>
                    </a:cubicBezTo>
                    <a:cubicBezTo>
                      <a:pt x="484164" y="968275"/>
                      <a:pt x="449751" y="934138"/>
                      <a:pt x="413832" y="903973"/>
                    </a:cubicBezTo>
                    <a:cubicBezTo>
                      <a:pt x="410713" y="901504"/>
                      <a:pt x="410283" y="896995"/>
                      <a:pt x="412757" y="893882"/>
                    </a:cubicBezTo>
                    <a:cubicBezTo>
                      <a:pt x="415230" y="890876"/>
                      <a:pt x="419747" y="890447"/>
                      <a:pt x="422865" y="892916"/>
                    </a:cubicBezTo>
                    <a:cubicBezTo>
                      <a:pt x="460290" y="922544"/>
                      <a:pt x="496531" y="955823"/>
                      <a:pt x="530407" y="991462"/>
                    </a:cubicBezTo>
                    <a:cubicBezTo>
                      <a:pt x="547183" y="1009175"/>
                      <a:pt x="563315" y="1027424"/>
                      <a:pt x="578693" y="1045996"/>
                    </a:cubicBezTo>
                    <a:cubicBezTo>
                      <a:pt x="594394" y="1064996"/>
                      <a:pt x="609235" y="1084319"/>
                      <a:pt x="623323" y="1103642"/>
                    </a:cubicBezTo>
                    <a:cubicBezTo>
                      <a:pt x="633324" y="1117597"/>
                      <a:pt x="643325" y="1131553"/>
                      <a:pt x="653112" y="1145615"/>
                    </a:cubicBezTo>
                    <a:cubicBezTo>
                      <a:pt x="662790" y="1159785"/>
                      <a:pt x="672254" y="1174170"/>
                      <a:pt x="681395" y="1188662"/>
                    </a:cubicBezTo>
                    <a:cubicBezTo>
                      <a:pt x="686987" y="1197572"/>
                      <a:pt x="699247" y="1217969"/>
                      <a:pt x="705484" y="1227523"/>
                    </a:cubicBezTo>
                    <a:cubicBezTo>
                      <a:pt x="706667" y="1228167"/>
                      <a:pt x="707743" y="1229240"/>
                      <a:pt x="708388" y="1230528"/>
                    </a:cubicBezTo>
                    <a:cubicBezTo>
                      <a:pt x="709463" y="1232568"/>
                      <a:pt x="710001" y="1233749"/>
                      <a:pt x="710108" y="1234393"/>
                    </a:cubicBezTo>
                    <a:cubicBezTo>
                      <a:pt x="711614" y="1239116"/>
                      <a:pt x="708603" y="1241478"/>
                      <a:pt x="707635" y="1242229"/>
                    </a:cubicBezTo>
                    <a:cubicBezTo>
                      <a:pt x="707420" y="1242444"/>
                      <a:pt x="706667" y="1242551"/>
                      <a:pt x="706344" y="1242766"/>
                    </a:cubicBezTo>
                    <a:cubicBezTo>
                      <a:pt x="752802" y="1264021"/>
                      <a:pt x="799690" y="1285598"/>
                      <a:pt x="845933" y="1306209"/>
                    </a:cubicBezTo>
                    <a:cubicBezTo>
                      <a:pt x="860774" y="1312865"/>
                      <a:pt x="875722" y="1319306"/>
                      <a:pt x="890670" y="1325747"/>
                    </a:cubicBezTo>
                    <a:cubicBezTo>
                      <a:pt x="909060" y="1333691"/>
                      <a:pt x="927557" y="1341420"/>
                      <a:pt x="946054" y="1349149"/>
                    </a:cubicBezTo>
                    <a:cubicBezTo>
                      <a:pt x="931751" y="1324459"/>
                      <a:pt x="891531" y="1255755"/>
                      <a:pt x="845611" y="1179860"/>
                    </a:cubicBezTo>
                    <a:cubicBezTo>
                      <a:pt x="836147" y="1164187"/>
                      <a:pt x="826468" y="1148192"/>
                      <a:pt x="816790" y="1132197"/>
                    </a:cubicBezTo>
                    <a:cubicBezTo>
                      <a:pt x="802056" y="1108043"/>
                      <a:pt x="787431" y="1083890"/>
                      <a:pt x="773235" y="1061024"/>
                    </a:cubicBezTo>
                    <a:cubicBezTo>
                      <a:pt x="740220" y="1007994"/>
                      <a:pt x="710001" y="962049"/>
                      <a:pt x="689353" y="939506"/>
                    </a:cubicBezTo>
                    <a:cubicBezTo>
                      <a:pt x="686665" y="936607"/>
                      <a:pt x="686880" y="932098"/>
                      <a:pt x="689783" y="929415"/>
                    </a:cubicBezTo>
                    <a:cubicBezTo>
                      <a:pt x="692579" y="926731"/>
                      <a:pt x="697096" y="926838"/>
                      <a:pt x="699784" y="929737"/>
                    </a:cubicBezTo>
                    <a:cubicBezTo>
                      <a:pt x="717959" y="948630"/>
                      <a:pt x="743876" y="983733"/>
                      <a:pt x="772267" y="1026243"/>
                    </a:cubicBezTo>
                    <a:cubicBezTo>
                      <a:pt x="786248" y="1047176"/>
                      <a:pt x="800981" y="1069934"/>
                      <a:pt x="815499" y="1093336"/>
                    </a:cubicBezTo>
                    <a:cubicBezTo>
                      <a:pt x="836577" y="1127259"/>
                      <a:pt x="857548" y="1162684"/>
                      <a:pt x="876797" y="1196069"/>
                    </a:cubicBezTo>
                    <a:cubicBezTo>
                      <a:pt x="925836" y="1281197"/>
                      <a:pt x="963906" y="1352799"/>
                      <a:pt x="963906" y="1352799"/>
                    </a:cubicBezTo>
                    <a:cubicBezTo>
                      <a:pt x="964659" y="1354087"/>
                      <a:pt x="963046" y="1355053"/>
                      <a:pt x="962938" y="1356341"/>
                    </a:cubicBezTo>
                    <a:cubicBezTo>
                      <a:pt x="998965" y="1371370"/>
                      <a:pt x="1035206" y="1386399"/>
                      <a:pt x="1070910" y="1402072"/>
                    </a:cubicBezTo>
                    <a:cubicBezTo>
                      <a:pt x="1071878" y="1402501"/>
                      <a:pt x="1076395" y="1404756"/>
                      <a:pt x="1081879" y="1407439"/>
                    </a:cubicBezTo>
                    <a:cubicBezTo>
                      <a:pt x="1074997" y="1388116"/>
                      <a:pt x="1063274" y="1353335"/>
                      <a:pt x="1052735" y="1324137"/>
                    </a:cubicBezTo>
                    <a:cubicBezTo>
                      <a:pt x="1047036" y="1308571"/>
                      <a:pt x="1041873" y="1294938"/>
                      <a:pt x="1038110" y="1286994"/>
                    </a:cubicBezTo>
                    <a:cubicBezTo>
                      <a:pt x="1028108" y="1265631"/>
                      <a:pt x="1012837" y="1238579"/>
                      <a:pt x="995308" y="1208951"/>
                    </a:cubicBezTo>
                    <a:cubicBezTo>
                      <a:pt x="980898" y="1184583"/>
                      <a:pt x="964874" y="1158605"/>
                      <a:pt x="948528" y="1132626"/>
                    </a:cubicBezTo>
                    <a:cubicBezTo>
                      <a:pt x="912394" y="1075195"/>
                      <a:pt x="874754" y="1018622"/>
                      <a:pt x="848622" y="984055"/>
                    </a:cubicBezTo>
                    <a:cubicBezTo>
                      <a:pt x="846256" y="980942"/>
                      <a:pt x="846794" y="976541"/>
                      <a:pt x="849912" y="974072"/>
                    </a:cubicBezTo>
                    <a:cubicBezTo>
                      <a:pt x="853031" y="971710"/>
                      <a:pt x="857548" y="972247"/>
                      <a:pt x="859914" y="975360"/>
                    </a:cubicBezTo>
                    <a:cubicBezTo>
                      <a:pt x="880454" y="1001016"/>
                      <a:pt x="908200" y="1038803"/>
                      <a:pt x="936483" y="1080455"/>
                    </a:cubicBezTo>
                    <a:cubicBezTo>
                      <a:pt x="952507" y="1103964"/>
                      <a:pt x="968638" y="1128654"/>
                      <a:pt x="983909" y="1152915"/>
                    </a:cubicBezTo>
                    <a:cubicBezTo>
                      <a:pt x="994340" y="1169769"/>
                      <a:pt x="1004449" y="1186515"/>
                      <a:pt x="1013590" y="1202510"/>
                    </a:cubicBezTo>
                    <a:cubicBezTo>
                      <a:pt x="1030474" y="1231709"/>
                      <a:pt x="1044455" y="1258546"/>
                      <a:pt x="1053918" y="1279694"/>
                    </a:cubicBezTo>
                    <a:cubicBezTo>
                      <a:pt x="1057682" y="1288067"/>
                      <a:pt x="1062844" y="1302452"/>
                      <a:pt x="1068329" y="1318769"/>
                    </a:cubicBezTo>
                    <a:cubicBezTo>
                      <a:pt x="1079190" y="1351403"/>
                      <a:pt x="1091450" y="1392196"/>
                      <a:pt x="1097150" y="1409479"/>
                    </a:cubicBezTo>
                    <a:cubicBezTo>
                      <a:pt x="1097795" y="1411196"/>
                      <a:pt x="1095860" y="1412055"/>
                      <a:pt x="1095107" y="1413666"/>
                    </a:cubicBezTo>
                    <a:cubicBezTo>
                      <a:pt x="1105646" y="1418496"/>
                      <a:pt x="1117045" y="1423434"/>
                      <a:pt x="1124035" y="1425366"/>
                    </a:cubicBezTo>
                    <a:cubicBezTo>
                      <a:pt x="1124573" y="1425474"/>
                      <a:pt x="1125111" y="1425796"/>
                      <a:pt x="1125541" y="1425903"/>
                    </a:cubicBezTo>
                    <a:cubicBezTo>
                      <a:pt x="1124788" y="1426548"/>
                      <a:pt x="1123928" y="1427406"/>
                      <a:pt x="1123713" y="1427728"/>
                    </a:cubicBezTo>
                    <a:cubicBezTo>
                      <a:pt x="1124358" y="1426977"/>
                      <a:pt x="1125111" y="1426440"/>
                      <a:pt x="1125971" y="1426118"/>
                    </a:cubicBezTo>
                    <a:cubicBezTo>
                      <a:pt x="1126509" y="1426333"/>
                      <a:pt x="1126939" y="1426333"/>
                      <a:pt x="1126939" y="1426011"/>
                    </a:cubicBezTo>
                    <a:cubicBezTo>
                      <a:pt x="1126939" y="1425903"/>
                      <a:pt x="1126939" y="1425796"/>
                      <a:pt x="1126939" y="1425796"/>
                    </a:cubicBezTo>
                    <a:cubicBezTo>
                      <a:pt x="1129090" y="1425152"/>
                      <a:pt x="1131563" y="1425689"/>
                      <a:pt x="1133284" y="1427406"/>
                    </a:cubicBezTo>
                    <a:cubicBezTo>
                      <a:pt x="1136080" y="1429983"/>
                      <a:pt x="1136188" y="1434276"/>
                      <a:pt x="1133606" y="1437068"/>
                    </a:cubicBezTo>
                    <a:cubicBezTo>
                      <a:pt x="1132531" y="1438248"/>
                      <a:pt x="1130703" y="1439322"/>
                      <a:pt x="1128122" y="1439644"/>
                    </a:cubicBezTo>
                    <a:cubicBezTo>
                      <a:pt x="1125541" y="1439859"/>
                      <a:pt x="1120164" y="1438785"/>
                      <a:pt x="1113711" y="1436531"/>
                    </a:cubicBezTo>
                    <a:cubicBezTo>
                      <a:pt x="1096612" y="1430519"/>
                      <a:pt x="1068436" y="1416779"/>
                      <a:pt x="1065425" y="1415491"/>
                    </a:cubicBezTo>
                    <a:cubicBezTo>
                      <a:pt x="1064242" y="1417101"/>
                      <a:pt x="1063705" y="1419462"/>
                      <a:pt x="1061446" y="1419462"/>
                    </a:cubicBezTo>
                    <a:cubicBezTo>
                      <a:pt x="1060801" y="1419462"/>
                      <a:pt x="1060156" y="1419355"/>
                      <a:pt x="1059510" y="1419248"/>
                    </a:cubicBezTo>
                    <a:cubicBezTo>
                      <a:pt x="1058650" y="1420321"/>
                      <a:pt x="1057682" y="1421502"/>
                      <a:pt x="1056822" y="1422683"/>
                    </a:cubicBezTo>
                    <a:cubicBezTo>
                      <a:pt x="1051015" y="1430519"/>
                      <a:pt x="1044024" y="1441039"/>
                      <a:pt x="1039185" y="1445763"/>
                    </a:cubicBezTo>
                    <a:cubicBezTo>
                      <a:pt x="1028538" y="1455746"/>
                      <a:pt x="1017892" y="1465730"/>
                      <a:pt x="1006815" y="1475284"/>
                    </a:cubicBezTo>
                    <a:cubicBezTo>
                      <a:pt x="995739" y="1484945"/>
                      <a:pt x="984446" y="1494177"/>
                      <a:pt x="972725" y="1503087"/>
                    </a:cubicBezTo>
                    <a:cubicBezTo>
                      <a:pt x="956701" y="1515003"/>
                      <a:pt x="940032" y="1526060"/>
                      <a:pt x="922825" y="1536043"/>
                    </a:cubicBezTo>
                    <a:cubicBezTo>
                      <a:pt x="905511" y="1545919"/>
                      <a:pt x="887659" y="1554722"/>
                      <a:pt x="869377" y="1562666"/>
                    </a:cubicBezTo>
                    <a:cubicBezTo>
                      <a:pt x="832921" y="1578339"/>
                      <a:pt x="794851" y="1590040"/>
                      <a:pt x="756136" y="1599057"/>
                    </a:cubicBezTo>
                    <a:cubicBezTo>
                      <a:pt x="752265" y="1599916"/>
                      <a:pt x="748393" y="1597662"/>
                      <a:pt x="747533" y="1593797"/>
                    </a:cubicBezTo>
                    <a:cubicBezTo>
                      <a:pt x="746565" y="1590040"/>
                      <a:pt x="748823" y="1586175"/>
                      <a:pt x="752695" y="1585209"/>
                    </a:cubicBezTo>
                    <a:cubicBezTo>
                      <a:pt x="790119" y="1575118"/>
                      <a:pt x="826683" y="1561914"/>
                      <a:pt x="861742" y="1545705"/>
                    </a:cubicBezTo>
                    <a:cubicBezTo>
                      <a:pt x="879271" y="1537654"/>
                      <a:pt x="896478" y="1528851"/>
                      <a:pt x="913147" y="1519297"/>
                    </a:cubicBezTo>
                    <a:cubicBezTo>
                      <a:pt x="929815" y="1509743"/>
                      <a:pt x="946162" y="1499545"/>
                      <a:pt x="961863" y="1488273"/>
                    </a:cubicBezTo>
                    <a:cubicBezTo>
                      <a:pt x="973477" y="1480007"/>
                      <a:pt x="984769" y="1471312"/>
                      <a:pt x="995846" y="1462294"/>
                    </a:cubicBezTo>
                    <a:cubicBezTo>
                      <a:pt x="1007030" y="1453170"/>
                      <a:pt x="1017892" y="1443831"/>
                      <a:pt x="1028646" y="1434384"/>
                    </a:cubicBezTo>
                    <a:cubicBezTo>
                      <a:pt x="1034023" y="1429661"/>
                      <a:pt x="1042196" y="1417638"/>
                      <a:pt x="1048111" y="1410660"/>
                    </a:cubicBezTo>
                    <a:cubicBezTo>
                      <a:pt x="1048864" y="1409801"/>
                      <a:pt x="1049186" y="1409801"/>
                      <a:pt x="1049939" y="1409157"/>
                    </a:cubicBezTo>
                    <a:cubicBezTo>
                      <a:pt x="1017247" y="1395416"/>
                      <a:pt x="984446" y="1382212"/>
                      <a:pt x="951647" y="1368901"/>
                    </a:cubicBezTo>
                    <a:cubicBezTo>
                      <a:pt x="950249" y="1370726"/>
                      <a:pt x="949065" y="1372443"/>
                      <a:pt x="945947" y="1374591"/>
                    </a:cubicBezTo>
                    <a:cubicBezTo>
                      <a:pt x="926912" y="1387580"/>
                      <a:pt x="868624" y="1410445"/>
                      <a:pt x="865506" y="1412055"/>
                    </a:cubicBezTo>
                    <a:cubicBezTo>
                      <a:pt x="835287" y="1427514"/>
                      <a:pt x="804745" y="1442328"/>
                      <a:pt x="773343" y="1455209"/>
                    </a:cubicBezTo>
                    <a:cubicBezTo>
                      <a:pt x="752372" y="1463905"/>
                      <a:pt x="731079" y="1471741"/>
                      <a:pt x="709463" y="1478719"/>
                    </a:cubicBezTo>
                    <a:cubicBezTo>
                      <a:pt x="655477" y="1496002"/>
                      <a:pt x="599771" y="1507381"/>
                      <a:pt x="542559" y="1511246"/>
                    </a:cubicBezTo>
                    <a:cubicBezTo>
                      <a:pt x="538688" y="1511568"/>
                      <a:pt x="535246" y="1508669"/>
                      <a:pt x="534924" y="1504697"/>
                    </a:cubicBezTo>
                    <a:cubicBezTo>
                      <a:pt x="534601" y="1500833"/>
                      <a:pt x="537505" y="1497398"/>
                      <a:pt x="541376" y="1497076"/>
                    </a:cubicBezTo>
                    <a:cubicBezTo>
                      <a:pt x="586006" y="1492674"/>
                      <a:pt x="629345" y="1483228"/>
                      <a:pt x="671824" y="1470668"/>
                    </a:cubicBezTo>
                    <a:cubicBezTo>
                      <a:pt x="697311" y="1463153"/>
                      <a:pt x="722476" y="1454351"/>
                      <a:pt x="747425" y="1444797"/>
                    </a:cubicBezTo>
                    <a:cubicBezTo>
                      <a:pt x="784957" y="1430519"/>
                      <a:pt x="821844" y="1414524"/>
                      <a:pt x="857978" y="1397026"/>
                    </a:cubicBezTo>
                    <a:cubicBezTo>
                      <a:pt x="861096" y="1395524"/>
                      <a:pt x="918094" y="1375342"/>
                      <a:pt x="937666" y="1363212"/>
                    </a:cubicBezTo>
                    <a:cubicBezTo>
                      <a:pt x="927342" y="1359025"/>
                      <a:pt x="917126" y="1354838"/>
                      <a:pt x="906801" y="1350544"/>
                    </a:cubicBezTo>
                    <a:cubicBezTo>
                      <a:pt x="884110" y="1341205"/>
                      <a:pt x="861527" y="1331758"/>
                      <a:pt x="839051" y="1321990"/>
                    </a:cubicBezTo>
                    <a:cubicBezTo>
                      <a:pt x="818403" y="1312972"/>
                      <a:pt x="797432" y="1303311"/>
                      <a:pt x="776784" y="1294186"/>
                    </a:cubicBezTo>
                    <a:cubicBezTo>
                      <a:pt x="757104" y="1300735"/>
                      <a:pt x="689245" y="1322634"/>
                      <a:pt x="604933" y="1341312"/>
                    </a:cubicBezTo>
                    <a:cubicBezTo>
                      <a:pt x="566541" y="1349900"/>
                      <a:pt x="525030" y="1357630"/>
                      <a:pt x="483304" y="1362890"/>
                    </a:cubicBezTo>
                    <a:cubicBezTo>
                      <a:pt x="455558" y="1366325"/>
                      <a:pt x="427812" y="1368472"/>
                      <a:pt x="400927" y="1369223"/>
                    </a:cubicBezTo>
                    <a:close/>
                    <a:moveTo>
                      <a:pt x="1054671" y="1413880"/>
                    </a:moveTo>
                    <a:cubicBezTo>
                      <a:pt x="1054563" y="1413451"/>
                      <a:pt x="1054563" y="1413129"/>
                      <a:pt x="1054563" y="1412699"/>
                    </a:cubicBezTo>
                    <a:cubicBezTo>
                      <a:pt x="1054563" y="1412592"/>
                      <a:pt x="1054563" y="1412377"/>
                      <a:pt x="1054456" y="1412377"/>
                    </a:cubicBezTo>
                    <a:cubicBezTo>
                      <a:pt x="1053596" y="1412485"/>
                      <a:pt x="1053918" y="1413236"/>
                      <a:pt x="1054671" y="1413880"/>
                    </a:cubicBezTo>
                    <a:close/>
                    <a:moveTo>
                      <a:pt x="1435690" y="394925"/>
                    </a:moveTo>
                    <a:cubicBezTo>
                      <a:pt x="1431066" y="407377"/>
                      <a:pt x="1426012" y="419615"/>
                      <a:pt x="1421387" y="431960"/>
                    </a:cubicBezTo>
                    <a:cubicBezTo>
                      <a:pt x="1419451" y="437435"/>
                      <a:pt x="1417516" y="442802"/>
                      <a:pt x="1415688" y="448384"/>
                    </a:cubicBezTo>
                    <a:cubicBezTo>
                      <a:pt x="1413322" y="455577"/>
                      <a:pt x="1407514" y="473611"/>
                      <a:pt x="1406224" y="478764"/>
                    </a:cubicBezTo>
                    <a:cubicBezTo>
                      <a:pt x="1404933" y="483810"/>
                      <a:pt x="1407622" y="486815"/>
                      <a:pt x="1407945" y="487137"/>
                    </a:cubicBezTo>
                    <a:cubicBezTo>
                      <a:pt x="1408375" y="487459"/>
                      <a:pt x="1416440" y="491109"/>
                      <a:pt x="1419774" y="482843"/>
                    </a:cubicBezTo>
                    <a:cubicBezTo>
                      <a:pt x="1420204" y="481985"/>
                      <a:pt x="1420419" y="481126"/>
                      <a:pt x="1420419" y="480160"/>
                    </a:cubicBezTo>
                    <a:cubicBezTo>
                      <a:pt x="1422785" y="473504"/>
                      <a:pt x="1428055" y="459656"/>
                      <a:pt x="1430421" y="453537"/>
                    </a:cubicBezTo>
                    <a:cubicBezTo>
                      <a:pt x="1432464" y="448384"/>
                      <a:pt x="1434615" y="443232"/>
                      <a:pt x="1436766" y="438079"/>
                    </a:cubicBezTo>
                    <a:cubicBezTo>
                      <a:pt x="1442035" y="425948"/>
                      <a:pt x="1447520" y="413818"/>
                      <a:pt x="1452682" y="401688"/>
                    </a:cubicBezTo>
                    <a:cubicBezTo>
                      <a:pt x="1458059" y="388591"/>
                      <a:pt x="1463436" y="375602"/>
                      <a:pt x="1468275" y="362398"/>
                    </a:cubicBezTo>
                    <a:cubicBezTo>
                      <a:pt x="1473222" y="349087"/>
                      <a:pt x="1477739" y="335775"/>
                      <a:pt x="1482041" y="322357"/>
                    </a:cubicBezTo>
                    <a:cubicBezTo>
                      <a:pt x="1490429" y="295520"/>
                      <a:pt x="1497526" y="268253"/>
                      <a:pt x="1503549" y="240450"/>
                    </a:cubicBezTo>
                    <a:cubicBezTo>
                      <a:pt x="1504409" y="236585"/>
                      <a:pt x="1502151" y="232720"/>
                      <a:pt x="1498279" y="231862"/>
                    </a:cubicBezTo>
                    <a:cubicBezTo>
                      <a:pt x="1494408" y="230896"/>
                      <a:pt x="1490644" y="233257"/>
                      <a:pt x="1489676" y="237014"/>
                    </a:cubicBezTo>
                    <a:cubicBezTo>
                      <a:pt x="1483761" y="258592"/>
                      <a:pt x="1476986" y="279739"/>
                      <a:pt x="1469888" y="300780"/>
                    </a:cubicBezTo>
                    <a:cubicBezTo>
                      <a:pt x="1464511" y="316560"/>
                      <a:pt x="1458812" y="332233"/>
                      <a:pt x="1453112" y="347906"/>
                    </a:cubicBezTo>
                    <a:cubicBezTo>
                      <a:pt x="1447412" y="363579"/>
                      <a:pt x="1441713" y="379252"/>
                      <a:pt x="1435690" y="394925"/>
                    </a:cubicBezTo>
                    <a:close/>
                    <a:moveTo>
                      <a:pt x="1496129" y="192787"/>
                    </a:moveTo>
                    <a:cubicBezTo>
                      <a:pt x="1495376" y="192787"/>
                      <a:pt x="1497419" y="193109"/>
                      <a:pt x="1496559" y="193216"/>
                    </a:cubicBezTo>
                    <a:cubicBezTo>
                      <a:pt x="1495376" y="193216"/>
                      <a:pt x="1497096" y="193431"/>
                      <a:pt x="1497634" y="193646"/>
                    </a:cubicBezTo>
                    <a:lnTo>
                      <a:pt x="1497742" y="192894"/>
                    </a:lnTo>
                    <a:cubicBezTo>
                      <a:pt x="1495806" y="191284"/>
                      <a:pt x="1497849" y="189781"/>
                      <a:pt x="1496881" y="191069"/>
                    </a:cubicBezTo>
                    <a:cubicBezTo>
                      <a:pt x="1496774" y="191176"/>
                      <a:pt x="1496559" y="191391"/>
                      <a:pt x="1496344" y="191606"/>
                    </a:cubicBezTo>
                    <a:cubicBezTo>
                      <a:pt x="1495913" y="192143"/>
                      <a:pt x="1495806" y="190747"/>
                      <a:pt x="1495591" y="191499"/>
                    </a:cubicBezTo>
                    <a:cubicBezTo>
                      <a:pt x="1495376" y="192035"/>
                      <a:pt x="1496559" y="192357"/>
                      <a:pt x="1495913" y="192357"/>
                    </a:cubicBezTo>
                    <a:cubicBezTo>
                      <a:pt x="1495376" y="192465"/>
                      <a:pt x="1496666" y="192679"/>
                      <a:pt x="1496129" y="192787"/>
                    </a:cubicBezTo>
                    <a:close/>
                    <a:moveTo>
                      <a:pt x="1497742" y="193646"/>
                    </a:moveTo>
                    <a:lnTo>
                      <a:pt x="1497742" y="193646"/>
                    </a:lnTo>
                    <a:lnTo>
                      <a:pt x="1497634" y="193753"/>
                    </a:lnTo>
                    <a:lnTo>
                      <a:pt x="1497634" y="193860"/>
                    </a:lnTo>
                    <a:lnTo>
                      <a:pt x="1497311" y="193860"/>
                    </a:lnTo>
                    <a:cubicBezTo>
                      <a:pt x="1497096" y="193860"/>
                      <a:pt x="1497419" y="193968"/>
                      <a:pt x="1497634" y="193968"/>
                    </a:cubicBezTo>
                    <a:cubicBezTo>
                      <a:pt x="1496666" y="197188"/>
                      <a:pt x="1498279" y="200731"/>
                      <a:pt x="1501398" y="202126"/>
                    </a:cubicBezTo>
                    <a:cubicBezTo>
                      <a:pt x="1504839" y="203629"/>
                      <a:pt x="1508926" y="202126"/>
                      <a:pt x="1510432" y="198691"/>
                    </a:cubicBezTo>
                    <a:cubicBezTo>
                      <a:pt x="1513443" y="199228"/>
                      <a:pt x="1509463" y="198906"/>
                      <a:pt x="1512367" y="199228"/>
                    </a:cubicBezTo>
                    <a:cubicBezTo>
                      <a:pt x="1513335" y="199442"/>
                      <a:pt x="1512582" y="199442"/>
                      <a:pt x="1513443" y="198906"/>
                    </a:cubicBezTo>
                    <a:cubicBezTo>
                      <a:pt x="1513443" y="198798"/>
                      <a:pt x="1513550" y="198691"/>
                      <a:pt x="1513550" y="198584"/>
                    </a:cubicBezTo>
                    <a:cubicBezTo>
                      <a:pt x="1513335" y="197725"/>
                      <a:pt x="1514088" y="198047"/>
                      <a:pt x="1513335" y="197510"/>
                    </a:cubicBezTo>
                    <a:cubicBezTo>
                      <a:pt x="1512152" y="196651"/>
                      <a:pt x="1514303" y="197081"/>
                      <a:pt x="1512905" y="196437"/>
                    </a:cubicBezTo>
                    <a:cubicBezTo>
                      <a:pt x="1512152" y="196007"/>
                      <a:pt x="1513550" y="196222"/>
                      <a:pt x="1512690" y="195900"/>
                    </a:cubicBezTo>
                    <a:cubicBezTo>
                      <a:pt x="1510647" y="195148"/>
                      <a:pt x="1514088" y="195470"/>
                      <a:pt x="1511830" y="194826"/>
                    </a:cubicBezTo>
                    <a:cubicBezTo>
                      <a:pt x="1512045" y="190962"/>
                      <a:pt x="1509033" y="187527"/>
                      <a:pt x="1505162" y="187312"/>
                    </a:cubicBezTo>
                    <a:cubicBezTo>
                      <a:pt x="1501506" y="187097"/>
                      <a:pt x="1498494" y="189566"/>
                      <a:pt x="1497742" y="192894"/>
                    </a:cubicBezTo>
                    <a:lnTo>
                      <a:pt x="1497957" y="193109"/>
                    </a:lnTo>
                    <a:cubicBezTo>
                      <a:pt x="1497849" y="193323"/>
                      <a:pt x="1497742" y="193431"/>
                      <a:pt x="1497742" y="193646"/>
                    </a:cubicBezTo>
                    <a:close/>
                    <a:moveTo>
                      <a:pt x="1463221" y="1132411"/>
                    </a:moveTo>
                    <a:cubicBezTo>
                      <a:pt x="1449133" y="1141321"/>
                      <a:pt x="1434722" y="1149909"/>
                      <a:pt x="1420097" y="1158068"/>
                    </a:cubicBezTo>
                    <a:cubicBezTo>
                      <a:pt x="1405471" y="1166226"/>
                      <a:pt x="1390738" y="1173956"/>
                      <a:pt x="1375897" y="1181577"/>
                    </a:cubicBezTo>
                    <a:cubicBezTo>
                      <a:pt x="1372133" y="1183510"/>
                      <a:pt x="1344818" y="1191453"/>
                      <a:pt x="1335354" y="1192741"/>
                    </a:cubicBezTo>
                    <a:cubicBezTo>
                      <a:pt x="1333956" y="1207878"/>
                      <a:pt x="1332343" y="1223014"/>
                      <a:pt x="1331053" y="1238257"/>
                    </a:cubicBezTo>
                    <a:lnTo>
                      <a:pt x="1323847" y="1344962"/>
                    </a:lnTo>
                    <a:lnTo>
                      <a:pt x="1320191" y="1380710"/>
                    </a:lnTo>
                    <a:cubicBezTo>
                      <a:pt x="1319976" y="1382964"/>
                      <a:pt x="1319008" y="1385970"/>
                      <a:pt x="1317717" y="1389083"/>
                    </a:cubicBezTo>
                    <a:cubicBezTo>
                      <a:pt x="1317072" y="1390478"/>
                      <a:pt x="1315889" y="1392410"/>
                      <a:pt x="1315029" y="1393913"/>
                    </a:cubicBezTo>
                    <a:cubicBezTo>
                      <a:pt x="1315996" y="1394880"/>
                      <a:pt x="1316642" y="1396168"/>
                      <a:pt x="1316749" y="1397671"/>
                    </a:cubicBezTo>
                    <a:cubicBezTo>
                      <a:pt x="1317287" y="1401428"/>
                      <a:pt x="1314599" y="1404863"/>
                      <a:pt x="1310942" y="1405292"/>
                    </a:cubicBezTo>
                    <a:cubicBezTo>
                      <a:pt x="1307931" y="1405722"/>
                      <a:pt x="1305780" y="1404863"/>
                      <a:pt x="1304382" y="1403897"/>
                    </a:cubicBezTo>
                    <a:cubicBezTo>
                      <a:pt x="1302124" y="1402179"/>
                      <a:pt x="1300403" y="1399281"/>
                      <a:pt x="1301048" y="1394987"/>
                    </a:cubicBezTo>
                    <a:cubicBezTo>
                      <a:pt x="1301586" y="1391015"/>
                      <a:pt x="1305995" y="1383500"/>
                      <a:pt x="1306426" y="1379207"/>
                    </a:cubicBezTo>
                    <a:lnTo>
                      <a:pt x="1309652" y="1343996"/>
                    </a:lnTo>
                    <a:lnTo>
                      <a:pt x="1315674" y="1237077"/>
                    </a:lnTo>
                    <a:cubicBezTo>
                      <a:pt x="1316104" y="1231172"/>
                      <a:pt x="1316749" y="1225268"/>
                      <a:pt x="1317180" y="1219257"/>
                    </a:cubicBezTo>
                    <a:cubicBezTo>
                      <a:pt x="1316534" y="1220545"/>
                      <a:pt x="1315674" y="1221511"/>
                      <a:pt x="1314491" y="1222155"/>
                    </a:cubicBezTo>
                    <a:cubicBezTo>
                      <a:pt x="1313093" y="1222907"/>
                      <a:pt x="1311157" y="1223336"/>
                      <a:pt x="1308684" y="1222370"/>
                    </a:cubicBezTo>
                    <a:cubicBezTo>
                      <a:pt x="1308254" y="1222155"/>
                      <a:pt x="1307071" y="1221618"/>
                      <a:pt x="1305780" y="1220223"/>
                    </a:cubicBezTo>
                    <a:cubicBezTo>
                      <a:pt x="1304167" y="1218505"/>
                      <a:pt x="1299113" y="1211528"/>
                      <a:pt x="1296639" y="1209059"/>
                    </a:cubicBezTo>
                    <a:cubicBezTo>
                      <a:pt x="1291692" y="1204013"/>
                      <a:pt x="1286745" y="1199075"/>
                      <a:pt x="1281691" y="1194137"/>
                    </a:cubicBezTo>
                    <a:cubicBezTo>
                      <a:pt x="1278357" y="1190917"/>
                      <a:pt x="1275024" y="1187803"/>
                      <a:pt x="1271475" y="1184690"/>
                    </a:cubicBezTo>
                    <a:cubicBezTo>
                      <a:pt x="1254375" y="1169661"/>
                      <a:pt x="1237169" y="1154740"/>
                      <a:pt x="1220500" y="1139282"/>
                    </a:cubicBezTo>
                    <a:cubicBezTo>
                      <a:pt x="1209208" y="1128976"/>
                      <a:pt x="1198239" y="1118349"/>
                      <a:pt x="1187485" y="1107399"/>
                    </a:cubicBezTo>
                    <a:cubicBezTo>
                      <a:pt x="1165761" y="1085178"/>
                      <a:pt x="1143608" y="1060380"/>
                      <a:pt x="1122960" y="1033436"/>
                    </a:cubicBezTo>
                    <a:cubicBezTo>
                      <a:pt x="1109840" y="1016260"/>
                      <a:pt x="1097258" y="998118"/>
                      <a:pt x="1085643" y="979547"/>
                    </a:cubicBezTo>
                    <a:cubicBezTo>
                      <a:pt x="1055747" y="931669"/>
                      <a:pt x="1032195" y="880142"/>
                      <a:pt x="1020795" y="829258"/>
                    </a:cubicBezTo>
                    <a:cubicBezTo>
                      <a:pt x="1019828" y="825394"/>
                      <a:pt x="1022194" y="821529"/>
                      <a:pt x="1026065" y="820670"/>
                    </a:cubicBezTo>
                    <a:cubicBezTo>
                      <a:pt x="1029829" y="819704"/>
                      <a:pt x="1033700" y="822066"/>
                      <a:pt x="1034668" y="825930"/>
                    </a:cubicBezTo>
                    <a:cubicBezTo>
                      <a:pt x="1044670" y="865327"/>
                      <a:pt x="1062522" y="904724"/>
                      <a:pt x="1084568" y="942404"/>
                    </a:cubicBezTo>
                    <a:cubicBezTo>
                      <a:pt x="1100699" y="969993"/>
                      <a:pt x="1119088" y="996615"/>
                      <a:pt x="1138338" y="1021735"/>
                    </a:cubicBezTo>
                    <a:cubicBezTo>
                      <a:pt x="1158556" y="1048035"/>
                      <a:pt x="1179527" y="1072833"/>
                      <a:pt x="1200497" y="1094947"/>
                    </a:cubicBezTo>
                    <a:cubicBezTo>
                      <a:pt x="1210821" y="1105789"/>
                      <a:pt x="1221468" y="1116416"/>
                      <a:pt x="1232222" y="1126829"/>
                    </a:cubicBezTo>
                    <a:cubicBezTo>
                      <a:pt x="1248568" y="1142610"/>
                      <a:pt x="1265129" y="1157961"/>
                      <a:pt x="1281799" y="1173419"/>
                    </a:cubicBezTo>
                    <a:cubicBezTo>
                      <a:pt x="1285347" y="1176746"/>
                      <a:pt x="1288789" y="1180182"/>
                      <a:pt x="1292122" y="1183617"/>
                    </a:cubicBezTo>
                    <a:cubicBezTo>
                      <a:pt x="1297177" y="1188770"/>
                      <a:pt x="1301909" y="1194030"/>
                      <a:pt x="1306856" y="1199290"/>
                    </a:cubicBezTo>
                    <a:cubicBezTo>
                      <a:pt x="1308361" y="1200900"/>
                      <a:pt x="1310727" y="1205516"/>
                      <a:pt x="1312770" y="1208522"/>
                    </a:cubicBezTo>
                    <a:cubicBezTo>
                      <a:pt x="1313953" y="1208844"/>
                      <a:pt x="1315029" y="1209488"/>
                      <a:pt x="1315889" y="1210347"/>
                    </a:cubicBezTo>
                    <a:cubicBezTo>
                      <a:pt x="1315244" y="1210025"/>
                      <a:pt x="1314061" y="1209810"/>
                      <a:pt x="1313846" y="1209703"/>
                    </a:cubicBezTo>
                    <a:cubicBezTo>
                      <a:pt x="1313738" y="1209703"/>
                      <a:pt x="1313631" y="1209595"/>
                      <a:pt x="1313523" y="1209595"/>
                    </a:cubicBezTo>
                    <a:cubicBezTo>
                      <a:pt x="1314491" y="1210884"/>
                      <a:pt x="1315352" y="1211635"/>
                      <a:pt x="1315996" y="1211098"/>
                    </a:cubicBezTo>
                    <a:cubicBezTo>
                      <a:pt x="1316104" y="1210991"/>
                      <a:pt x="1316212" y="1210776"/>
                      <a:pt x="1316212" y="1210669"/>
                    </a:cubicBezTo>
                    <a:cubicBezTo>
                      <a:pt x="1316534" y="1211098"/>
                      <a:pt x="1316857" y="1211635"/>
                      <a:pt x="1317180" y="1212172"/>
                    </a:cubicBezTo>
                    <a:cubicBezTo>
                      <a:pt x="1318470" y="1214748"/>
                      <a:pt x="1317717" y="1215499"/>
                      <a:pt x="1317395" y="1216680"/>
                    </a:cubicBezTo>
                    <a:cubicBezTo>
                      <a:pt x="1320083" y="1181470"/>
                      <a:pt x="1322987" y="1146367"/>
                      <a:pt x="1326321" y="1111156"/>
                    </a:cubicBezTo>
                    <a:cubicBezTo>
                      <a:pt x="1328149" y="1092478"/>
                      <a:pt x="1330192" y="1073799"/>
                      <a:pt x="1332020" y="1055228"/>
                    </a:cubicBezTo>
                    <a:cubicBezTo>
                      <a:pt x="1325030" y="1048143"/>
                      <a:pt x="1306856" y="1036549"/>
                      <a:pt x="1303737" y="1033328"/>
                    </a:cubicBezTo>
                    <a:cubicBezTo>
                      <a:pt x="1289434" y="1019480"/>
                      <a:pt x="1275776" y="1004881"/>
                      <a:pt x="1262871" y="989530"/>
                    </a:cubicBezTo>
                    <a:cubicBezTo>
                      <a:pt x="1249966" y="974179"/>
                      <a:pt x="1237814" y="958184"/>
                      <a:pt x="1226630" y="941867"/>
                    </a:cubicBezTo>
                    <a:cubicBezTo>
                      <a:pt x="1213510" y="922652"/>
                      <a:pt x="1201573" y="902792"/>
                      <a:pt x="1190819" y="882181"/>
                    </a:cubicBezTo>
                    <a:cubicBezTo>
                      <a:pt x="1180064" y="861785"/>
                      <a:pt x="1170493" y="840637"/>
                      <a:pt x="1161675" y="819167"/>
                    </a:cubicBezTo>
                    <a:cubicBezTo>
                      <a:pt x="1151243" y="793618"/>
                      <a:pt x="1142102" y="767425"/>
                      <a:pt x="1133714" y="741125"/>
                    </a:cubicBezTo>
                    <a:cubicBezTo>
                      <a:pt x="1121024" y="701513"/>
                      <a:pt x="1110163" y="661472"/>
                      <a:pt x="1099408" y="622290"/>
                    </a:cubicBezTo>
                    <a:cubicBezTo>
                      <a:pt x="1098333" y="618425"/>
                      <a:pt x="1100591" y="614560"/>
                      <a:pt x="1104355" y="613380"/>
                    </a:cubicBezTo>
                    <a:cubicBezTo>
                      <a:pt x="1108119" y="612306"/>
                      <a:pt x="1112098" y="614560"/>
                      <a:pt x="1113174" y="618318"/>
                    </a:cubicBezTo>
                    <a:cubicBezTo>
                      <a:pt x="1124896" y="656963"/>
                      <a:pt x="1137048" y="696468"/>
                      <a:pt x="1150491" y="735543"/>
                    </a:cubicBezTo>
                    <a:cubicBezTo>
                      <a:pt x="1159417" y="761306"/>
                      <a:pt x="1168988" y="786855"/>
                      <a:pt x="1179419" y="811868"/>
                    </a:cubicBezTo>
                    <a:cubicBezTo>
                      <a:pt x="1188130" y="832801"/>
                      <a:pt x="1197486" y="853412"/>
                      <a:pt x="1207702" y="873379"/>
                    </a:cubicBezTo>
                    <a:cubicBezTo>
                      <a:pt x="1218026" y="893560"/>
                      <a:pt x="1229103" y="913098"/>
                      <a:pt x="1241471" y="931884"/>
                    </a:cubicBezTo>
                    <a:cubicBezTo>
                      <a:pt x="1252010" y="948093"/>
                      <a:pt x="1263516" y="963874"/>
                      <a:pt x="1275668" y="979117"/>
                    </a:cubicBezTo>
                    <a:cubicBezTo>
                      <a:pt x="1287821" y="994253"/>
                      <a:pt x="1300726" y="1008960"/>
                      <a:pt x="1314276" y="1022916"/>
                    </a:cubicBezTo>
                    <a:cubicBezTo>
                      <a:pt x="1316427" y="1025170"/>
                      <a:pt x="1325891" y="1032040"/>
                      <a:pt x="1333741" y="1038374"/>
                    </a:cubicBezTo>
                    <a:cubicBezTo>
                      <a:pt x="1337720" y="999836"/>
                      <a:pt x="1341592" y="961405"/>
                      <a:pt x="1345571" y="922866"/>
                    </a:cubicBezTo>
                    <a:cubicBezTo>
                      <a:pt x="1351593" y="864791"/>
                      <a:pt x="1356540" y="806608"/>
                      <a:pt x="1361594" y="748532"/>
                    </a:cubicBezTo>
                    <a:cubicBezTo>
                      <a:pt x="1359873" y="747136"/>
                      <a:pt x="1358260" y="745741"/>
                      <a:pt x="1356647" y="744345"/>
                    </a:cubicBezTo>
                    <a:cubicBezTo>
                      <a:pt x="1353851" y="741984"/>
                      <a:pt x="1351378" y="739407"/>
                      <a:pt x="1349657" y="736509"/>
                    </a:cubicBezTo>
                    <a:cubicBezTo>
                      <a:pt x="1339548" y="719333"/>
                      <a:pt x="1329224" y="702372"/>
                      <a:pt x="1319116" y="685196"/>
                    </a:cubicBezTo>
                    <a:cubicBezTo>
                      <a:pt x="1312448" y="673602"/>
                      <a:pt x="1305888" y="662009"/>
                      <a:pt x="1299543" y="650200"/>
                    </a:cubicBezTo>
                    <a:cubicBezTo>
                      <a:pt x="1285670" y="623900"/>
                      <a:pt x="1272873" y="597385"/>
                      <a:pt x="1261473" y="570440"/>
                    </a:cubicBezTo>
                    <a:cubicBezTo>
                      <a:pt x="1253838" y="552298"/>
                      <a:pt x="1246955" y="533941"/>
                      <a:pt x="1240610" y="515477"/>
                    </a:cubicBezTo>
                    <a:cubicBezTo>
                      <a:pt x="1224801" y="469317"/>
                      <a:pt x="1212864" y="421977"/>
                      <a:pt x="1203831" y="373133"/>
                    </a:cubicBezTo>
                    <a:cubicBezTo>
                      <a:pt x="1203078" y="369268"/>
                      <a:pt x="1205552" y="365511"/>
                      <a:pt x="1209423" y="364760"/>
                    </a:cubicBezTo>
                    <a:cubicBezTo>
                      <a:pt x="1213295" y="364008"/>
                      <a:pt x="1217059" y="366477"/>
                      <a:pt x="1217811" y="370342"/>
                    </a:cubicBezTo>
                    <a:cubicBezTo>
                      <a:pt x="1228135" y="418112"/>
                      <a:pt x="1241793" y="464165"/>
                      <a:pt x="1258247" y="509251"/>
                    </a:cubicBezTo>
                    <a:cubicBezTo>
                      <a:pt x="1264914" y="527286"/>
                      <a:pt x="1271905" y="545213"/>
                      <a:pt x="1279325" y="563033"/>
                    </a:cubicBezTo>
                    <a:cubicBezTo>
                      <a:pt x="1290402" y="589548"/>
                      <a:pt x="1302231" y="615956"/>
                      <a:pt x="1315352" y="642042"/>
                    </a:cubicBezTo>
                    <a:cubicBezTo>
                      <a:pt x="1321266" y="653850"/>
                      <a:pt x="1327396" y="665444"/>
                      <a:pt x="1333741" y="677038"/>
                    </a:cubicBezTo>
                    <a:cubicBezTo>
                      <a:pt x="1343205" y="694535"/>
                      <a:pt x="1352883" y="711819"/>
                      <a:pt x="1362455" y="729316"/>
                    </a:cubicBezTo>
                    <a:cubicBezTo>
                      <a:pt x="1362670" y="729638"/>
                      <a:pt x="1363100" y="729853"/>
                      <a:pt x="1363315" y="730175"/>
                    </a:cubicBezTo>
                    <a:cubicBezTo>
                      <a:pt x="1365143" y="708813"/>
                      <a:pt x="1367401" y="687450"/>
                      <a:pt x="1369230" y="666195"/>
                    </a:cubicBezTo>
                    <a:cubicBezTo>
                      <a:pt x="1373531" y="616385"/>
                      <a:pt x="1378586" y="566790"/>
                      <a:pt x="1382995" y="517088"/>
                    </a:cubicBezTo>
                    <a:cubicBezTo>
                      <a:pt x="1382135" y="515799"/>
                      <a:pt x="1380091" y="515370"/>
                      <a:pt x="1380199" y="513653"/>
                    </a:cubicBezTo>
                    <a:cubicBezTo>
                      <a:pt x="1380951" y="506353"/>
                      <a:pt x="1378801" y="497443"/>
                      <a:pt x="1375682" y="487889"/>
                    </a:cubicBezTo>
                    <a:cubicBezTo>
                      <a:pt x="1368477" y="465560"/>
                      <a:pt x="1355357" y="440548"/>
                      <a:pt x="1350087" y="424875"/>
                    </a:cubicBezTo>
                    <a:cubicBezTo>
                      <a:pt x="1343850" y="406089"/>
                      <a:pt x="1337828" y="387195"/>
                      <a:pt x="1332558" y="368087"/>
                    </a:cubicBezTo>
                    <a:cubicBezTo>
                      <a:pt x="1329009" y="355420"/>
                      <a:pt x="1325783" y="342538"/>
                      <a:pt x="1322879" y="329657"/>
                    </a:cubicBezTo>
                    <a:cubicBezTo>
                      <a:pt x="1315459" y="297344"/>
                      <a:pt x="1309867" y="264710"/>
                      <a:pt x="1305780" y="231969"/>
                    </a:cubicBezTo>
                    <a:cubicBezTo>
                      <a:pt x="1305135" y="227997"/>
                      <a:pt x="1307931" y="224455"/>
                      <a:pt x="1311803" y="223811"/>
                    </a:cubicBezTo>
                    <a:cubicBezTo>
                      <a:pt x="1315674" y="223274"/>
                      <a:pt x="1319330" y="225957"/>
                      <a:pt x="1319868" y="229822"/>
                    </a:cubicBezTo>
                    <a:cubicBezTo>
                      <a:pt x="1324277" y="255478"/>
                      <a:pt x="1329977" y="280920"/>
                      <a:pt x="1336107" y="306254"/>
                    </a:cubicBezTo>
                    <a:cubicBezTo>
                      <a:pt x="1340839" y="325255"/>
                      <a:pt x="1346001" y="344149"/>
                      <a:pt x="1351162" y="362935"/>
                    </a:cubicBezTo>
                    <a:cubicBezTo>
                      <a:pt x="1356432" y="381828"/>
                      <a:pt x="1361594" y="400721"/>
                      <a:pt x="1367294" y="419508"/>
                    </a:cubicBezTo>
                    <a:cubicBezTo>
                      <a:pt x="1371273" y="433141"/>
                      <a:pt x="1380307" y="453967"/>
                      <a:pt x="1386866" y="473933"/>
                    </a:cubicBezTo>
                    <a:cubicBezTo>
                      <a:pt x="1392674" y="409524"/>
                      <a:pt x="1397836" y="345007"/>
                      <a:pt x="1404611" y="280598"/>
                    </a:cubicBezTo>
                    <a:cubicBezTo>
                      <a:pt x="1414289" y="189029"/>
                      <a:pt x="1425796" y="97461"/>
                      <a:pt x="1439884" y="6107"/>
                    </a:cubicBezTo>
                    <a:cubicBezTo>
                      <a:pt x="1440422" y="2135"/>
                      <a:pt x="1444078" y="-549"/>
                      <a:pt x="1447950" y="95"/>
                    </a:cubicBezTo>
                    <a:cubicBezTo>
                      <a:pt x="1451929" y="632"/>
                      <a:pt x="1454617" y="4282"/>
                      <a:pt x="1453972" y="8147"/>
                    </a:cubicBezTo>
                    <a:cubicBezTo>
                      <a:pt x="1440852" y="99501"/>
                      <a:pt x="1430636" y="190962"/>
                      <a:pt x="1421710" y="282316"/>
                    </a:cubicBezTo>
                    <a:cubicBezTo>
                      <a:pt x="1409020" y="410705"/>
                      <a:pt x="1399449" y="539202"/>
                      <a:pt x="1388372" y="667806"/>
                    </a:cubicBezTo>
                    <a:cubicBezTo>
                      <a:pt x="1386866" y="685303"/>
                      <a:pt x="1384823" y="702909"/>
                      <a:pt x="1383318" y="720406"/>
                    </a:cubicBezTo>
                    <a:lnTo>
                      <a:pt x="1397190" y="701728"/>
                    </a:lnTo>
                    <a:cubicBezTo>
                      <a:pt x="1405364" y="690241"/>
                      <a:pt x="1413537" y="678648"/>
                      <a:pt x="1421495" y="666947"/>
                    </a:cubicBezTo>
                    <a:cubicBezTo>
                      <a:pt x="1429453" y="655246"/>
                      <a:pt x="1437303" y="643545"/>
                      <a:pt x="1445046" y="631629"/>
                    </a:cubicBezTo>
                    <a:cubicBezTo>
                      <a:pt x="1459887" y="608978"/>
                      <a:pt x="1474728" y="585898"/>
                      <a:pt x="1489676" y="562711"/>
                    </a:cubicBezTo>
                    <a:cubicBezTo>
                      <a:pt x="1504409" y="539846"/>
                      <a:pt x="1519142" y="516873"/>
                      <a:pt x="1533338" y="493471"/>
                    </a:cubicBezTo>
                    <a:cubicBezTo>
                      <a:pt x="1552265" y="462232"/>
                      <a:pt x="1570332" y="430672"/>
                      <a:pt x="1586248" y="398360"/>
                    </a:cubicBezTo>
                    <a:cubicBezTo>
                      <a:pt x="1587969" y="394817"/>
                      <a:pt x="1592163" y="393314"/>
                      <a:pt x="1595712" y="394925"/>
                    </a:cubicBezTo>
                    <a:cubicBezTo>
                      <a:pt x="1599368" y="396642"/>
                      <a:pt x="1600874" y="400936"/>
                      <a:pt x="1599153" y="404479"/>
                    </a:cubicBezTo>
                    <a:cubicBezTo>
                      <a:pt x="1580441" y="445915"/>
                      <a:pt x="1558610" y="486708"/>
                      <a:pt x="1534951" y="526427"/>
                    </a:cubicBezTo>
                    <a:cubicBezTo>
                      <a:pt x="1525487" y="542207"/>
                      <a:pt x="1515809" y="557773"/>
                      <a:pt x="1505915" y="573231"/>
                    </a:cubicBezTo>
                    <a:cubicBezTo>
                      <a:pt x="1490967" y="596419"/>
                      <a:pt x="1475373" y="619069"/>
                      <a:pt x="1459994" y="641612"/>
                    </a:cubicBezTo>
                    <a:cubicBezTo>
                      <a:pt x="1451929" y="653421"/>
                      <a:pt x="1443648" y="665122"/>
                      <a:pt x="1435260" y="676608"/>
                    </a:cubicBezTo>
                    <a:cubicBezTo>
                      <a:pt x="1426764" y="688202"/>
                      <a:pt x="1418268" y="699581"/>
                      <a:pt x="1409450" y="710960"/>
                    </a:cubicBezTo>
                    <a:lnTo>
                      <a:pt x="1390200" y="734899"/>
                    </a:lnTo>
                    <a:cubicBezTo>
                      <a:pt x="1388802" y="736509"/>
                      <a:pt x="1384608" y="739622"/>
                      <a:pt x="1381920" y="742091"/>
                    </a:cubicBezTo>
                    <a:cubicBezTo>
                      <a:pt x="1381812" y="742950"/>
                      <a:pt x="1381489" y="743809"/>
                      <a:pt x="1380951" y="744560"/>
                    </a:cubicBezTo>
                    <a:cubicBezTo>
                      <a:pt x="1380951" y="744560"/>
                      <a:pt x="1380951" y="744560"/>
                      <a:pt x="1380951" y="744560"/>
                    </a:cubicBezTo>
                    <a:cubicBezTo>
                      <a:pt x="1380629" y="747673"/>
                      <a:pt x="1380307" y="750786"/>
                      <a:pt x="1380091" y="753899"/>
                    </a:cubicBezTo>
                    <a:cubicBezTo>
                      <a:pt x="1380091" y="754221"/>
                      <a:pt x="1380414" y="754543"/>
                      <a:pt x="1380307" y="754865"/>
                    </a:cubicBezTo>
                    <a:cubicBezTo>
                      <a:pt x="1380307" y="755080"/>
                      <a:pt x="1379984" y="754973"/>
                      <a:pt x="1379876" y="755188"/>
                    </a:cubicBezTo>
                    <a:cubicBezTo>
                      <a:pt x="1374607" y="811760"/>
                      <a:pt x="1369660" y="868226"/>
                      <a:pt x="1363530" y="924799"/>
                    </a:cubicBezTo>
                    <a:cubicBezTo>
                      <a:pt x="1359336" y="961941"/>
                      <a:pt x="1355357" y="999084"/>
                      <a:pt x="1351270" y="1036227"/>
                    </a:cubicBezTo>
                    <a:cubicBezTo>
                      <a:pt x="1352991" y="1034724"/>
                      <a:pt x="1355034" y="1033114"/>
                      <a:pt x="1355895" y="1031933"/>
                    </a:cubicBezTo>
                    <a:lnTo>
                      <a:pt x="1380091" y="1002734"/>
                    </a:lnTo>
                    <a:lnTo>
                      <a:pt x="1451714" y="915352"/>
                    </a:lnTo>
                    <a:cubicBezTo>
                      <a:pt x="1473007" y="888944"/>
                      <a:pt x="1498602" y="859745"/>
                      <a:pt x="1525057" y="829044"/>
                    </a:cubicBezTo>
                    <a:cubicBezTo>
                      <a:pt x="1549254" y="801133"/>
                      <a:pt x="1573988" y="772041"/>
                      <a:pt x="1596142" y="742198"/>
                    </a:cubicBezTo>
                    <a:cubicBezTo>
                      <a:pt x="1627329" y="699903"/>
                      <a:pt x="1653569" y="656319"/>
                      <a:pt x="1665076" y="612521"/>
                    </a:cubicBezTo>
                    <a:cubicBezTo>
                      <a:pt x="1665936" y="608656"/>
                      <a:pt x="1669808" y="606402"/>
                      <a:pt x="1673679" y="607368"/>
                    </a:cubicBezTo>
                    <a:cubicBezTo>
                      <a:pt x="1677443" y="608227"/>
                      <a:pt x="1679809" y="612091"/>
                      <a:pt x="1678841" y="615956"/>
                    </a:cubicBezTo>
                    <a:cubicBezTo>
                      <a:pt x="1668087" y="661794"/>
                      <a:pt x="1642385" y="708169"/>
                      <a:pt x="1610768" y="752719"/>
                    </a:cubicBezTo>
                    <a:cubicBezTo>
                      <a:pt x="1588829" y="783528"/>
                      <a:pt x="1564202" y="813478"/>
                      <a:pt x="1539683" y="841711"/>
                    </a:cubicBezTo>
                    <a:cubicBezTo>
                      <a:pt x="1513335" y="872198"/>
                      <a:pt x="1487095" y="900538"/>
                      <a:pt x="1465479" y="926624"/>
                    </a:cubicBezTo>
                    <a:cubicBezTo>
                      <a:pt x="1455801" y="938217"/>
                      <a:pt x="1446122" y="949811"/>
                      <a:pt x="1436228" y="961297"/>
                    </a:cubicBezTo>
                    <a:cubicBezTo>
                      <a:pt x="1421495" y="978366"/>
                      <a:pt x="1406654" y="995434"/>
                      <a:pt x="1391813" y="1012503"/>
                    </a:cubicBezTo>
                    <a:lnTo>
                      <a:pt x="1366971" y="1040950"/>
                    </a:lnTo>
                    <a:cubicBezTo>
                      <a:pt x="1365358" y="1042883"/>
                      <a:pt x="1359766" y="1045674"/>
                      <a:pt x="1356755" y="1048035"/>
                    </a:cubicBezTo>
                    <a:cubicBezTo>
                      <a:pt x="1357077" y="1049216"/>
                      <a:pt x="1357185" y="1050397"/>
                      <a:pt x="1356970" y="1051685"/>
                    </a:cubicBezTo>
                    <a:cubicBezTo>
                      <a:pt x="1356325" y="1055335"/>
                      <a:pt x="1352668" y="1057804"/>
                      <a:pt x="1349012" y="1057053"/>
                    </a:cubicBezTo>
                    <a:cubicBezTo>
                      <a:pt x="1349012" y="1057053"/>
                      <a:pt x="1349012" y="1057053"/>
                      <a:pt x="1348904" y="1057053"/>
                    </a:cubicBezTo>
                    <a:cubicBezTo>
                      <a:pt x="1346861" y="1075624"/>
                      <a:pt x="1344710" y="1094303"/>
                      <a:pt x="1342774" y="1112874"/>
                    </a:cubicBezTo>
                    <a:cubicBezTo>
                      <a:pt x="1340516" y="1134773"/>
                      <a:pt x="1338580" y="1156672"/>
                      <a:pt x="1336537" y="1178464"/>
                    </a:cubicBezTo>
                    <a:cubicBezTo>
                      <a:pt x="1346538" y="1176103"/>
                      <a:pt x="1365681" y="1169769"/>
                      <a:pt x="1368692" y="1168266"/>
                    </a:cubicBezTo>
                    <a:cubicBezTo>
                      <a:pt x="1383102" y="1160322"/>
                      <a:pt x="1397405" y="1152164"/>
                      <a:pt x="1411601" y="1143683"/>
                    </a:cubicBezTo>
                    <a:cubicBezTo>
                      <a:pt x="1425796" y="1135203"/>
                      <a:pt x="1439669" y="1126507"/>
                      <a:pt x="1453327" y="1117383"/>
                    </a:cubicBezTo>
                    <a:cubicBezTo>
                      <a:pt x="1478384" y="1100958"/>
                      <a:pt x="1503334" y="1082816"/>
                      <a:pt x="1527853" y="1063601"/>
                    </a:cubicBezTo>
                    <a:cubicBezTo>
                      <a:pt x="1551835" y="1044815"/>
                      <a:pt x="1575279" y="1024955"/>
                      <a:pt x="1597002" y="1003593"/>
                    </a:cubicBezTo>
                    <a:cubicBezTo>
                      <a:pt x="1626254" y="974716"/>
                      <a:pt x="1652601" y="943477"/>
                      <a:pt x="1673142" y="909233"/>
                    </a:cubicBezTo>
                    <a:cubicBezTo>
                      <a:pt x="1675185" y="905905"/>
                      <a:pt x="1679486" y="904724"/>
                      <a:pt x="1682928" y="906657"/>
                    </a:cubicBezTo>
                    <a:cubicBezTo>
                      <a:pt x="1686369" y="908696"/>
                      <a:pt x="1687445" y="912990"/>
                      <a:pt x="1685509" y="916426"/>
                    </a:cubicBezTo>
                    <a:cubicBezTo>
                      <a:pt x="1660236" y="961190"/>
                      <a:pt x="1626146" y="1001983"/>
                      <a:pt x="1587431" y="1038159"/>
                    </a:cubicBezTo>
                    <a:cubicBezTo>
                      <a:pt x="1572160" y="1052437"/>
                      <a:pt x="1556244" y="1066070"/>
                      <a:pt x="1539790" y="1078844"/>
                    </a:cubicBezTo>
                    <a:cubicBezTo>
                      <a:pt x="1514948" y="1098275"/>
                      <a:pt x="1488923" y="1115987"/>
                      <a:pt x="1463221" y="1132411"/>
                    </a:cubicBezTo>
                    <a:close/>
                    <a:moveTo>
                      <a:pt x="1355249" y="1051578"/>
                    </a:moveTo>
                    <a:cubicBezTo>
                      <a:pt x="1356002" y="1052222"/>
                      <a:pt x="1355787" y="1049860"/>
                      <a:pt x="1355787" y="1049216"/>
                    </a:cubicBezTo>
                    <a:lnTo>
                      <a:pt x="1355787" y="1049001"/>
                    </a:lnTo>
                    <a:cubicBezTo>
                      <a:pt x="1354711" y="1049968"/>
                      <a:pt x="1354282" y="1050934"/>
                      <a:pt x="1355249" y="1051578"/>
                    </a:cubicBezTo>
                    <a:close/>
                    <a:moveTo>
                      <a:pt x="2305377" y="1362031"/>
                    </a:moveTo>
                    <a:cubicBezTo>
                      <a:pt x="2279890" y="1366003"/>
                      <a:pt x="2254295" y="1369760"/>
                      <a:pt x="2228701" y="1373625"/>
                    </a:cubicBezTo>
                    <a:cubicBezTo>
                      <a:pt x="2229346" y="1374161"/>
                      <a:pt x="2229561" y="1374805"/>
                      <a:pt x="2230421" y="1375449"/>
                    </a:cubicBezTo>
                    <a:cubicBezTo>
                      <a:pt x="2236013" y="1379636"/>
                      <a:pt x="2244186" y="1383286"/>
                      <a:pt x="2253435" y="1386828"/>
                    </a:cubicBezTo>
                    <a:cubicBezTo>
                      <a:pt x="2271072" y="1393591"/>
                      <a:pt x="2292580" y="1399173"/>
                      <a:pt x="2309357" y="1403145"/>
                    </a:cubicBezTo>
                    <a:cubicBezTo>
                      <a:pt x="2338715" y="1410338"/>
                      <a:pt x="2370763" y="1418818"/>
                      <a:pt x="2403563" y="1427299"/>
                    </a:cubicBezTo>
                    <a:cubicBezTo>
                      <a:pt x="2424211" y="1432559"/>
                      <a:pt x="2445181" y="1437926"/>
                      <a:pt x="2466152" y="1442328"/>
                    </a:cubicBezTo>
                    <a:cubicBezTo>
                      <a:pt x="2502178" y="1450057"/>
                      <a:pt x="2537990" y="1455639"/>
                      <a:pt x="2571435" y="1455317"/>
                    </a:cubicBezTo>
                    <a:cubicBezTo>
                      <a:pt x="2575306" y="1455209"/>
                      <a:pt x="2578640" y="1458215"/>
                      <a:pt x="2578748" y="1462187"/>
                    </a:cubicBezTo>
                    <a:cubicBezTo>
                      <a:pt x="2578855" y="1466159"/>
                      <a:pt x="2575736" y="1469380"/>
                      <a:pt x="2571757" y="1469487"/>
                    </a:cubicBezTo>
                    <a:cubicBezTo>
                      <a:pt x="2537237" y="1471204"/>
                      <a:pt x="2500027" y="1467233"/>
                      <a:pt x="2462496" y="1460255"/>
                    </a:cubicBezTo>
                    <a:cubicBezTo>
                      <a:pt x="2441202" y="1456283"/>
                      <a:pt x="2419801" y="1451345"/>
                      <a:pt x="2398723" y="1445978"/>
                    </a:cubicBezTo>
                    <a:cubicBezTo>
                      <a:pt x="2365923" y="1437497"/>
                      <a:pt x="2334199" y="1427728"/>
                      <a:pt x="2305055" y="1419999"/>
                    </a:cubicBezTo>
                    <a:cubicBezTo>
                      <a:pt x="2284622" y="1414310"/>
                      <a:pt x="2257521" y="1406151"/>
                      <a:pt x="2238379" y="1396705"/>
                    </a:cubicBezTo>
                    <a:cubicBezTo>
                      <a:pt x="2225367" y="1390371"/>
                      <a:pt x="2216656" y="1383071"/>
                      <a:pt x="2213322" y="1375986"/>
                    </a:cubicBezTo>
                    <a:cubicBezTo>
                      <a:pt x="2177618" y="1381461"/>
                      <a:pt x="2141914" y="1387043"/>
                      <a:pt x="2106211" y="1392196"/>
                    </a:cubicBezTo>
                    <a:cubicBezTo>
                      <a:pt x="2077927" y="1396275"/>
                      <a:pt x="2049537" y="1400140"/>
                      <a:pt x="2021253" y="1404111"/>
                    </a:cubicBezTo>
                    <a:cubicBezTo>
                      <a:pt x="2024049" y="1405614"/>
                      <a:pt x="2026200" y="1406795"/>
                      <a:pt x="2026630" y="1407010"/>
                    </a:cubicBezTo>
                    <a:lnTo>
                      <a:pt x="2098145" y="1446729"/>
                    </a:lnTo>
                    <a:cubicBezTo>
                      <a:pt x="2138473" y="1468736"/>
                      <a:pt x="2178156" y="1488488"/>
                      <a:pt x="2218699" y="1505878"/>
                    </a:cubicBezTo>
                    <a:cubicBezTo>
                      <a:pt x="2259135" y="1523269"/>
                      <a:pt x="2300431" y="1538405"/>
                      <a:pt x="2345060" y="1549355"/>
                    </a:cubicBezTo>
                    <a:cubicBezTo>
                      <a:pt x="2360331" y="1553112"/>
                      <a:pt x="2378613" y="1560519"/>
                      <a:pt x="2396680" y="1564813"/>
                    </a:cubicBezTo>
                    <a:cubicBezTo>
                      <a:pt x="2408080" y="1567497"/>
                      <a:pt x="2419264" y="1569107"/>
                      <a:pt x="2429373" y="1567282"/>
                    </a:cubicBezTo>
                    <a:cubicBezTo>
                      <a:pt x="2433244" y="1566530"/>
                      <a:pt x="2437008" y="1568999"/>
                      <a:pt x="2437761" y="1572864"/>
                    </a:cubicBezTo>
                    <a:cubicBezTo>
                      <a:pt x="2438513" y="1576728"/>
                      <a:pt x="2435933" y="1580486"/>
                      <a:pt x="2432061" y="1581237"/>
                    </a:cubicBezTo>
                    <a:cubicBezTo>
                      <a:pt x="2422920" y="1583169"/>
                      <a:pt x="2412919" y="1582955"/>
                      <a:pt x="2402703" y="1581452"/>
                    </a:cubicBezTo>
                    <a:cubicBezTo>
                      <a:pt x="2381517" y="1578446"/>
                      <a:pt x="2359148" y="1569858"/>
                      <a:pt x="2341189" y="1565886"/>
                    </a:cubicBezTo>
                    <a:cubicBezTo>
                      <a:pt x="2295269" y="1555366"/>
                      <a:pt x="2252467" y="1541411"/>
                      <a:pt x="2211064" y="1523698"/>
                    </a:cubicBezTo>
                    <a:cubicBezTo>
                      <a:pt x="2169875" y="1505986"/>
                      <a:pt x="2130193" y="1484731"/>
                      <a:pt x="2089757" y="1461758"/>
                    </a:cubicBezTo>
                    <a:lnTo>
                      <a:pt x="2019102" y="1419999"/>
                    </a:lnTo>
                    <a:cubicBezTo>
                      <a:pt x="2018027" y="1419462"/>
                      <a:pt x="2007273" y="1413129"/>
                      <a:pt x="1997594" y="1407439"/>
                    </a:cubicBezTo>
                    <a:cubicBezTo>
                      <a:pt x="1934144" y="1416349"/>
                      <a:pt x="1870588" y="1425366"/>
                      <a:pt x="1807031" y="1434276"/>
                    </a:cubicBezTo>
                    <a:cubicBezTo>
                      <a:pt x="1802299" y="1434921"/>
                      <a:pt x="1797674" y="1435672"/>
                      <a:pt x="1792943" y="1436316"/>
                    </a:cubicBezTo>
                    <a:lnTo>
                      <a:pt x="1822194" y="1457034"/>
                    </a:lnTo>
                    <a:cubicBezTo>
                      <a:pt x="1834776" y="1465515"/>
                      <a:pt x="1847681" y="1473351"/>
                      <a:pt x="1860909" y="1480866"/>
                    </a:cubicBezTo>
                    <a:cubicBezTo>
                      <a:pt x="1880589" y="1492138"/>
                      <a:pt x="1900914" y="1502658"/>
                      <a:pt x="1921347" y="1512749"/>
                    </a:cubicBezTo>
                    <a:cubicBezTo>
                      <a:pt x="1950706" y="1527563"/>
                      <a:pt x="1980172" y="1541840"/>
                      <a:pt x="2009638" y="1555903"/>
                    </a:cubicBezTo>
                    <a:cubicBezTo>
                      <a:pt x="2039213" y="1569965"/>
                      <a:pt x="2068786" y="1583492"/>
                      <a:pt x="2099006" y="1595944"/>
                    </a:cubicBezTo>
                    <a:cubicBezTo>
                      <a:pt x="2139011" y="1612261"/>
                      <a:pt x="2179769" y="1626646"/>
                      <a:pt x="2222355" y="1637595"/>
                    </a:cubicBezTo>
                    <a:cubicBezTo>
                      <a:pt x="2226227" y="1638454"/>
                      <a:pt x="2228593" y="1642319"/>
                      <a:pt x="2227625" y="1646183"/>
                    </a:cubicBezTo>
                    <a:cubicBezTo>
                      <a:pt x="2226765" y="1649940"/>
                      <a:pt x="2222893" y="1652302"/>
                      <a:pt x="2219022" y="1651443"/>
                    </a:cubicBezTo>
                    <a:cubicBezTo>
                      <a:pt x="2175467" y="1641567"/>
                      <a:pt x="2133419" y="1628256"/>
                      <a:pt x="2092445" y="1612476"/>
                    </a:cubicBezTo>
                    <a:cubicBezTo>
                      <a:pt x="2061581" y="1600667"/>
                      <a:pt x="2031254" y="1587463"/>
                      <a:pt x="2001358" y="1573293"/>
                    </a:cubicBezTo>
                    <a:cubicBezTo>
                      <a:pt x="1971676" y="1559231"/>
                      <a:pt x="1942425" y="1544094"/>
                      <a:pt x="1913066" y="1528958"/>
                    </a:cubicBezTo>
                    <a:cubicBezTo>
                      <a:pt x="1895967" y="1520048"/>
                      <a:pt x="1878976" y="1510924"/>
                      <a:pt x="1862307" y="1501155"/>
                    </a:cubicBezTo>
                    <a:cubicBezTo>
                      <a:pt x="1845638" y="1491279"/>
                      <a:pt x="1829292" y="1480866"/>
                      <a:pt x="1813483" y="1469702"/>
                    </a:cubicBezTo>
                    <a:lnTo>
                      <a:pt x="1781866" y="1445763"/>
                    </a:lnTo>
                    <a:cubicBezTo>
                      <a:pt x="1779607" y="1444153"/>
                      <a:pt x="1774230" y="1442972"/>
                      <a:pt x="1771112" y="1441791"/>
                    </a:cubicBezTo>
                    <a:cubicBezTo>
                      <a:pt x="1769606" y="1441254"/>
                      <a:pt x="1769283" y="1440503"/>
                      <a:pt x="1768208" y="1439859"/>
                    </a:cubicBezTo>
                    <a:cubicBezTo>
                      <a:pt x="1738419" y="1444045"/>
                      <a:pt x="1708523" y="1448232"/>
                      <a:pt x="1678841" y="1452633"/>
                    </a:cubicBezTo>
                    <a:cubicBezTo>
                      <a:pt x="1637008" y="1458752"/>
                      <a:pt x="1595067" y="1465193"/>
                      <a:pt x="1553340" y="1471849"/>
                    </a:cubicBezTo>
                    <a:cubicBezTo>
                      <a:pt x="1558933" y="1476035"/>
                      <a:pt x="1564525" y="1480222"/>
                      <a:pt x="1570332" y="1484194"/>
                    </a:cubicBezTo>
                    <a:cubicBezTo>
                      <a:pt x="1576354" y="1488488"/>
                      <a:pt x="1582592" y="1492567"/>
                      <a:pt x="1588829" y="1496539"/>
                    </a:cubicBezTo>
                    <a:cubicBezTo>
                      <a:pt x="1606466" y="1507703"/>
                      <a:pt x="1624103" y="1518867"/>
                      <a:pt x="1641847" y="1530032"/>
                    </a:cubicBezTo>
                    <a:cubicBezTo>
                      <a:pt x="1659484" y="1541089"/>
                      <a:pt x="1677228" y="1552038"/>
                      <a:pt x="1695188" y="1562773"/>
                    </a:cubicBezTo>
                    <a:cubicBezTo>
                      <a:pt x="1726482" y="1581774"/>
                      <a:pt x="1759820" y="1601204"/>
                      <a:pt x="1794126" y="1620205"/>
                    </a:cubicBezTo>
                    <a:cubicBezTo>
                      <a:pt x="1827141" y="1638347"/>
                      <a:pt x="1861231" y="1655952"/>
                      <a:pt x="1895967" y="1671196"/>
                    </a:cubicBezTo>
                    <a:cubicBezTo>
                      <a:pt x="1943070" y="1692021"/>
                      <a:pt x="1991249" y="1708768"/>
                      <a:pt x="2039642" y="1717248"/>
                    </a:cubicBezTo>
                    <a:cubicBezTo>
                      <a:pt x="2043514" y="1717892"/>
                      <a:pt x="2046095" y="1721542"/>
                      <a:pt x="2045450" y="1725407"/>
                    </a:cubicBezTo>
                    <a:cubicBezTo>
                      <a:pt x="2044804" y="1729379"/>
                      <a:pt x="2041148" y="1731955"/>
                      <a:pt x="2037277" y="1731311"/>
                    </a:cubicBezTo>
                    <a:cubicBezTo>
                      <a:pt x="1987593" y="1723796"/>
                      <a:pt x="1937586" y="1708124"/>
                      <a:pt x="1888869" y="1687727"/>
                    </a:cubicBezTo>
                    <a:cubicBezTo>
                      <a:pt x="1853273" y="1672806"/>
                      <a:pt x="1818322" y="1655523"/>
                      <a:pt x="1784769" y="1637058"/>
                    </a:cubicBezTo>
                    <a:cubicBezTo>
                      <a:pt x="1750141" y="1618058"/>
                      <a:pt x="1717018" y="1597662"/>
                      <a:pt x="1685724" y="1578124"/>
                    </a:cubicBezTo>
                    <a:cubicBezTo>
                      <a:pt x="1671421" y="1569214"/>
                      <a:pt x="1657333" y="1560197"/>
                      <a:pt x="1643245" y="1551072"/>
                    </a:cubicBezTo>
                    <a:cubicBezTo>
                      <a:pt x="1622167" y="1537332"/>
                      <a:pt x="1601304" y="1523376"/>
                      <a:pt x="1580333" y="1509421"/>
                    </a:cubicBezTo>
                    <a:cubicBezTo>
                      <a:pt x="1573988" y="1505127"/>
                      <a:pt x="1567751" y="1500833"/>
                      <a:pt x="1561621" y="1496324"/>
                    </a:cubicBezTo>
                    <a:cubicBezTo>
                      <a:pt x="1555599" y="1491816"/>
                      <a:pt x="1549576" y="1487199"/>
                      <a:pt x="1543554" y="1482476"/>
                    </a:cubicBezTo>
                    <a:cubicBezTo>
                      <a:pt x="1543554" y="1482476"/>
                      <a:pt x="1543339" y="1482261"/>
                      <a:pt x="1543339" y="1482261"/>
                    </a:cubicBezTo>
                    <a:cubicBezTo>
                      <a:pt x="1540973" y="1484194"/>
                      <a:pt x="1537854" y="1485589"/>
                      <a:pt x="1535059" y="1483764"/>
                    </a:cubicBezTo>
                    <a:cubicBezTo>
                      <a:pt x="1532693" y="1482154"/>
                      <a:pt x="1533230" y="1479148"/>
                      <a:pt x="1533660" y="1476465"/>
                    </a:cubicBezTo>
                    <a:cubicBezTo>
                      <a:pt x="1518605" y="1480329"/>
                      <a:pt x="1497742" y="1485911"/>
                      <a:pt x="1482686" y="1488380"/>
                    </a:cubicBezTo>
                    <a:cubicBezTo>
                      <a:pt x="1476233" y="1489454"/>
                      <a:pt x="1470749" y="1489991"/>
                      <a:pt x="1467092" y="1489669"/>
                    </a:cubicBezTo>
                    <a:cubicBezTo>
                      <a:pt x="1464081" y="1489454"/>
                      <a:pt x="1461930" y="1488595"/>
                      <a:pt x="1460532" y="1487736"/>
                    </a:cubicBezTo>
                    <a:cubicBezTo>
                      <a:pt x="1457306" y="1485589"/>
                      <a:pt x="1456446" y="1481403"/>
                      <a:pt x="1458489" y="1478289"/>
                    </a:cubicBezTo>
                    <a:cubicBezTo>
                      <a:pt x="1460425" y="1475284"/>
                      <a:pt x="1464296" y="1474318"/>
                      <a:pt x="1467307" y="1475928"/>
                    </a:cubicBezTo>
                    <a:cubicBezTo>
                      <a:pt x="1466877" y="1477216"/>
                      <a:pt x="1470856" y="1476035"/>
                      <a:pt x="1473867" y="1475713"/>
                    </a:cubicBezTo>
                    <a:cubicBezTo>
                      <a:pt x="1480105" y="1474962"/>
                      <a:pt x="1488385" y="1473244"/>
                      <a:pt x="1497096" y="1471097"/>
                    </a:cubicBezTo>
                    <a:cubicBezTo>
                      <a:pt x="1506237" y="1468950"/>
                      <a:pt x="1515594" y="1466481"/>
                      <a:pt x="1524089" y="1464119"/>
                    </a:cubicBezTo>
                    <a:cubicBezTo>
                      <a:pt x="1523982" y="1462724"/>
                      <a:pt x="1524412" y="1461651"/>
                      <a:pt x="1524520" y="1461436"/>
                    </a:cubicBezTo>
                    <a:cubicBezTo>
                      <a:pt x="1525272" y="1459181"/>
                      <a:pt x="1527638" y="1455639"/>
                      <a:pt x="1533123" y="1457356"/>
                    </a:cubicBezTo>
                    <a:cubicBezTo>
                      <a:pt x="1533553" y="1457464"/>
                      <a:pt x="1534413" y="1457786"/>
                      <a:pt x="1535488" y="1458537"/>
                    </a:cubicBezTo>
                    <a:cubicBezTo>
                      <a:pt x="1535919" y="1458859"/>
                      <a:pt x="1537102" y="1459718"/>
                      <a:pt x="1537962" y="1460362"/>
                    </a:cubicBezTo>
                    <a:cubicBezTo>
                      <a:pt x="1540113" y="1459826"/>
                      <a:pt x="1541726" y="1459396"/>
                      <a:pt x="1543339" y="1458967"/>
                    </a:cubicBezTo>
                    <a:cubicBezTo>
                      <a:pt x="1563234" y="1429016"/>
                      <a:pt x="1582914" y="1399388"/>
                      <a:pt x="1603455" y="1371048"/>
                    </a:cubicBezTo>
                    <a:cubicBezTo>
                      <a:pt x="1619801" y="1348505"/>
                      <a:pt x="1636578" y="1326391"/>
                      <a:pt x="1654322" y="1304921"/>
                    </a:cubicBezTo>
                    <a:cubicBezTo>
                      <a:pt x="1668947" y="1287101"/>
                      <a:pt x="1684218" y="1269711"/>
                      <a:pt x="1700242" y="1252642"/>
                    </a:cubicBezTo>
                    <a:cubicBezTo>
                      <a:pt x="1715943" y="1236003"/>
                      <a:pt x="1732504" y="1219793"/>
                      <a:pt x="1749818" y="1203691"/>
                    </a:cubicBezTo>
                    <a:cubicBezTo>
                      <a:pt x="1761218" y="1193278"/>
                      <a:pt x="1772617" y="1182973"/>
                      <a:pt x="1784124" y="1172667"/>
                    </a:cubicBezTo>
                    <a:cubicBezTo>
                      <a:pt x="1801331" y="1157424"/>
                      <a:pt x="1818860" y="1142288"/>
                      <a:pt x="1836389" y="1127366"/>
                    </a:cubicBezTo>
                    <a:lnTo>
                      <a:pt x="1865103" y="1103642"/>
                    </a:lnTo>
                    <a:cubicBezTo>
                      <a:pt x="1867254" y="1102032"/>
                      <a:pt x="1871018" y="1098060"/>
                      <a:pt x="1873706" y="1095698"/>
                    </a:cubicBezTo>
                    <a:cubicBezTo>
                      <a:pt x="1875535" y="1093981"/>
                      <a:pt x="1877255" y="1092907"/>
                      <a:pt x="1878223" y="1092585"/>
                    </a:cubicBezTo>
                    <a:cubicBezTo>
                      <a:pt x="1881449" y="1091404"/>
                      <a:pt x="1883815" y="1092263"/>
                      <a:pt x="1885321" y="1093444"/>
                    </a:cubicBezTo>
                    <a:cubicBezTo>
                      <a:pt x="1886611" y="1094410"/>
                      <a:pt x="1889300" y="1096879"/>
                      <a:pt x="1887794" y="1101924"/>
                    </a:cubicBezTo>
                    <a:cubicBezTo>
                      <a:pt x="1887041" y="1104715"/>
                      <a:pt x="1884676" y="1106540"/>
                      <a:pt x="1881879" y="1106862"/>
                    </a:cubicBezTo>
                    <a:cubicBezTo>
                      <a:pt x="1879299" y="1109439"/>
                      <a:pt x="1875965" y="1113089"/>
                      <a:pt x="1874029" y="1114699"/>
                    </a:cubicBezTo>
                    <a:lnTo>
                      <a:pt x="1846498" y="1138745"/>
                    </a:lnTo>
                    <a:cubicBezTo>
                      <a:pt x="1832195" y="1151627"/>
                      <a:pt x="1818107" y="1164509"/>
                      <a:pt x="1804019" y="1177498"/>
                    </a:cubicBezTo>
                    <a:cubicBezTo>
                      <a:pt x="1789932" y="1190487"/>
                      <a:pt x="1776059" y="1203584"/>
                      <a:pt x="1762186" y="1216788"/>
                    </a:cubicBezTo>
                    <a:cubicBezTo>
                      <a:pt x="1736806" y="1241049"/>
                      <a:pt x="1713577" y="1265954"/>
                      <a:pt x="1691316" y="1291180"/>
                    </a:cubicBezTo>
                    <a:cubicBezTo>
                      <a:pt x="1676153" y="1308464"/>
                      <a:pt x="1661527" y="1325854"/>
                      <a:pt x="1647224" y="1343674"/>
                    </a:cubicBezTo>
                    <a:cubicBezTo>
                      <a:pt x="1618510" y="1379314"/>
                      <a:pt x="1591733" y="1416886"/>
                      <a:pt x="1564848" y="1455102"/>
                    </a:cubicBezTo>
                    <a:cubicBezTo>
                      <a:pt x="1601949" y="1448769"/>
                      <a:pt x="1639158" y="1442650"/>
                      <a:pt x="1676368" y="1436746"/>
                    </a:cubicBezTo>
                    <a:cubicBezTo>
                      <a:pt x="1714545" y="1430841"/>
                      <a:pt x="1752722" y="1424937"/>
                      <a:pt x="1790899" y="1419248"/>
                    </a:cubicBezTo>
                    <a:cubicBezTo>
                      <a:pt x="1790254" y="1417101"/>
                      <a:pt x="1788641" y="1415061"/>
                      <a:pt x="1790146" y="1413129"/>
                    </a:cubicBezTo>
                    <a:cubicBezTo>
                      <a:pt x="1823162" y="1369653"/>
                      <a:pt x="1858650" y="1328216"/>
                      <a:pt x="1896505" y="1288926"/>
                    </a:cubicBezTo>
                    <a:cubicBezTo>
                      <a:pt x="1911561" y="1273146"/>
                      <a:pt x="1927047" y="1257795"/>
                      <a:pt x="1942855" y="1242766"/>
                    </a:cubicBezTo>
                    <a:cubicBezTo>
                      <a:pt x="1966514" y="1220330"/>
                      <a:pt x="1991141" y="1198753"/>
                      <a:pt x="2015984" y="1177498"/>
                    </a:cubicBezTo>
                    <a:cubicBezTo>
                      <a:pt x="2029103" y="1166441"/>
                      <a:pt x="2042439" y="1155599"/>
                      <a:pt x="2056096" y="1145079"/>
                    </a:cubicBezTo>
                    <a:cubicBezTo>
                      <a:pt x="2069647" y="1134558"/>
                      <a:pt x="2083519" y="1124360"/>
                      <a:pt x="2097715" y="1114592"/>
                    </a:cubicBezTo>
                    <a:cubicBezTo>
                      <a:pt x="2102984" y="1110834"/>
                      <a:pt x="2108361" y="1107077"/>
                      <a:pt x="2113846" y="1103535"/>
                    </a:cubicBezTo>
                    <a:cubicBezTo>
                      <a:pt x="2119331" y="1099885"/>
                      <a:pt x="2124815" y="1096235"/>
                      <a:pt x="2130408" y="1092800"/>
                    </a:cubicBezTo>
                    <a:cubicBezTo>
                      <a:pt x="2131591" y="1092048"/>
                      <a:pt x="2139011" y="1089687"/>
                      <a:pt x="2142452" y="1087432"/>
                    </a:cubicBezTo>
                    <a:cubicBezTo>
                      <a:pt x="2142560" y="1086896"/>
                      <a:pt x="2142667" y="1086251"/>
                      <a:pt x="2142883" y="1085822"/>
                    </a:cubicBezTo>
                    <a:cubicBezTo>
                      <a:pt x="2142775" y="1086359"/>
                      <a:pt x="2142667" y="1086896"/>
                      <a:pt x="2142667" y="1087110"/>
                    </a:cubicBezTo>
                    <a:cubicBezTo>
                      <a:pt x="2142560" y="1087218"/>
                      <a:pt x="2142667" y="1087218"/>
                      <a:pt x="2142560" y="1087325"/>
                    </a:cubicBezTo>
                    <a:lnTo>
                      <a:pt x="2142667" y="1087110"/>
                    </a:lnTo>
                    <a:cubicBezTo>
                      <a:pt x="2142667" y="1087110"/>
                      <a:pt x="2142667" y="1087110"/>
                      <a:pt x="2142667" y="1087110"/>
                    </a:cubicBezTo>
                    <a:cubicBezTo>
                      <a:pt x="2143743" y="1086251"/>
                      <a:pt x="2144388" y="1085393"/>
                      <a:pt x="2143850" y="1084641"/>
                    </a:cubicBezTo>
                    <a:cubicBezTo>
                      <a:pt x="2143743" y="1084534"/>
                      <a:pt x="2143635" y="1084534"/>
                      <a:pt x="2143527" y="1084534"/>
                    </a:cubicBezTo>
                    <a:cubicBezTo>
                      <a:pt x="2143743" y="1084212"/>
                      <a:pt x="2143850" y="1083997"/>
                      <a:pt x="2144065" y="1083782"/>
                    </a:cubicBezTo>
                    <a:cubicBezTo>
                      <a:pt x="2146539" y="1080991"/>
                      <a:pt x="2150948" y="1080669"/>
                      <a:pt x="2153744" y="1083138"/>
                    </a:cubicBezTo>
                    <a:cubicBezTo>
                      <a:pt x="2155895" y="1084963"/>
                      <a:pt x="2158261" y="1090009"/>
                      <a:pt x="2152991" y="1094839"/>
                    </a:cubicBezTo>
                    <a:cubicBezTo>
                      <a:pt x="2149873" y="1097845"/>
                      <a:pt x="2139979" y="1103535"/>
                      <a:pt x="2138150" y="1104715"/>
                    </a:cubicBezTo>
                    <a:lnTo>
                      <a:pt x="2106641" y="1127044"/>
                    </a:lnTo>
                    <a:cubicBezTo>
                      <a:pt x="2093091" y="1137135"/>
                      <a:pt x="2079756" y="1147548"/>
                      <a:pt x="2066528" y="1158283"/>
                    </a:cubicBezTo>
                    <a:cubicBezTo>
                      <a:pt x="2053408" y="1168910"/>
                      <a:pt x="2040503" y="1179860"/>
                      <a:pt x="2027813" y="1191131"/>
                    </a:cubicBezTo>
                    <a:cubicBezTo>
                      <a:pt x="2003401" y="1212494"/>
                      <a:pt x="1979635" y="1234500"/>
                      <a:pt x="1956191" y="1256721"/>
                    </a:cubicBezTo>
                    <a:cubicBezTo>
                      <a:pt x="1940490" y="1271643"/>
                      <a:pt x="1925004" y="1286672"/>
                      <a:pt x="1909840" y="1301915"/>
                    </a:cubicBezTo>
                    <a:cubicBezTo>
                      <a:pt x="1873168" y="1338629"/>
                      <a:pt x="1838433" y="1376845"/>
                      <a:pt x="1805740" y="1416993"/>
                    </a:cubicBezTo>
                    <a:cubicBezTo>
                      <a:pt x="1863598" y="1408620"/>
                      <a:pt x="1921455" y="1399925"/>
                      <a:pt x="1979312" y="1391337"/>
                    </a:cubicBezTo>
                    <a:cubicBezTo>
                      <a:pt x="1979527" y="1390156"/>
                      <a:pt x="1979849" y="1388868"/>
                      <a:pt x="1979957" y="1388761"/>
                    </a:cubicBezTo>
                    <a:cubicBezTo>
                      <a:pt x="1982000" y="1385540"/>
                      <a:pt x="1986195" y="1384681"/>
                      <a:pt x="1989421" y="1386721"/>
                    </a:cubicBezTo>
                    <a:lnTo>
                      <a:pt x="1989636" y="1386828"/>
                    </a:lnTo>
                    <a:cubicBezTo>
                      <a:pt x="1991034" y="1384681"/>
                      <a:pt x="1991572" y="1385862"/>
                      <a:pt x="1991679" y="1388116"/>
                    </a:cubicBezTo>
                    <a:lnTo>
                      <a:pt x="1990604" y="1387687"/>
                    </a:lnTo>
                    <a:cubicBezTo>
                      <a:pt x="1991034" y="1388116"/>
                      <a:pt x="1991464" y="1388761"/>
                      <a:pt x="1991787" y="1389405"/>
                    </a:cubicBezTo>
                    <a:lnTo>
                      <a:pt x="1991679" y="1388116"/>
                    </a:lnTo>
                    <a:cubicBezTo>
                      <a:pt x="1992109" y="1388331"/>
                      <a:pt x="1992432" y="1388438"/>
                      <a:pt x="1992755" y="1388653"/>
                    </a:cubicBezTo>
                    <a:cubicBezTo>
                      <a:pt x="1992970" y="1388761"/>
                      <a:pt x="1993400" y="1389083"/>
                      <a:pt x="1993722" y="1389190"/>
                    </a:cubicBezTo>
                    <a:cubicBezTo>
                      <a:pt x="2050181" y="1380817"/>
                      <a:pt x="2106641" y="1372658"/>
                      <a:pt x="2162993" y="1364178"/>
                    </a:cubicBezTo>
                    <a:cubicBezTo>
                      <a:pt x="2179447" y="1361709"/>
                      <a:pt x="2195793" y="1359132"/>
                      <a:pt x="2212247" y="1356663"/>
                    </a:cubicBezTo>
                    <a:cubicBezTo>
                      <a:pt x="2212677" y="1355805"/>
                      <a:pt x="2211709" y="1354624"/>
                      <a:pt x="2212569" y="1353980"/>
                    </a:cubicBezTo>
                    <a:cubicBezTo>
                      <a:pt x="2246015" y="1327464"/>
                      <a:pt x="2281826" y="1302559"/>
                      <a:pt x="2318820" y="1279479"/>
                    </a:cubicBezTo>
                    <a:cubicBezTo>
                      <a:pt x="2333553" y="1270247"/>
                      <a:pt x="2348394" y="1261445"/>
                      <a:pt x="2363450" y="1252964"/>
                    </a:cubicBezTo>
                    <a:cubicBezTo>
                      <a:pt x="2386141" y="1240082"/>
                      <a:pt x="2409262" y="1228059"/>
                      <a:pt x="2431954" y="1216358"/>
                    </a:cubicBezTo>
                    <a:cubicBezTo>
                      <a:pt x="2444106" y="1210132"/>
                      <a:pt x="2456258" y="1204121"/>
                      <a:pt x="2468518" y="1198324"/>
                    </a:cubicBezTo>
                    <a:cubicBezTo>
                      <a:pt x="2480885" y="1192419"/>
                      <a:pt x="2493252" y="1186837"/>
                      <a:pt x="2505835" y="1181577"/>
                    </a:cubicBezTo>
                    <a:lnTo>
                      <a:pt x="2533043" y="1170306"/>
                    </a:lnTo>
                    <a:cubicBezTo>
                      <a:pt x="2534871" y="1169554"/>
                      <a:pt x="2539710" y="1168803"/>
                      <a:pt x="2542936" y="1167944"/>
                    </a:cubicBezTo>
                    <a:cubicBezTo>
                      <a:pt x="2543582" y="1167085"/>
                      <a:pt x="2544442" y="1166334"/>
                      <a:pt x="2545410" y="1165904"/>
                    </a:cubicBezTo>
                    <a:cubicBezTo>
                      <a:pt x="2544980" y="1166334"/>
                      <a:pt x="2544549" y="1167193"/>
                      <a:pt x="2544334" y="1167300"/>
                    </a:cubicBezTo>
                    <a:cubicBezTo>
                      <a:pt x="2544227" y="1167407"/>
                      <a:pt x="2544227" y="1167515"/>
                      <a:pt x="2544119" y="1167622"/>
                    </a:cubicBezTo>
                    <a:cubicBezTo>
                      <a:pt x="2545625" y="1167193"/>
                      <a:pt x="2546485" y="1166656"/>
                      <a:pt x="2546270" y="1165904"/>
                    </a:cubicBezTo>
                    <a:cubicBezTo>
                      <a:pt x="2546163" y="1165797"/>
                      <a:pt x="2546055" y="1165690"/>
                      <a:pt x="2545947" y="1165690"/>
                    </a:cubicBezTo>
                    <a:cubicBezTo>
                      <a:pt x="2546485" y="1165475"/>
                      <a:pt x="2546916" y="1165368"/>
                      <a:pt x="2547453" y="1165260"/>
                    </a:cubicBezTo>
                    <a:cubicBezTo>
                      <a:pt x="2551540" y="1164616"/>
                      <a:pt x="2553475" y="1166441"/>
                      <a:pt x="2553798" y="1166763"/>
                    </a:cubicBezTo>
                    <a:cubicBezTo>
                      <a:pt x="2555304" y="1167837"/>
                      <a:pt x="2555841" y="1169340"/>
                      <a:pt x="2556164" y="1170842"/>
                    </a:cubicBezTo>
                    <a:cubicBezTo>
                      <a:pt x="2556486" y="1172345"/>
                      <a:pt x="2556379" y="1174492"/>
                      <a:pt x="2554443" y="1176639"/>
                    </a:cubicBezTo>
                    <a:cubicBezTo>
                      <a:pt x="2554121" y="1177069"/>
                      <a:pt x="2553260" y="1177820"/>
                      <a:pt x="2551540" y="1178571"/>
                    </a:cubicBezTo>
                    <a:cubicBezTo>
                      <a:pt x="2549496" y="1179538"/>
                      <a:pt x="2541646" y="1182007"/>
                      <a:pt x="2538635" y="1183402"/>
                    </a:cubicBezTo>
                    <a:lnTo>
                      <a:pt x="2512072" y="1195640"/>
                    </a:lnTo>
                    <a:cubicBezTo>
                      <a:pt x="2502393" y="1200149"/>
                      <a:pt x="2492715" y="1204872"/>
                      <a:pt x="2483143" y="1209703"/>
                    </a:cubicBezTo>
                    <a:cubicBezTo>
                      <a:pt x="2468733" y="1217002"/>
                      <a:pt x="2454537" y="1224517"/>
                      <a:pt x="2440342" y="1232246"/>
                    </a:cubicBezTo>
                    <a:cubicBezTo>
                      <a:pt x="2417973" y="1244269"/>
                      <a:pt x="2395497" y="1256936"/>
                      <a:pt x="2373021" y="1269711"/>
                    </a:cubicBezTo>
                    <a:cubicBezTo>
                      <a:pt x="2350760" y="1282378"/>
                      <a:pt x="2328391" y="1295152"/>
                      <a:pt x="2306560" y="1308571"/>
                    </a:cubicBezTo>
                    <a:cubicBezTo>
                      <a:pt x="2283869" y="1322526"/>
                      <a:pt x="2262253" y="1337340"/>
                      <a:pt x="2240745" y="1352369"/>
                    </a:cubicBezTo>
                    <a:cubicBezTo>
                      <a:pt x="2294408" y="1344318"/>
                      <a:pt x="2348179" y="1336267"/>
                      <a:pt x="2401734" y="1327787"/>
                    </a:cubicBezTo>
                    <a:cubicBezTo>
                      <a:pt x="2534226" y="1306961"/>
                      <a:pt x="2666502" y="1284847"/>
                      <a:pt x="2798347" y="1259835"/>
                    </a:cubicBezTo>
                    <a:cubicBezTo>
                      <a:pt x="2802218" y="1259083"/>
                      <a:pt x="2805983" y="1261552"/>
                      <a:pt x="2806736" y="1265417"/>
                    </a:cubicBezTo>
                    <a:cubicBezTo>
                      <a:pt x="2807488" y="1269281"/>
                      <a:pt x="2805015" y="1273039"/>
                      <a:pt x="2801143" y="1273790"/>
                    </a:cubicBezTo>
                    <a:cubicBezTo>
                      <a:pt x="2636390" y="1306746"/>
                      <a:pt x="2471099" y="1335730"/>
                      <a:pt x="2305377" y="1362031"/>
                    </a:cubicBezTo>
                    <a:close/>
                    <a:moveTo>
                      <a:pt x="1883385" y="1105574"/>
                    </a:moveTo>
                    <a:cubicBezTo>
                      <a:pt x="1883923" y="1105467"/>
                      <a:pt x="1884353" y="1105360"/>
                      <a:pt x="1884138" y="1104930"/>
                    </a:cubicBezTo>
                    <a:cubicBezTo>
                      <a:pt x="1884030" y="1104930"/>
                      <a:pt x="1883923" y="1105145"/>
                      <a:pt x="1883815" y="1105145"/>
                    </a:cubicBezTo>
                    <a:lnTo>
                      <a:pt x="1883385" y="1105574"/>
                    </a:lnTo>
                    <a:close/>
                    <a:moveTo>
                      <a:pt x="2092015" y="1299446"/>
                    </a:moveTo>
                    <a:cubicBezTo>
                      <a:pt x="2064485" y="1324244"/>
                      <a:pt x="2037277" y="1349578"/>
                      <a:pt x="2009853" y="1374805"/>
                    </a:cubicBezTo>
                    <a:cubicBezTo>
                      <a:pt x="2006950" y="1377489"/>
                      <a:pt x="2006735" y="1381998"/>
                      <a:pt x="2009316" y="1384896"/>
                    </a:cubicBezTo>
                    <a:cubicBezTo>
                      <a:pt x="2011897" y="1387795"/>
                      <a:pt x="2016414" y="1388009"/>
                      <a:pt x="2019425" y="1385433"/>
                    </a:cubicBezTo>
                    <a:cubicBezTo>
                      <a:pt x="2047493" y="1361065"/>
                      <a:pt x="2075561" y="1336804"/>
                      <a:pt x="2103737" y="1312650"/>
                    </a:cubicBezTo>
                    <a:cubicBezTo>
                      <a:pt x="2122449" y="1296655"/>
                      <a:pt x="2141377" y="1280768"/>
                      <a:pt x="2160304" y="1264880"/>
                    </a:cubicBezTo>
                    <a:cubicBezTo>
                      <a:pt x="2176113" y="1251784"/>
                      <a:pt x="2191921" y="1238687"/>
                      <a:pt x="2208053" y="1225805"/>
                    </a:cubicBezTo>
                    <a:cubicBezTo>
                      <a:pt x="2223969" y="1212923"/>
                      <a:pt x="2239992" y="1200149"/>
                      <a:pt x="2256339" y="1187589"/>
                    </a:cubicBezTo>
                    <a:cubicBezTo>
                      <a:pt x="2269566" y="1177498"/>
                      <a:pt x="2283116" y="1167944"/>
                      <a:pt x="2296989" y="1158819"/>
                    </a:cubicBezTo>
                    <a:cubicBezTo>
                      <a:pt x="2310862" y="1149695"/>
                      <a:pt x="2325058" y="1140999"/>
                      <a:pt x="2339576" y="1132841"/>
                    </a:cubicBezTo>
                    <a:lnTo>
                      <a:pt x="2369687" y="1117061"/>
                    </a:lnTo>
                    <a:cubicBezTo>
                      <a:pt x="2370547" y="1116631"/>
                      <a:pt x="2382269" y="1110942"/>
                      <a:pt x="2384420" y="1109331"/>
                    </a:cubicBezTo>
                    <a:cubicBezTo>
                      <a:pt x="2387109" y="1107399"/>
                      <a:pt x="2387539" y="1105038"/>
                      <a:pt x="2387539" y="1104179"/>
                    </a:cubicBezTo>
                    <a:cubicBezTo>
                      <a:pt x="2387862" y="1101602"/>
                      <a:pt x="2387109" y="1099563"/>
                      <a:pt x="2384958" y="1097952"/>
                    </a:cubicBezTo>
                    <a:cubicBezTo>
                      <a:pt x="2384420" y="1097523"/>
                      <a:pt x="2382162" y="1095698"/>
                      <a:pt x="2377753" y="1096986"/>
                    </a:cubicBezTo>
                    <a:cubicBezTo>
                      <a:pt x="2377107" y="1097094"/>
                      <a:pt x="2376570" y="1097416"/>
                      <a:pt x="2376032" y="1097738"/>
                    </a:cubicBezTo>
                    <a:cubicBezTo>
                      <a:pt x="2376140" y="1097845"/>
                      <a:pt x="2376355" y="1097952"/>
                      <a:pt x="2376462" y="1098167"/>
                    </a:cubicBezTo>
                    <a:cubicBezTo>
                      <a:pt x="2376892" y="1098704"/>
                      <a:pt x="2375925" y="1099455"/>
                      <a:pt x="2374419" y="1100207"/>
                    </a:cubicBezTo>
                    <a:cubicBezTo>
                      <a:pt x="2374527" y="1099670"/>
                      <a:pt x="2374742" y="1099026"/>
                      <a:pt x="2374957" y="1098597"/>
                    </a:cubicBezTo>
                    <a:cubicBezTo>
                      <a:pt x="2374204" y="1099133"/>
                      <a:pt x="2373774" y="1099885"/>
                      <a:pt x="2373344" y="1100744"/>
                    </a:cubicBezTo>
                    <a:cubicBezTo>
                      <a:pt x="2369580" y="1102461"/>
                      <a:pt x="2363880" y="1104071"/>
                      <a:pt x="2363450" y="1104286"/>
                    </a:cubicBezTo>
                    <a:lnTo>
                      <a:pt x="2332155" y="1119315"/>
                    </a:lnTo>
                    <a:cubicBezTo>
                      <a:pt x="2317099" y="1127259"/>
                      <a:pt x="2302366" y="1135739"/>
                      <a:pt x="2287956" y="1144649"/>
                    </a:cubicBezTo>
                    <a:cubicBezTo>
                      <a:pt x="2273437" y="1153667"/>
                      <a:pt x="2259350" y="1163221"/>
                      <a:pt x="2245584" y="1173204"/>
                    </a:cubicBezTo>
                    <a:cubicBezTo>
                      <a:pt x="2228808" y="1185549"/>
                      <a:pt x="2212247" y="1198002"/>
                      <a:pt x="2196008" y="1210884"/>
                    </a:cubicBezTo>
                    <a:cubicBezTo>
                      <a:pt x="2179769" y="1223765"/>
                      <a:pt x="2163746" y="1236862"/>
                      <a:pt x="2148045" y="1250281"/>
                    </a:cubicBezTo>
                    <a:cubicBezTo>
                      <a:pt x="2129117" y="1266383"/>
                      <a:pt x="2110512" y="1282807"/>
                      <a:pt x="2092015" y="1299446"/>
                    </a:cubicBezTo>
                    <a:close/>
                    <a:moveTo>
                      <a:pt x="1399664" y="1821377"/>
                    </a:moveTo>
                    <a:cubicBezTo>
                      <a:pt x="1403535" y="1822128"/>
                      <a:pt x="1406009" y="1825885"/>
                      <a:pt x="1405256" y="1829750"/>
                    </a:cubicBezTo>
                    <a:cubicBezTo>
                      <a:pt x="1399019" y="1866248"/>
                      <a:pt x="1392244" y="1903069"/>
                      <a:pt x="1382780" y="1939138"/>
                    </a:cubicBezTo>
                    <a:cubicBezTo>
                      <a:pt x="1379661" y="1951269"/>
                      <a:pt x="1376112" y="1963184"/>
                      <a:pt x="1372241" y="1975100"/>
                    </a:cubicBezTo>
                    <a:cubicBezTo>
                      <a:pt x="1368369" y="1986909"/>
                      <a:pt x="1364068" y="1998717"/>
                      <a:pt x="1359551" y="2010311"/>
                    </a:cubicBezTo>
                    <a:cubicBezTo>
                      <a:pt x="1356432" y="2018147"/>
                      <a:pt x="1353313" y="2025984"/>
                      <a:pt x="1349980" y="2033820"/>
                    </a:cubicBezTo>
                    <a:cubicBezTo>
                      <a:pt x="1345140" y="2045414"/>
                      <a:pt x="1339979" y="2057007"/>
                      <a:pt x="1334817" y="2068494"/>
                    </a:cubicBezTo>
                    <a:cubicBezTo>
                      <a:pt x="1332988" y="2072680"/>
                      <a:pt x="1326106" y="2082127"/>
                      <a:pt x="1323202" y="2088353"/>
                    </a:cubicBezTo>
                    <a:cubicBezTo>
                      <a:pt x="1324493" y="2090608"/>
                      <a:pt x="1324385" y="2093399"/>
                      <a:pt x="1322772" y="2095653"/>
                    </a:cubicBezTo>
                    <a:cubicBezTo>
                      <a:pt x="1320406" y="2099088"/>
                      <a:pt x="1317932" y="2099625"/>
                      <a:pt x="1317287" y="2099840"/>
                    </a:cubicBezTo>
                    <a:cubicBezTo>
                      <a:pt x="1313631" y="2100591"/>
                      <a:pt x="1311157" y="2099088"/>
                      <a:pt x="1309544" y="2095760"/>
                    </a:cubicBezTo>
                    <a:cubicBezTo>
                      <a:pt x="1309221" y="2095009"/>
                      <a:pt x="1308576" y="2092969"/>
                      <a:pt x="1309437" y="2089749"/>
                    </a:cubicBezTo>
                    <a:cubicBezTo>
                      <a:pt x="1310834" y="2085240"/>
                      <a:pt x="1318040" y="2069245"/>
                      <a:pt x="1320621" y="2062590"/>
                    </a:cubicBezTo>
                    <a:lnTo>
                      <a:pt x="1342559" y="2004084"/>
                    </a:lnTo>
                    <a:cubicBezTo>
                      <a:pt x="1347614" y="1989700"/>
                      <a:pt x="1352131" y="1975100"/>
                      <a:pt x="1356647" y="1960501"/>
                    </a:cubicBezTo>
                    <a:cubicBezTo>
                      <a:pt x="1361057" y="1945901"/>
                      <a:pt x="1365250" y="1931194"/>
                      <a:pt x="1369230" y="1916488"/>
                    </a:cubicBezTo>
                    <a:cubicBezTo>
                      <a:pt x="1377403" y="1886752"/>
                      <a:pt x="1384715" y="1856909"/>
                      <a:pt x="1391276" y="1826959"/>
                    </a:cubicBezTo>
                    <a:cubicBezTo>
                      <a:pt x="1392028" y="1823094"/>
                      <a:pt x="1395792" y="1820625"/>
                      <a:pt x="1399664" y="1821377"/>
                    </a:cubicBezTo>
                    <a:close/>
                    <a:moveTo>
                      <a:pt x="1312663" y="2086636"/>
                    </a:moveTo>
                    <a:cubicBezTo>
                      <a:pt x="1312340" y="2086850"/>
                      <a:pt x="1312018" y="2087280"/>
                      <a:pt x="1311695" y="2087602"/>
                    </a:cubicBezTo>
                    <a:cubicBezTo>
                      <a:pt x="1311588" y="2087817"/>
                      <a:pt x="1311480" y="2088139"/>
                      <a:pt x="1311372" y="2088031"/>
                    </a:cubicBezTo>
                    <a:cubicBezTo>
                      <a:pt x="1310405" y="2087280"/>
                      <a:pt x="1311480" y="2086850"/>
                      <a:pt x="1312663" y="2086636"/>
                    </a:cubicBezTo>
                    <a:close/>
                    <a:moveTo>
                      <a:pt x="985952" y="1622352"/>
                    </a:moveTo>
                    <a:cubicBezTo>
                      <a:pt x="1010687" y="1614945"/>
                      <a:pt x="1035744" y="1608074"/>
                      <a:pt x="1060909" y="1602707"/>
                    </a:cubicBezTo>
                    <a:cubicBezTo>
                      <a:pt x="1086503" y="1597232"/>
                      <a:pt x="1112098" y="1592938"/>
                      <a:pt x="1137263" y="1590362"/>
                    </a:cubicBezTo>
                    <a:cubicBezTo>
                      <a:pt x="1141027" y="1590147"/>
                      <a:pt x="1143823" y="1586819"/>
                      <a:pt x="1143608" y="1583062"/>
                    </a:cubicBezTo>
                    <a:cubicBezTo>
                      <a:pt x="1143285" y="1579305"/>
                      <a:pt x="1140059" y="1576514"/>
                      <a:pt x="1136295" y="1576836"/>
                    </a:cubicBezTo>
                    <a:cubicBezTo>
                      <a:pt x="1110377" y="1578231"/>
                      <a:pt x="1084030" y="1581237"/>
                      <a:pt x="1057575" y="1585853"/>
                    </a:cubicBezTo>
                    <a:cubicBezTo>
                      <a:pt x="1031765" y="1590469"/>
                      <a:pt x="1005847" y="1596481"/>
                      <a:pt x="980467" y="1603888"/>
                    </a:cubicBezTo>
                    <a:cubicBezTo>
                      <a:pt x="960142" y="1609899"/>
                      <a:pt x="940139" y="1616984"/>
                      <a:pt x="920567" y="1624606"/>
                    </a:cubicBezTo>
                    <a:cubicBezTo>
                      <a:pt x="890348" y="1636415"/>
                      <a:pt x="861527" y="1650155"/>
                      <a:pt x="834534" y="1664433"/>
                    </a:cubicBezTo>
                    <a:cubicBezTo>
                      <a:pt x="831092" y="1666150"/>
                      <a:pt x="829587" y="1670444"/>
                      <a:pt x="831415" y="1673986"/>
                    </a:cubicBezTo>
                    <a:cubicBezTo>
                      <a:pt x="833136" y="1677529"/>
                      <a:pt x="837438" y="1678925"/>
                      <a:pt x="840986" y="1677100"/>
                    </a:cubicBezTo>
                    <a:cubicBezTo>
                      <a:pt x="867979" y="1664218"/>
                      <a:pt x="897015" y="1652517"/>
                      <a:pt x="927020" y="1641675"/>
                    </a:cubicBezTo>
                    <a:cubicBezTo>
                      <a:pt x="946377" y="1634804"/>
                      <a:pt x="966057" y="1628363"/>
                      <a:pt x="985952" y="1622352"/>
                    </a:cubicBezTo>
                    <a:close/>
                    <a:moveTo>
                      <a:pt x="1246633" y="1675275"/>
                    </a:moveTo>
                    <a:cubicBezTo>
                      <a:pt x="1232329" y="1692236"/>
                      <a:pt x="1217059" y="1712739"/>
                      <a:pt x="1214047" y="1716067"/>
                    </a:cubicBezTo>
                    <a:cubicBezTo>
                      <a:pt x="1183721" y="1749882"/>
                      <a:pt x="1154362" y="1784341"/>
                      <a:pt x="1125649" y="1819337"/>
                    </a:cubicBezTo>
                    <a:cubicBezTo>
                      <a:pt x="1096935" y="1854440"/>
                      <a:pt x="1068759" y="1889973"/>
                      <a:pt x="1040906" y="1925827"/>
                    </a:cubicBezTo>
                    <a:cubicBezTo>
                      <a:pt x="964874" y="2023729"/>
                      <a:pt x="888305" y="2122812"/>
                      <a:pt x="810444" y="2221144"/>
                    </a:cubicBezTo>
                    <a:cubicBezTo>
                      <a:pt x="758825" y="2286305"/>
                      <a:pt x="706559" y="2351251"/>
                      <a:pt x="653649" y="2415553"/>
                    </a:cubicBezTo>
                    <a:cubicBezTo>
                      <a:pt x="565250" y="2523331"/>
                      <a:pt x="475023" y="2629392"/>
                      <a:pt x="383075" y="2732125"/>
                    </a:cubicBezTo>
                    <a:cubicBezTo>
                      <a:pt x="380494" y="2735130"/>
                      <a:pt x="375977" y="2735345"/>
                      <a:pt x="373074" y="2732769"/>
                    </a:cubicBezTo>
                    <a:cubicBezTo>
                      <a:pt x="370063" y="2730192"/>
                      <a:pt x="369847" y="2725684"/>
                      <a:pt x="372429" y="2722678"/>
                    </a:cubicBezTo>
                    <a:cubicBezTo>
                      <a:pt x="463193" y="2619193"/>
                      <a:pt x="551915" y="2512274"/>
                      <a:pt x="639454" y="2404066"/>
                    </a:cubicBezTo>
                    <a:cubicBezTo>
                      <a:pt x="677308" y="2357262"/>
                      <a:pt x="714733" y="2310136"/>
                      <a:pt x="752265" y="2263010"/>
                    </a:cubicBezTo>
                    <a:cubicBezTo>
                      <a:pt x="752157" y="2262903"/>
                      <a:pt x="752157" y="2262795"/>
                      <a:pt x="752049" y="2262688"/>
                    </a:cubicBezTo>
                    <a:cubicBezTo>
                      <a:pt x="743554" y="2264191"/>
                      <a:pt x="728283" y="2269773"/>
                      <a:pt x="722153" y="2271490"/>
                    </a:cubicBezTo>
                    <a:cubicBezTo>
                      <a:pt x="710861" y="2274604"/>
                      <a:pt x="699569" y="2277932"/>
                      <a:pt x="688385" y="2281367"/>
                    </a:cubicBezTo>
                    <a:cubicBezTo>
                      <a:pt x="677201" y="2284802"/>
                      <a:pt x="666016" y="2288452"/>
                      <a:pt x="655047" y="2292316"/>
                    </a:cubicBezTo>
                    <a:cubicBezTo>
                      <a:pt x="633216" y="2299938"/>
                      <a:pt x="611600" y="2308311"/>
                      <a:pt x="589985" y="2316792"/>
                    </a:cubicBezTo>
                    <a:cubicBezTo>
                      <a:pt x="575682" y="2322589"/>
                      <a:pt x="561379" y="2328278"/>
                      <a:pt x="547076" y="2334290"/>
                    </a:cubicBezTo>
                    <a:cubicBezTo>
                      <a:pt x="511372" y="2349211"/>
                      <a:pt x="476098" y="2365206"/>
                      <a:pt x="441578" y="2382275"/>
                    </a:cubicBezTo>
                    <a:cubicBezTo>
                      <a:pt x="438029" y="2384100"/>
                      <a:pt x="433727" y="2382811"/>
                      <a:pt x="431899" y="2379269"/>
                    </a:cubicBezTo>
                    <a:cubicBezTo>
                      <a:pt x="430071" y="2375834"/>
                      <a:pt x="431469" y="2371540"/>
                      <a:pt x="434910" y="2369715"/>
                    </a:cubicBezTo>
                    <a:cubicBezTo>
                      <a:pt x="469108" y="2351036"/>
                      <a:pt x="503952" y="2333216"/>
                      <a:pt x="539655" y="2317221"/>
                    </a:cubicBezTo>
                    <a:cubicBezTo>
                      <a:pt x="553958" y="2310780"/>
                      <a:pt x="568369" y="2304661"/>
                      <a:pt x="582887" y="2298864"/>
                    </a:cubicBezTo>
                    <a:cubicBezTo>
                      <a:pt x="604825" y="2290277"/>
                      <a:pt x="626979" y="2282547"/>
                      <a:pt x="649240" y="2275248"/>
                    </a:cubicBezTo>
                    <a:cubicBezTo>
                      <a:pt x="660639" y="2271705"/>
                      <a:pt x="672146" y="2268270"/>
                      <a:pt x="683653" y="2265157"/>
                    </a:cubicBezTo>
                    <a:cubicBezTo>
                      <a:pt x="695160" y="2262044"/>
                      <a:pt x="706667" y="2259145"/>
                      <a:pt x="718282" y="2256462"/>
                    </a:cubicBezTo>
                    <a:cubicBezTo>
                      <a:pt x="728391" y="2254100"/>
                      <a:pt x="753448" y="2249269"/>
                      <a:pt x="759577" y="2250128"/>
                    </a:cubicBezTo>
                    <a:cubicBezTo>
                      <a:pt x="760760" y="2250235"/>
                      <a:pt x="760653" y="2250987"/>
                      <a:pt x="761513" y="2251416"/>
                    </a:cubicBezTo>
                    <a:cubicBezTo>
                      <a:pt x="772698" y="2237246"/>
                      <a:pt x="784097" y="2223291"/>
                      <a:pt x="795281" y="2209121"/>
                    </a:cubicBezTo>
                    <a:cubicBezTo>
                      <a:pt x="873249" y="2110897"/>
                      <a:pt x="950678" y="2012672"/>
                      <a:pt x="1027356" y="1915200"/>
                    </a:cubicBezTo>
                    <a:cubicBezTo>
                      <a:pt x="1055532" y="1879452"/>
                      <a:pt x="1084137" y="1844027"/>
                      <a:pt x="1113281" y="1809139"/>
                    </a:cubicBezTo>
                    <a:cubicBezTo>
                      <a:pt x="1142532" y="1774250"/>
                      <a:pt x="1172429" y="1740006"/>
                      <a:pt x="1203186" y="1706299"/>
                    </a:cubicBezTo>
                    <a:cubicBezTo>
                      <a:pt x="1207057" y="1702005"/>
                      <a:pt x="1231362" y="1670015"/>
                      <a:pt x="1247708" y="1653053"/>
                    </a:cubicBezTo>
                    <a:cubicBezTo>
                      <a:pt x="1252332" y="1648330"/>
                      <a:pt x="1256419" y="1644680"/>
                      <a:pt x="1259430" y="1642855"/>
                    </a:cubicBezTo>
                    <a:cubicBezTo>
                      <a:pt x="1262549" y="1640923"/>
                      <a:pt x="1265237" y="1640494"/>
                      <a:pt x="1267065" y="1640708"/>
                    </a:cubicBezTo>
                    <a:cubicBezTo>
                      <a:pt x="1270829" y="1641138"/>
                      <a:pt x="1273518" y="1644466"/>
                      <a:pt x="1273088" y="1648223"/>
                    </a:cubicBezTo>
                    <a:cubicBezTo>
                      <a:pt x="1272657" y="1651336"/>
                      <a:pt x="1270291" y="1653805"/>
                      <a:pt x="1267280" y="1654234"/>
                    </a:cubicBezTo>
                    <a:lnTo>
                      <a:pt x="1267173" y="1654127"/>
                    </a:lnTo>
                    <a:cubicBezTo>
                      <a:pt x="1267065" y="1653805"/>
                      <a:pt x="1266850" y="1653912"/>
                      <a:pt x="1266420" y="1654234"/>
                    </a:cubicBezTo>
                    <a:cubicBezTo>
                      <a:pt x="1266098" y="1654234"/>
                      <a:pt x="1265775" y="1654234"/>
                      <a:pt x="1265452" y="1654234"/>
                    </a:cubicBezTo>
                    <a:cubicBezTo>
                      <a:pt x="1265667" y="1654234"/>
                      <a:pt x="1265990" y="1654342"/>
                      <a:pt x="1266313" y="1654342"/>
                    </a:cubicBezTo>
                    <a:cubicBezTo>
                      <a:pt x="1265775" y="1654771"/>
                      <a:pt x="1265237" y="1655523"/>
                      <a:pt x="1264700" y="1655952"/>
                    </a:cubicBezTo>
                    <a:cubicBezTo>
                      <a:pt x="1259967" y="1659924"/>
                      <a:pt x="1253408" y="1667224"/>
                      <a:pt x="1246633" y="1675275"/>
                    </a:cubicBezTo>
                    <a:close/>
                    <a:moveTo>
                      <a:pt x="753663" y="2254422"/>
                    </a:moveTo>
                    <a:cubicBezTo>
                      <a:pt x="753878" y="2254207"/>
                      <a:pt x="754200" y="2253993"/>
                      <a:pt x="754523" y="2253778"/>
                    </a:cubicBezTo>
                    <a:cubicBezTo>
                      <a:pt x="754738" y="2253671"/>
                      <a:pt x="755061" y="2253563"/>
                      <a:pt x="754953" y="2253456"/>
                    </a:cubicBezTo>
                    <a:cubicBezTo>
                      <a:pt x="754308" y="2252597"/>
                      <a:pt x="753878" y="2253349"/>
                      <a:pt x="753663" y="2254422"/>
                    </a:cubicBezTo>
                    <a:close/>
                    <a:moveTo>
                      <a:pt x="1266313" y="1654342"/>
                    </a:moveTo>
                    <a:cubicBezTo>
                      <a:pt x="1266743" y="1654449"/>
                      <a:pt x="1267280" y="1654556"/>
                      <a:pt x="1267280" y="1654234"/>
                    </a:cubicBezTo>
                    <a:cubicBezTo>
                      <a:pt x="1266958" y="1654234"/>
                      <a:pt x="1266743" y="1654234"/>
                      <a:pt x="1266420" y="1654234"/>
                    </a:cubicBezTo>
                    <a:lnTo>
                      <a:pt x="1266313" y="1654342"/>
                    </a:lnTo>
                    <a:close/>
                    <a:moveTo>
                      <a:pt x="869377" y="2149971"/>
                    </a:moveTo>
                    <a:cubicBezTo>
                      <a:pt x="859591" y="2191730"/>
                      <a:pt x="847546" y="2232952"/>
                      <a:pt x="834426" y="2273852"/>
                    </a:cubicBezTo>
                    <a:cubicBezTo>
                      <a:pt x="826468" y="2298435"/>
                      <a:pt x="818080" y="2322803"/>
                      <a:pt x="809477" y="2347064"/>
                    </a:cubicBezTo>
                    <a:cubicBezTo>
                      <a:pt x="796572" y="2383670"/>
                      <a:pt x="783344" y="2420061"/>
                      <a:pt x="769149" y="2456023"/>
                    </a:cubicBezTo>
                    <a:cubicBezTo>
                      <a:pt x="766783" y="2462357"/>
                      <a:pt x="757104" y="2494454"/>
                      <a:pt x="746350" y="2521399"/>
                    </a:cubicBezTo>
                    <a:cubicBezTo>
                      <a:pt x="741941" y="2532348"/>
                      <a:pt x="737424" y="2542547"/>
                      <a:pt x="733122" y="2549417"/>
                    </a:cubicBezTo>
                    <a:cubicBezTo>
                      <a:pt x="731724" y="2551671"/>
                      <a:pt x="730326" y="2553603"/>
                      <a:pt x="729036" y="2554892"/>
                    </a:cubicBezTo>
                    <a:cubicBezTo>
                      <a:pt x="728606" y="2555321"/>
                      <a:pt x="728068" y="2556394"/>
                      <a:pt x="727853" y="2555965"/>
                    </a:cubicBezTo>
                    <a:cubicBezTo>
                      <a:pt x="724304" y="2556717"/>
                      <a:pt x="721938" y="2560152"/>
                      <a:pt x="722476" y="2563694"/>
                    </a:cubicBezTo>
                    <a:cubicBezTo>
                      <a:pt x="723121" y="2567451"/>
                      <a:pt x="726670" y="2570028"/>
                      <a:pt x="730326" y="2569384"/>
                    </a:cubicBezTo>
                    <a:cubicBezTo>
                      <a:pt x="732692" y="2569062"/>
                      <a:pt x="735273" y="2567881"/>
                      <a:pt x="737854" y="2565627"/>
                    </a:cubicBezTo>
                    <a:cubicBezTo>
                      <a:pt x="741618" y="2562406"/>
                      <a:pt x="745812" y="2556394"/>
                      <a:pt x="750114" y="2548665"/>
                    </a:cubicBezTo>
                    <a:cubicBezTo>
                      <a:pt x="765062" y="2521291"/>
                      <a:pt x="781839" y="2470515"/>
                      <a:pt x="785280" y="2462464"/>
                    </a:cubicBezTo>
                    <a:cubicBezTo>
                      <a:pt x="797647" y="2432514"/>
                      <a:pt x="809907" y="2402349"/>
                      <a:pt x="821091" y="2371862"/>
                    </a:cubicBezTo>
                    <a:cubicBezTo>
                      <a:pt x="828512" y="2351465"/>
                      <a:pt x="835609" y="2330962"/>
                      <a:pt x="842277" y="2310351"/>
                    </a:cubicBezTo>
                    <a:cubicBezTo>
                      <a:pt x="858838" y="2258609"/>
                      <a:pt x="872604" y="2206115"/>
                      <a:pt x="883358" y="2152977"/>
                    </a:cubicBezTo>
                    <a:cubicBezTo>
                      <a:pt x="884110" y="2149113"/>
                      <a:pt x="881745" y="2145356"/>
                      <a:pt x="877873" y="2144497"/>
                    </a:cubicBezTo>
                    <a:cubicBezTo>
                      <a:pt x="874002" y="2143745"/>
                      <a:pt x="870238" y="2146107"/>
                      <a:pt x="869377" y="2149971"/>
                    </a:cubicBezTo>
                    <a:close/>
                    <a:moveTo>
                      <a:pt x="1044777" y="1955241"/>
                    </a:moveTo>
                    <a:cubicBezTo>
                      <a:pt x="1040798" y="1955563"/>
                      <a:pt x="1037895" y="1958998"/>
                      <a:pt x="1038217" y="1962970"/>
                    </a:cubicBezTo>
                    <a:cubicBezTo>
                      <a:pt x="1040906" y="1999146"/>
                      <a:pt x="1040045" y="2035538"/>
                      <a:pt x="1037034" y="2071822"/>
                    </a:cubicBezTo>
                    <a:cubicBezTo>
                      <a:pt x="1034776" y="2098981"/>
                      <a:pt x="1031227" y="2126033"/>
                      <a:pt x="1026818" y="2152977"/>
                    </a:cubicBezTo>
                    <a:cubicBezTo>
                      <a:pt x="1022516" y="2180029"/>
                      <a:pt x="1017462" y="2206974"/>
                      <a:pt x="1011655" y="2233489"/>
                    </a:cubicBezTo>
                    <a:cubicBezTo>
                      <a:pt x="1008428" y="2247981"/>
                      <a:pt x="1005094" y="2262366"/>
                      <a:pt x="1001331" y="2276643"/>
                    </a:cubicBezTo>
                    <a:cubicBezTo>
                      <a:pt x="997459" y="2290921"/>
                      <a:pt x="993265" y="2304983"/>
                      <a:pt x="988318" y="2318939"/>
                    </a:cubicBezTo>
                    <a:cubicBezTo>
                      <a:pt x="984877" y="2328922"/>
                      <a:pt x="970466" y="2346313"/>
                      <a:pt x="966057" y="2355974"/>
                    </a:cubicBezTo>
                    <a:cubicBezTo>
                      <a:pt x="963261" y="2362200"/>
                      <a:pt x="964121" y="2367138"/>
                      <a:pt x="966165" y="2369607"/>
                    </a:cubicBezTo>
                    <a:cubicBezTo>
                      <a:pt x="967885" y="2371647"/>
                      <a:pt x="971112" y="2373687"/>
                      <a:pt x="976704" y="2372720"/>
                    </a:cubicBezTo>
                    <a:cubicBezTo>
                      <a:pt x="980467" y="2372076"/>
                      <a:pt x="983049" y="2368641"/>
                      <a:pt x="982403" y="2364884"/>
                    </a:cubicBezTo>
                    <a:cubicBezTo>
                      <a:pt x="982188" y="2363059"/>
                      <a:pt x="981220" y="2361556"/>
                      <a:pt x="979822" y="2360483"/>
                    </a:cubicBezTo>
                    <a:cubicBezTo>
                      <a:pt x="980790" y="2358765"/>
                      <a:pt x="981973" y="2356618"/>
                      <a:pt x="983156" y="2354901"/>
                    </a:cubicBezTo>
                    <a:cubicBezTo>
                      <a:pt x="990039" y="2344917"/>
                      <a:pt x="999825" y="2332357"/>
                      <a:pt x="1003051" y="2324306"/>
                    </a:cubicBezTo>
                    <a:cubicBezTo>
                      <a:pt x="1008536" y="2310136"/>
                      <a:pt x="1013375" y="2295859"/>
                      <a:pt x="1017677" y="2281259"/>
                    </a:cubicBezTo>
                    <a:cubicBezTo>
                      <a:pt x="1021979" y="2266874"/>
                      <a:pt x="1025743" y="2252275"/>
                      <a:pt x="1029291" y="2237568"/>
                    </a:cubicBezTo>
                    <a:cubicBezTo>
                      <a:pt x="1034668" y="2215132"/>
                      <a:pt x="1039615" y="2192589"/>
                      <a:pt x="1043594" y="2169724"/>
                    </a:cubicBezTo>
                    <a:cubicBezTo>
                      <a:pt x="1047573" y="2146858"/>
                      <a:pt x="1050692" y="2123886"/>
                      <a:pt x="1052843" y="2100806"/>
                    </a:cubicBezTo>
                    <a:cubicBezTo>
                      <a:pt x="1057145" y="2054431"/>
                      <a:pt x="1057360" y="2007734"/>
                      <a:pt x="1052520" y="1961682"/>
                    </a:cubicBezTo>
                    <a:cubicBezTo>
                      <a:pt x="1052090" y="1957817"/>
                      <a:pt x="1048649" y="1954919"/>
                      <a:pt x="1044777" y="1955241"/>
                    </a:cubicBezTo>
                    <a:close/>
                    <a:moveTo>
                      <a:pt x="1263086" y="1724011"/>
                    </a:moveTo>
                    <a:cubicBezTo>
                      <a:pt x="1259215" y="1724655"/>
                      <a:pt x="1256634" y="1728412"/>
                      <a:pt x="1257279" y="1732277"/>
                    </a:cubicBezTo>
                    <a:cubicBezTo>
                      <a:pt x="1264054" y="1775646"/>
                      <a:pt x="1266205" y="1818908"/>
                      <a:pt x="1265667" y="1862277"/>
                    </a:cubicBezTo>
                    <a:cubicBezTo>
                      <a:pt x="1265345" y="1879560"/>
                      <a:pt x="1264700" y="1896950"/>
                      <a:pt x="1263731" y="1914341"/>
                    </a:cubicBezTo>
                    <a:cubicBezTo>
                      <a:pt x="1262226" y="1940426"/>
                      <a:pt x="1260183" y="1966512"/>
                      <a:pt x="1257279" y="1992598"/>
                    </a:cubicBezTo>
                    <a:cubicBezTo>
                      <a:pt x="1255774" y="2006553"/>
                      <a:pt x="1253945" y="2020401"/>
                      <a:pt x="1252010" y="2034249"/>
                    </a:cubicBezTo>
                    <a:cubicBezTo>
                      <a:pt x="1250181" y="2048097"/>
                      <a:pt x="1248138" y="2062053"/>
                      <a:pt x="1246095" y="2075901"/>
                    </a:cubicBezTo>
                    <a:cubicBezTo>
                      <a:pt x="1244697" y="2085240"/>
                      <a:pt x="1234588" y="2101235"/>
                      <a:pt x="1233082" y="2109823"/>
                    </a:cubicBezTo>
                    <a:cubicBezTo>
                      <a:pt x="1232114" y="2115298"/>
                      <a:pt x="1233727" y="2119270"/>
                      <a:pt x="1236631" y="2121631"/>
                    </a:cubicBezTo>
                    <a:cubicBezTo>
                      <a:pt x="1238352" y="2123027"/>
                      <a:pt x="1240933" y="2124208"/>
                      <a:pt x="1244804" y="2123886"/>
                    </a:cubicBezTo>
                    <a:cubicBezTo>
                      <a:pt x="1248568" y="2123778"/>
                      <a:pt x="1251472" y="2120558"/>
                      <a:pt x="1251257" y="2116801"/>
                    </a:cubicBezTo>
                    <a:cubicBezTo>
                      <a:pt x="1251149" y="2114117"/>
                      <a:pt x="1249536" y="2111970"/>
                      <a:pt x="1247278" y="2110897"/>
                    </a:cubicBezTo>
                    <a:cubicBezTo>
                      <a:pt x="1248461" y="2107139"/>
                      <a:pt x="1251149" y="2102309"/>
                      <a:pt x="1253623" y="2097371"/>
                    </a:cubicBezTo>
                    <a:cubicBezTo>
                      <a:pt x="1257064" y="2090608"/>
                      <a:pt x="1260290" y="2083630"/>
                      <a:pt x="1261258" y="2078477"/>
                    </a:cubicBezTo>
                    <a:cubicBezTo>
                      <a:pt x="1264377" y="2061731"/>
                      <a:pt x="1267388" y="2045092"/>
                      <a:pt x="1270077" y="2028345"/>
                    </a:cubicBezTo>
                    <a:cubicBezTo>
                      <a:pt x="1271905" y="2017181"/>
                      <a:pt x="1273625" y="2006017"/>
                      <a:pt x="1275131" y="1994745"/>
                    </a:cubicBezTo>
                    <a:cubicBezTo>
                      <a:pt x="1278572" y="1968337"/>
                      <a:pt x="1281476" y="1941929"/>
                      <a:pt x="1282981" y="1915521"/>
                    </a:cubicBezTo>
                    <a:cubicBezTo>
                      <a:pt x="1284057" y="1897702"/>
                      <a:pt x="1284487" y="1879989"/>
                      <a:pt x="1284272" y="1862277"/>
                    </a:cubicBezTo>
                    <a:cubicBezTo>
                      <a:pt x="1283842" y="1818049"/>
                      <a:pt x="1279755" y="1773928"/>
                      <a:pt x="1271367" y="1729808"/>
                    </a:cubicBezTo>
                    <a:cubicBezTo>
                      <a:pt x="1270722" y="1725943"/>
                      <a:pt x="1266958" y="1723367"/>
                      <a:pt x="1263086" y="1724011"/>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8" name="Google Shape;1228;p20"/>
              <p:cNvSpPr/>
              <p:nvPr/>
            </p:nvSpPr>
            <p:spPr>
              <a:xfrm>
                <a:off x="7834416" y="13973709"/>
                <a:ext cx="3380740" cy="3234687"/>
              </a:xfrm>
              <a:custGeom>
                <a:avLst/>
                <a:gdLst/>
                <a:ahLst/>
                <a:cxnLst/>
                <a:rect l="l" t="t" r="r" b="b"/>
                <a:pathLst>
                  <a:path w="3380740" h="3234687" extrusionOk="0">
                    <a:moveTo>
                      <a:pt x="3019748" y="1904096"/>
                    </a:moveTo>
                    <a:cubicBezTo>
                      <a:pt x="2926295" y="1828737"/>
                      <a:pt x="2895108" y="1715269"/>
                      <a:pt x="2829615" y="1662346"/>
                    </a:cubicBezTo>
                    <a:cubicBezTo>
                      <a:pt x="2516992" y="1409969"/>
                      <a:pt x="2291478" y="1317327"/>
                      <a:pt x="2132424" y="1305948"/>
                    </a:cubicBezTo>
                    <a:cubicBezTo>
                      <a:pt x="2285886" y="1211266"/>
                      <a:pt x="2440853" y="1021259"/>
                      <a:pt x="2536457" y="678816"/>
                    </a:cubicBezTo>
                    <a:cubicBezTo>
                      <a:pt x="2562160" y="586818"/>
                      <a:pt x="2539576" y="466694"/>
                      <a:pt x="2565924" y="383069"/>
                    </a:cubicBezTo>
                    <a:cubicBezTo>
                      <a:pt x="2636471" y="159569"/>
                      <a:pt x="2768532" y="30750"/>
                      <a:pt x="2749282" y="17332"/>
                    </a:cubicBezTo>
                    <a:cubicBezTo>
                      <a:pt x="2729924" y="3913"/>
                      <a:pt x="2611414" y="193491"/>
                      <a:pt x="2450209" y="302558"/>
                    </a:cubicBezTo>
                    <a:cubicBezTo>
                      <a:pt x="2350734" y="369866"/>
                      <a:pt x="2232008" y="367397"/>
                      <a:pt x="2162213" y="414630"/>
                    </a:cubicBezTo>
                    <a:cubicBezTo>
                      <a:pt x="1893037" y="596801"/>
                      <a:pt x="1742479" y="753960"/>
                      <a:pt x="1664512" y="885892"/>
                    </a:cubicBezTo>
                    <a:cubicBezTo>
                      <a:pt x="1600955" y="729162"/>
                      <a:pt x="1460828" y="554720"/>
                      <a:pt x="1194448" y="390477"/>
                    </a:cubicBezTo>
                    <a:cubicBezTo>
                      <a:pt x="1112717" y="340130"/>
                      <a:pt x="989904" y="327463"/>
                      <a:pt x="916454" y="278619"/>
                    </a:cubicBezTo>
                    <a:cubicBezTo>
                      <a:pt x="720083" y="148405"/>
                      <a:pt x="632760" y="-13585"/>
                      <a:pt x="614370" y="908"/>
                    </a:cubicBezTo>
                    <a:cubicBezTo>
                      <a:pt x="595873" y="15400"/>
                      <a:pt x="745786" y="181790"/>
                      <a:pt x="805686" y="365786"/>
                    </a:cubicBezTo>
                    <a:cubicBezTo>
                      <a:pt x="842680" y="479361"/>
                      <a:pt x="806654" y="591434"/>
                      <a:pt x="832572" y="671087"/>
                    </a:cubicBezTo>
                    <a:cubicBezTo>
                      <a:pt x="947748" y="1024586"/>
                      <a:pt x="1075400" y="1220069"/>
                      <a:pt x="1195094" y="1322480"/>
                    </a:cubicBezTo>
                    <a:cubicBezTo>
                      <a:pt x="1018726" y="1328062"/>
                      <a:pt x="795362" y="1408466"/>
                      <a:pt x="541995" y="1631430"/>
                    </a:cubicBezTo>
                    <a:cubicBezTo>
                      <a:pt x="469942" y="1694766"/>
                      <a:pt x="422946" y="1807697"/>
                      <a:pt x="354873" y="1863733"/>
                    </a:cubicBezTo>
                    <a:cubicBezTo>
                      <a:pt x="173020" y="2013270"/>
                      <a:pt x="-8510" y="2050305"/>
                      <a:pt x="309" y="2071990"/>
                    </a:cubicBezTo>
                    <a:cubicBezTo>
                      <a:pt x="9127" y="2093567"/>
                      <a:pt x="212703" y="1998348"/>
                      <a:pt x="407783" y="1993625"/>
                    </a:cubicBezTo>
                    <a:cubicBezTo>
                      <a:pt x="528337" y="1990726"/>
                      <a:pt x="626522" y="2056639"/>
                      <a:pt x="711050" y="2054599"/>
                    </a:cubicBezTo>
                    <a:cubicBezTo>
                      <a:pt x="1017220" y="2047192"/>
                      <a:pt x="1223162" y="2001783"/>
                      <a:pt x="1361460" y="1939306"/>
                    </a:cubicBezTo>
                    <a:cubicBezTo>
                      <a:pt x="1322423" y="2094318"/>
                      <a:pt x="1325326" y="2300643"/>
                      <a:pt x="1409423" y="2564936"/>
                    </a:cubicBezTo>
                    <a:cubicBezTo>
                      <a:pt x="1438352" y="2655860"/>
                      <a:pt x="1523203" y="2744638"/>
                      <a:pt x="1546969" y="2829014"/>
                    </a:cubicBezTo>
                    <a:cubicBezTo>
                      <a:pt x="1610418" y="3054554"/>
                      <a:pt x="1570306" y="3233719"/>
                      <a:pt x="1593857" y="3234685"/>
                    </a:cubicBezTo>
                    <a:cubicBezTo>
                      <a:pt x="1617409" y="3235544"/>
                      <a:pt x="1612892" y="3012581"/>
                      <a:pt x="1688279" y="2834274"/>
                    </a:cubicBezTo>
                    <a:cubicBezTo>
                      <a:pt x="1734844" y="2724134"/>
                      <a:pt x="1835825" y="2662408"/>
                      <a:pt x="1868518" y="2585117"/>
                    </a:cubicBezTo>
                    <a:cubicBezTo>
                      <a:pt x="1989609" y="2298818"/>
                      <a:pt x="2031013" y="2091205"/>
                      <a:pt x="2028002" y="1939843"/>
                    </a:cubicBezTo>
                    <a:cubicBezTo>
                      <a:pt x="2167590" y="2031948"/>
                      <a:pt x="2376866" y="2098075"/>
                      <a:pt x="2679810" y="2092708"/>
                    </a:cubicBezTo>
                    <a:cubicBezTo>
                      <a:pt x="2776167" y="2090990"/>
                      <a:pt x="2886075" y="2035491"/>
                      <a:pt x="2974581" y="2036886"/>
                    </a:cubicBezTo>
                    <a:cubicBezTo>
                      <a:pt x="3210849" y="2040536"/>
                      <a:pt x="3373022" y="2129421"/>
                      <a:pt x="3380550" y="2107307"/>
                    </a:cubicBezTo>
                    <a:cubicBezTo>
                      <a:pt x="3388078" y="2085193"/>
                      <a:pt x="3171059" y="2026259"/>
                      <a:pt x="3019748" y="1904096"/>
                    </a:cubicBezTo>
                    <a:close/>
                    <a:moveTo>
                      <a:pt x="1615365" y="1594394"/>
                    </a:moveTo>
                    <a:cubicBezTo>
                      <a:pt x="1612354" y="1566162"/>
                      <a:pt x="1605687" y="1540183"/>
                      <a:pt x="1596761" y="1518606"/>
                    </a:cubicBezTo>
                    <a:cubicBezTo>
                      <a:pt x="1581275" y="1481356"/>
                      <a:pt x="1549658" y="1443140"/>
                      <a:pt x="1505458" y="1410076"/>
                    </a:cubicBezTo>
                    <a:cubicBezTo>
                      <a:pt x="1544710" y="1398805"/>
                      <a:pt x="1577833" y="1380233"/>
                      <a:pt x="1602675" y="1360481"/>
                    </a:cubicBezTo>
                    <a:cubicBezTo>
                      <a:pt x="1623431" y="1343949"/>
                      <a:pt x="1642573" y="1320440"/>
                      <a:pt x="1659027" y="1292100"/>
                    </a:cubicBezTo>
                    <a:cubicBezTo>
                      <a:pt x="1676234" y="1312389"/>
                      <a:pt x="1694838" y="1329028"/>
                      <a:pt x="1713013" y="1341480"/>
                    </a:cubicBezTo>
                    <a:cubicBezTo>
                      <a:pt x="1752373" y="1368425"/>
                      <a:pt x="1810445" y="1385386"/>
                      <a:pt x="1878519" y="1384957"/>
                    </a:cubicBezTo>
                    <a:cubicBezTo>
                      <a:pt x="1840880" y="1420274"/>
                      <a:pt x="1816898" y="1461818"/>
                      <a:pt x="1804746" y="1498424"/>
                    </a:cubicBezTo>
                    <a:cubicBezTo>
                      <a:pt x="1797433" y="1520324"/>
                      <a:pt x="1793884" y="1545980"/>
                      <a:pt x="1794314" y="1573783"/>
                    </a:cubicBezTo>
                    <a:cubicBezTo>
                      <a:pt x="1774204" y="1568845"/>
                      <a:pt x="1754524" y="1565840"/>
                      <a:pt x="1736780" y="1565303"/>
                    </a:cubicBezTo>
                    <a:cubicBezTo>
                      <a:pt x="1700538" y="1564229"/>
                      <a:pt x="1658382" y="1573676"/>
                      <a:pt x="1615365" y="159439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9" name="Google Shape;1229;p20"/>
              <p:cNvSpPr/>
              <p:nvPr/>
            </p:nvSpPr>
            <p:spPr>
              <a:xfrm>
                <a:off x="8091042" y="14218816"/>
                <a:ext cx="2801552" cy="2668891"/>
              </a:xfrm>
              <a:custGeom>
                <a:avLst/>
                <a:gdLst/>
                <a:ahLst/>
                <a:cxnLst/>
                <a:rect l="l" t="t" r="r" b="b"/>
                <a:pathLst>
                  <a:path w="2801552" h="2668891" extrusionOk="0">
                    <a:moveTo>
                      <a:pt x="1182372" y="1649006"/>
                    </a:moveTo>
                    <a:cubicBezTo>
                      <a:pt x="1189147" y="1644282"/>
                      <a:pt x="1195922" y="1639344"/>
                      <a:pt x="1202590" y="1634406"/>
                    </a:cubicBezTo>
                    <a:cubicBezTo>
                      <a:pt x="1212483" y="1626999"/>
                      <a:pt x="1222162" y="1619377"/>
                      <a:pt x="1231626" y="1611433"/>
                    </a:cubicBezTo>
                    <a:cubicBezTo>
                      <a:pt x="1241089" y="1603597"/>
                      <a:pt x="1250338" y="1595331"/>
                      <a:pt x="1259264" y="1586958"/>
                    </a:cubicBezTo>
                    <a:cubicBezTo>
                      <a:pt x="1286149" y="1561624"/>
                      <a:pt x="1310991" y="1534357"/>
                      <a:pt x="1335403" y="1507090"/>
                    </a:cubicBezTo>
                    <a:cubicBezTo>
                      <a:pt x="1338092" y="1504192"/>
                      <a:pt x="1337984" y="1499683"/>
                      <a:pt x="1335080" y="1497000"/>
                    </a:cubicBezTo>
                    <a:cubicBezTo>
                      <a:pt x="1332177" y="1494316"/>
                      <a:pt x="1327660" y="1494530"/>
                      <a:pt x="1324972" y="1497322"/>
                    </a:cubicBezTo>
                    <a:cubicBezTo>
                      <a:pt x="1303894" y="1518899"/>
                      <a:pt x="1282063" y="1540046"/>
                      <a:pt x="1259694" y="1560657"/>
                    </a:cubicBezTo>
                    <a:cubicBezTo>
                      <a:pt x="1248617" y="1570963"/>
                      <a:pt x="1237433" y="1581054"/>
                      <a:pt x="1226033" y="1590930"/>
                    </a:cubicBezTo>
                    <a:cubicBezTo>
                      <a:pt x="1214742" y="1600913"/>
                      <a:pt x="1203342" y="1610682"/>
                      <a:pt x="1191513" y="1620021"/>
                    </a:cubicBezTo>
                    <a:lnTo>
                      <a:pt x="1142582" y="1657701"/>
                    </a:lnTo>
                    <a:cubicBezTo>
                      <a:pt x="1136882" y="1661887"/>
                      <a:pt x="1122471" y="1671549"/>
                      <a:pt x="1119030" y="1674662"/>
                    </a:cubicBezTo>
                    <a:cubicBezTo>
                      <a:pt x="1116557" y="1676809"/>
                      <a:pt x="1116019" y="1678849"/>
                      <a:pt x="1115911" y="1679707"/>
                    </a:cubicBezTo>
                    <a:cubicBezTo>
                      <a:pt x="1115373" y="1683357"/>
                      <a:pt x="1116664" y="1686041"/>
                      <a:pt x="1120321" y="1687222"/>
                    </a:cubicBezTo>
                    <a:cubicBezTo>
                      <a:pt x="1120966" y="1687544"/>
                      <a:pt x="1123332" y="1688295"/>
                      <a:pt x="1127096" y="1686685"/>
                    </a:cubicBezTo>
                    <a:cubicBezTo>
                      <a:pt x="1127848" y="1686363"/>
                      <a:pt x="1127741" y="1685504"/>
                      <a:pt x="1128278" y="1684967"/>
                    </a:cubicBezTo>
                    <a:cubicBezTo>
                      <a:pt x="1128171" y="1684967"/>
                      <a:pt x="1128063" y="1685397"/>
                      <a:pt x="1127956" y="1685182"/>
                    </a:cubicBezTo>
                    <a:cubicBezTo>
                      <a:pt x="1127311" y="1684323"/>
                      <a:pt x="1127956" y="1683250"/>
                      <a:pt x="1129461" y="1682069"/>
                    </a:cubicBezTo>
                    <a:cubicBezTo>
                      <a:pt x="1129461" y="1682391"/>
                      <a:pt x="1129354" y="1683035"/>
                      <a:pt x="1129246" y="1683679"/>
                    </a:cubicBezTo>
                    <a:cubicBezTo>
                      <a:pt x="1129999" y="1682606"/>
                      <a:pt x="1131397" y="1681962"/>
                      <a:pt x="1131397" y="1680674"/>
                    </a:cubicBezTo>
                    <a:cubicBezTo>
                      <a:pt x="1137097" y="1677024"/>
                      <a:pt x="1147743" y="1672730"/>
                      <a:pt x="1151508" y="1670153"/>
                    </a:cubicBezTo>
                    <a:cubicBezTo>
                      <a:pt x="1161831" y="1663283"/>
                      <a:pt x="1172155" y="1656198"/>
                      <a:pt x="1182372" y="1649006"/>
                    </a:cubicBezTo>
                    <a:close/>
                    <a:moveTo>
                      <a:pt x="1122041" y="1674018"/>
                    </a:moveTo>
                    <a:cubicBezTo>
                      <a:pt x="1121826" y="1674125"/>
                      <a:pt x="1121503" y="1674340"/>
                      <a:pt x="1121396" y="1674232"/>
                    </a:cubicBezTo>
                    <a:cubicBezTo>
                      <a:pt x="1121073" y="1673052"/>
                      <a:pt x="1122256" y="1673159"/>
                      <a:pt x="1123332" y="1673589"/>
                    </a:cubicBezTo>
                    <a:cubicBezTo>
                      <a:pt x="1122901" y="1673696"/>
                      <a:pt x="1122471" y="1673803"/>
                      <a:pt x="1122041" y="1674018"/>
                    </a:cubicBezTo>
                    <a:close/>
                    <a:moveTo>
                      <a:pt x="1237110" y="1169478"/>
                    </a:moveTo>
                    <a:cubicBezTo>
                      <a:pt x="1214742" y="1158636"/>
                      <a:pt x="1191083" y="1149082"/>
                      <a:pt x="1166778" y="1140494"/>
                    </a:cubicBezTo>
                    <a:cubicBezTo>
                      <a:pt x="1143012" y="1132121"/>
                      <a:pt x="1118600" y="1124928"/>
                      <a:pt x="1093973" y="1118380"/>
                    </a:cubicBezTo>
                    <a:cubicBezTo>
                      <a:pt x="1074185" y="1113227"/>
                      <a:pt x="1054397" y="1108397"/>
                      <a:pt x="1034717" y="1104317"/>
                    </a:cubicBezTo>
                    <a:cubicBezTo>
                      <a:pt x="1004068" y="1097876"/>
                      <a:pt x="973634" y="1092724"/>
                      <a:pt x="944383" y="1089611"/>
                    </a:cubicBezTo>
                    <a:cubicBezTo>
                      <a:pt x="940404" y="1089288"/>
                      <a:pt x="937500" y="1085746"/>
                      <a:pt x="937930" y="1081881"/>
                    </a:cubicBezTo>
                    <a:cubicBezTo>
                      <a:pt x="938253" y="1077909"/>
                      <a:pt x="941694" y="1075011"/>
                      <a:pt x="945566" y="1075333"/>
                    </a:cubicBezTo>
                    <a:cubicBezTo>
                      <a:pt x="975570" y="1077265"/>
                      <a:pt x="1006757" y="1080701"/>
                      <a:pt x="1038159" y="1086283"/>
                    </a:cubicBezTo>
                    <a:cubicBezTo>
                      <a:pt x="1058484" y="1089933"/>
                      <a:pt x="1078809" y="1094441"/>
                      <a:pt x="1098920" y="1099809"/>
                    </a:cubicBezTo>
                    <a:cubicBezTo>
                      <a:pt x="1124084" y="1106679"/>
                      <a:pt x="1148819" y="1114945"/>
                      <a:pt x="1172801" y="1124499"/>
                    </a:cubicBezTo>
                    <a:cubicBezTo>
                      <a:pt x="1197428" y="1134160"/>
                      <a:pt x="1220979" y="1145217"/>
                      <a:pt x="1243348" y="1157348"/>
                    </a:cubicBezTo>
                    <a:cubicBezTo>
                      <a:pt x="1246682" y="1159172"/>
                      <a:pt x="1248080" y="1163252"/>
                      <a:pt x="1246359" y="1166580"/>
                    </a:cubicBezTo>
                    <a:cubicBezTo>
                      <a:pt x="1244531" y="1169907"/>
                      <a:pt x="1240444" y="1171303"/>
                      <a:pt x="1237110" y="1169478"/>
                    </a:cubicBezTo>
                    <a:close/>
                    <a:moveTo>
                      <a:pt x="1311422" y="1289279"/>
                    </a:moveTo>
                    <a:cubicBezTo>
                      <a:pt x="1311637" y="1289387"/>
                      <a:pt x="1311959" y="1289494"/>
                      <a:pt x="1312174" y="1289601"/>
                    </a:cubicBezTo>
                    <a:cubicBezTo>
                      <a:pt x="1312067" y="1289923"/>
                      <a:pt x="1311637" y="1289601"/>
                      <a:pt x="1311206" y="1289279"/>
                    </a:cubicBezTo>
                    <a:lnTo>
                      <a:pt x="1311422" y="1289279"/>
                    </a:lnTo>
                    <a:close/>
                    <a:moveTo>
                      <a:pt x="1235390" y="1313862"/>
                    </a:moveTo>
                    <a:cubicBezTo>
                      <a:pt x="1239692" y="1312681"/>
                      <a:pt x="1263135" y="1303450"/>
                      <a:pt x="1283891" y="1296579"/>
                    </a:cubicBezTo>
                    <a:cubicBezTo>
                      <a:pt x="1293785" y="1293359"/>
                      <a:pt x="1303141" y="1290568"/>
                      <a:pt x="1309055" y="1289709"/>
                    </a:cubicBezTo>
                    <a:cubicBezTo>
                      <a:pt x="1309808" y="1289709"/>
                      <a:pt x="1310561" y="1289387"/>
                      <a:pt x="1311206" y="1289279"/>
                    </a:cubicBezTo>
                    <a:cubicBezTo>
                      <a:pt x="1310991" y="1289065"/>
                      <a:pt x="1310776" y="1288850"/>
                      <a:pt x="1310669" y="1288743"/>
                    </a:cubicBezTo>
                    <a:cubicBezTo>
                      <a:pt x="1310884" y="1288957"/>
                      <a:pt x="1311099" y="1289065"/>
                      <a:pt x="1311422" y="1289279"/>
                    </a:cubicBezTo>
                    <a:cubicBezTo>
                      <a:pt x="1311852" y="1289172"/>
                      <a:pt x="1312282" y="1289172"/>
                      <a:pt x="1312174" y="1289494"/>
                    </a:cubicBezTo>
                    <a:lnTo>
                      <a:pt x="1312174" y="1289601"/>
                    </a:lnTo>
                    <a:cubicBezTo>
                      <a:pt x="1314970" y="1290782"/>
                      <a:pt x="1318304" y="1290031"/>
                      <a:pt x="1320240" y="1287562"/>
                    </a:cubicBezTo>
                    <a:cubicBezTo>
                      <a:pt x="1322606" y="1284556"/>
                      <a:pt x="1322068" y="1280370"/>
                      <a:pt x="1319057" y="1278008"/>
                    </a:cubicBezTo>
                    <a:cubicBezTo>
                      <a:pt x="1317659" y="1276827"/>
                      <a:pt x="1315186" y="1275861"/>
                      <a:pt x="1311529" y="1275861"/>
                    </a:cubicBezTo>
                    <a:cubicBezTo>
                      <a:pt x="1308088" y="1275861"/>
                      <a:pt x="1302711" y="1276827"/>
                      <a:pt x="1296365" y="1278437"/>
                    </a:cubicBezTo>
                    <a:cubicBezTo>
                      <a:pt x="1273889" y="1284127"/>
                      <a:pt x="1236788" y="1298297"/>
                      <a:pt x="1231303" y="1299907"/>
                    </a:cubicBezTo>
                    <a:cubicBezTo>
                      <a:pt x="1187964" y="1312145"/>
                      <a:pt x="1145055" y="1325456"/>
                      <a:pt x="1102361" y="1339519"/>
                    </a:cubicBezTo>
                    <a:cubicBezTo>
                      <a:pt x="1059667" y="1353689"/>
                      <a:pt x="1017296" y="1368503"/>
                      <a:pt x="974924" y="1383854"/>
                    </a:cubicBezTo>
                    <a:cubicBezTo>
                      <a:pt x="859963" y="1425720"/>
                      <a:pt x="743818" y="1467908"/>
                      <a:pt x="627243" y="1509774"/>
                    </a:cubicBezTo>
                    <a:cubicBezTo>
                      <a:pt x="610467" y="1515786"/>
                      <a:pt x="593690" y="1521690"/>
                      <a:pt x="576914" y="1527701"/>
                    </a:cubicBezTo>
                    <a:cubicBezTo>
                      <a:pt x="576376" y="1526950"/>
                      <a:pt x="576914" y="1526413"/>
                      <a:pt x="576053" y="1525769"/>
                    </a:cubicBezTo>
                    <a:cubicBezTo>
                      <a:pt x="571429" y="1521905"/>
                      <a:pt x="547877" y="1512995"/>
                      <a:pt x="538199" y="1509774"/>
                    </a:cubicBezTo>
                    <a:cubicBezTo>
                      <a:pt x="527122" y="1506017"/>
                      <a:pt x="515938" y="1502474"/>
                      <a:pt x="504753" y="1499147"/>
                    </a:cubicBezTo>
                    <a:cubicBezTo>
                      <a:pt x="493461" y="1495819"/>
                      <a:pt x="482170" y="1492813"/>
                      <a:pt x="470770" y="1489915"/>
                    </a:cubicBezTo>
                    <a:cubicBezTo>
                      <a:pt x="448294" y="1484547"/>
                      <a:pt x="425711" y="1479502"/>
                      <a:pt x="402912" y="1475530"/>
                    </a:cubicBezTo>
                    <a:cubicBezTo>
                      <a:pt x="387749" y="1472846"/>
                      <a:pt x="372477" y="1470592"/>
                      <a:pt x="357207" y="1468552"/>
                    </a:cubicBezTo>
                    <a:cubicBezTo>
                      <a:pt x="319030" y="1463614"/>
                      <a:pt x="280637" y="1460608"/>
                      <a:pt x="242352" y="1458569"/>
                    </a:cubicBezTo>
                    <a:cubicBezTo>
                      <a:pt x="238481" y="1458354"/>
                      <a:pt x="235040" y="1461252"/>
                      <a:pt x="234717" y="1465224"/>
                    </a:cubicBezTo>
                    <a:cubicBezTo>
                      <a:pt x="234502" y="1469089"/>
                      <a:pt x="237406" y="1472524"/>
                      <a:pt x="241385" y="1472846"/>
                    </a:cubicBezTo>
                    <a:cubicBezTo>
                      <a:pt x="279132" y="1476281"/>
                      <a:pt x="316879" y="1481112"/>
                      <a:pt x="354626" y="1487016"/>
                    </a:cubicBezTo>
                    <a:cubicBezTo>
                      <a:pt x="369574" y="1489378"/>
                      <a:pt x="384630" y="1491954"/>
                      <a:pt x="399578" y="1494530"/>
                    </a:cubicBezTo>
                    <a:cubicBezTo>
                      <a:pt x="422054" y="1498502"/>
                      <a:pt x="444423" y="1502582"/>
                      <a:pt x="466684" y="1507520"/>
                    </a:cubicBezTo>
                    <a:cubicBezTo>
                      <a:pt x="477868" y="1509881"/>
                      <a:pt x="489052" y="1512565"/>
                      <a:pt x="500237" y="1515463"/>
                    </a:cubicBezTo>
                    <a:cubicBezTo>
                      <a:pt x="511421" y="1518362"/>
                      <a:pt x="522498" y="1521368"/>
                      <a:pt x="533575" y="1524588"/>
                    </a:cubicBezTo>
                    <a:cubicBezTo>
                      <a:pt x="539597" y="1526306"/>
                      <a:pt x="555190" y="1529419"/>
                      <a:pt x="563041" y="1532639"/>
                    </a:cubicBezTo>
                    <a:cubicBezTo>
                      <a:pt x="507120" y="1552714"/>
                      <a:pt x="451198" y="1572895"/>
                      <a:pt x="395061" y="1592433"/>
                    </a:cubicBezTo>
                    <a:cubicBezTo>
                      <a:pt x="265259" y="1637734"/>
                      <a:pt x="135134" y="1681317"/>
                      <a:pt x="5116" y="1721144"/>
                    </a:cubicBezTo>
                    <a:cubicBezTo>
                      <a:pt x="1352" y="1722217"/>
                      <a:pt x="-799" y="1726189"/>
                      <a:pt x="277" y="1729947"/>
                    </a:cubicBezTo>
                    <a:cubicBezTo>
                      <a:pt x="1460" y="1733704"/>
                      <a:pt x="5439" y="1735851"/>
                      <a:pt x="9203" y="1734777"/>
                    </a:cubicBezTo>
                    <a:cubicBezTo>
                      <a:pt x="139758" y="1696239"/>
                      <a:pt x="270636" y="1654158"/>
                      <a:pt x="400976" y="1609609"/>
                    </a:cubicBezTo>
                    <a:cubicBezTo>
                      <a:pt x="478836" y="1583093"/>
                      <a:pt x="556481" y="1555827"/>
                      <a:pt x="633803" y="1527916"/>
                    </a:cubicBezTo>
                    <a:cubicBezTo>
                      <a:pt x="750378" y="1485943"/>
                      <a:pt x="866092" y="1442574"/>
                      <a:pt x="980947" y="1400064"/>
                    </a:cubicBezTo>
                    <a:cubicBezTo>
                      <a:pt x="1022995" y="1384391"/>
                      <a:pt x="1065044" y="1369147"/>
                      <a:pt x="1107415" y="1354655"/>
                    </a:cubicBezTo>
                    <a:cubicBezTo>
                      <a:pt x="1149787" y="1340270"/>
                      <a:pt x="1192373" y="1326529"/>
                      <a:pt x="1235390" y="1313862"/>
                    </a:cubicBezTo>
                    <a:close/>
                    <a:moveTo>
                      <a:pt x="570461" y="1526091"/>
                    </a:moveTo>
                    <a:cubicBezTo>
                      <a:pt x="570461" y="1526306"/>
                      <a:pt x="570031" y="1526198"/>
                      <a:pt x="569816" y="1526198"/>
                    </a:cubicBezTo>
                    <a:cubicBezTo>
                      <a:pt x="569493" y="1526198"/>
                      <a:pt x="569063" y="1526198"/>
                      <a:pt x="568741" y="1526306"/>
                    </a:cubicBezTo>
                    <a:cubicBezTo>
                      <a:pt x="569493" y="1525554"/>
                      <a:pt x="570246" y="1525125"/>
                      <a:pt x="570461" y="1526091"/>
                    </a:cubicBezTo>
                    <a:close/>
                    <a:moveTo>
                      <a:pt x="730268" y="1508486"/>
                    </a:moveTo>
                    <a:cubicBezTo>
                      <a:pt x="693489" y="1547346"/>
                      <a:pt x="654451" y="1584167"/>
                      <a:pt x="613585" y="1618841"/>
                    </a:cubicBezTo>
                    <a:cubicBezTo>
                      <a:pt x="597239" y="1632689"/>
                      <a:pt x="580570" y="1646107"/>
                      <a:pt x="563686" y="1659311"/>
                    </a:cubicBezTo>
                    <a:cubicBezTo>
                      <a:pt x="538306" y="1678956"/>
                      <a:pt x="512282" y="1697849"/>
                      <a:pt x="486256" y="1716421"/>
                    </a:cubicBezTo>
                    <a:cubicBezTo>
                      <a:pt x="479159" y="1721466"/>
                      <a:pt x="438508" y="1755173"/>
                      <a:pt x="411730" y="1770202"/>
                    </a:cubicBezTo>
                    <a:cubicBezTo>
                      <a:pt x="404095" y="1774496"/>
                      <a:pt x="397427" y="1777395"/>
                      <a:pt x="392588" y="1778146"/>
                    </a:cubicBezTo>
                    <a:cubicBezTo>
                      <a:pt x="389254" y="1778683"/>
                      <a:pt x="386350" y="1778361"/>
                      <a:pt x="384307" y="1777395"/>
                    </a:cubicBezTo>
                    <a:cubicBezTo>
                      <a:pt x="380758" y="1775999"/>
                      <a:pt x="379145" y="1772027"/>
                      <a:pt x="380543" y="1768485"/>
                    </a:cubicBezTo>
                    <a:cubicBezTo>
                      <a:pt x="381941" y="1765157"/>
                      <a:pt x="385705" y="1763547"/>
                      <a:pt x="389147" y="1764728"/>
                    </a:cubicBezTo>
                    <a:cubicBezTo>
                      <a:pt x="389147" y="1765157"/>
                      <a:pt x="390114" y="1764513"/>
                      <a:pt x="390760" y="1764406"/>
                    </a:cubicBezTo>
                    <a:cubicBezTo>
                      <a:pt x="392588" y="1763976"/>
                      <a:pt x="394631" y="1763117"/>
                      <a:pt x="396997" y="1761937"/>
                    </a:cubicBezTo>
                    <a:cubicBezTo>
                      <a:pt x="404202" y="1758394"/>
                      <a:pt x="413236" y="1752275"/>
                      <a:pt x="422700" y="1745297"/>
                    </a:cubicBezTo>
                    <a:cubicBezTo>
                      <a:pt x="445821" y="1728336"/>
                      <a:pt x="470663" y="1706545"/>
                      <a:pt x="476040" y="1702465"/>
                    </a:cubicBezTo>
                    <a:cubicBezTo>
                      <a:pt x="506689" y="1679707"/>
                      <a:pt x="536801" y="1656198"/>
                      <a:pt x="566697" y="1632259"/>
                    </a:cubicBezTo>
                    <a:cubicBezTo>
                      <a:pt x="586592" y="1616371"/>
                      <a:pt x="606488" y="1600376"/>
                      <a:pt x="625953" y="1584059"/>
                    </a:cubicBezTo>
                    <a:cubicBezTo>
                      <a:pt x="658323" y="1556686"/>
                      <a:pt x="690047" y="1528453"/>
                      <a:pt x="720051" y="1498610"/>
                    </a:cubicBezTo>
                    <a:cubicBezTo>
                      <a:pt x="722848" y="1495819"/>
                      <a:pt x="727364" y="1495711"/>
                      <a:pt x="730160" y="1498502"/>
                    </a:cubicBezTo>
                    <a:cubicBezTo>
                      <a:pt x="732956" y="1501186"/>
                      <a:pt x="733064" y="1505695"/>
                      <a:pt x="730268" y="1508486"/>
                    </a:cubicBezTo>
                    <a:close/>
                    <a:moveTo>
                      <a:pt x="959116" y="1429370"/>
                    </a:moveTo>
                    <a:cubicBezTo>
                      <a:pt x="942339" y="1460930"/>
                      <a:pt x="922552" y="1490773"/>
                      <a:pt x="900936" y="1519543"/>
                    </a:cubicBezTo>
                    <a:cubicBezTo>
                      <a:pt x="884805" y="1541120"/>
                      <a:pt x="867598" y="1561838"/>
                      <a:pt x="849961" y="1582020"/>
                    </a:cubicBezTo>
                    <a:cubicBezTo>
                      <a:pt x="832110" y="1602416"/>
                      <a:pt x="813827" y="1622276"/>
                      <a:pt x="795008" y="1641384"/>
                    </a:cubicBezTo>
                    <a:cubicBezTo>
                      <a:pt x="784791" y="1651904"/>
                      <a:pt x="774467" y="1662209"/>
                      <a:pt x="763713" y="1672193"/>
                    </a:cubicBezTo>
                    <a:cubicBezTo>
                      <a:pt x="753174" y="1682069"/>
                      <a:pt x="742205" y="1691623"/>
                      <a:pt x="730805" y="1700748"/>
                    </a:cubicBezTo>
                    <a:cubicBezTo>
                      <a:pt x="722632" y="1707296"/>
                      <a:pt x="701662" y="1714381"/>
                      <a:pt x="692951" y="1720178"/>
                    </a:cubicBezTo>
                    <a:cubicBezTo>
                      <a:pt x="687144" y="1723935"/>
                      <a:pt x="685315" y="1728551"/>
                      <a:pt x="685746" y="1731664"/>
                    </a:cubicBezTo>
                    <a:cubicBezTo>
                      <a:pt x="686068" y="1734348"/>
                      <a:pt x="687681" y="1737783"/>
                      <a:pt x="693059" y="1739930"/>
                    </a:cubicBezTo>
                    <a:cubicBezTo>
                      <a:pt x="696500" y="1741433"/>
                      <a:pt x="700586" y="1739715"/>
                      <a:pt x="701985" y="1736280"/>
                    </a:cubicBezTo>
                    <a:cubicBezTo>
                      <a:pt x="702737" y="1734670"/>
                      <a:pt x="702737" y="1732845"/>
                      <a:pt x="702092" y="1731235"/>
                    </a:cubicBezTo>
                    <a:cubicBezTo>
                      <a:pt x="703813" y="1730376"/>
                      <a:pt x="705963" y="1729195"/>
                      <a:pt x="707899" y="1728336"/>
                    </a:cubicBezTo>
                    <a:cubicBezTo>
                      <a:pt x="718761" y="1723613"/>
                      <a:pt x="733494" y="1718245"/>
                      <a:pt x="740377" y="1713093"/>
                    </a:cubicBezTo>
                    <a:cubicBezTo>
                      <a:pt x="752421" y="1704075"/>
                      <a:pt x="764036" y="1694629"/>
                      <a:pt x="775220" y="1684753"/>
                    </a:cubicBezTo>
                    <a:cubicBezTo>
                      <a:pt x="786405" y="1674877"/>
                      <a:pt x="797159" y="1664679"/>
                      <a:pt x="807912" y="1654266"/>
                    </a:cubicBezTo>
                    <a:cubicBezTo>
                      <a:pt x="824044" y="1638271"/>
                      <a:pt x="840067" y="1621954"/>
                      <a:pt x="855338" y="1604992"/>
                    </a:cubicBezTo>
                    <a:cubicBezTo>
                      <a:pt x="870609" y="1588031"/>
                      <a:pt x="885342" y="1570426"/>
                      <a:pt x="899215" y="1552177"/>
                    </a:cubicBezTo>
                    <a:cubicBezTo>
                      <a:pt x="927069" y="1515678"/>
                      <a:pt x="951696" y="1476818"/>
                      <a:pt x="971806" y="1435811"/>
                    </a:cubicBezTo>
                    <a:cubicBezTo>
                      <a:pt x="973526" y="1432268"/>
                      <a:pt x="972128" y="1427974"/>
                      <a:pt x="968687" y="1426257"/>
                    </a:cubicBezTo>
                    <a:cubicBezTo>
                      <a:pt x="965138" y="1424432"/>
                      <a:pt x="960836" y="1425827"/>
                      <a:pt x="959116" y="1429370"/>
                    </a:cubicBezTo>
                    <a:close/>
                    <a:moveTo>
                      <a:pt x="698328" y="1727370"/>
                    </a:moveTo>
                    <a:cubicBezTo>
                      <a:pt x="698221" y="1727263"/>
                      <a:pt x="697790" y="1727263"/>
                      <a:pt x="697898" y="1727048"/>
                    </a:cubicBezTo>
                    <a:cubicBezTo>
                      <a:pt x="698113" y="1726726"/>
                      <a:pt x="698436" y="1727048"/>
                      <a:pt x="698651" y="1727478"/>
                    </a:cubicBezTo>
                    <a:lnTo>
                      <a:pt x="698328" y="1727370"/>
                    </a:lnTo>
                    <a:close/>
                    <a:moveTo>
                      <a:pt x="1118492" y="1603490"/>
                    </a:moveTo>
                    <a:cubicBezTo>
                      <a:pt x="1107415" y="1616049"/>
                      <a:pt x="1096231" y="1628287"/>
                      <a:pt x="1084832" y="1640632"/>
                    </a:cubicBezTo>
                    <a:cubicBezTo>
                      <a:pt x="1081391" y="1644497"/>
                      <a:pt x="1075045" y="1648576"/>
                      <a:pt x="1068485" y="1652548"/>
                    </a:cubicBezTo>
                    <a:cubicBezTo>
                      <a:pt x="1063861" y="1655339"/>
                      <a:pt x="1059237" y="1658023"/>
                      <a:pt x="1056226" y="1660492"/>
                    </a:cubicBezTo>
                    <a:cubicBezTo>
                      <a:pt x="1057516" y="1662532"/>
                      <a:pt x="1057731" y="1665215"/>
                      <a:pt x="1056441" y="1667470"/>
                    </a:cubicBezTo>
                    <a:cubicBezTo>
                      <a:pt x="1054613" y="1670690"/>
                      <a:pt x="1050526" y="1671871"/>
                      <a:pt x="1047192" y="1670153"/>
                    </a:cubicBezTo>
                    <a:cubicBezTo>
                      <a:pt x="1043751" y="1668328"/>
                      <a:pt x="1042245" y="1665967"/>
                      <a:pt x="1041385" y="1663820"/>
                    </a:cubicBezTo>
                    <a:cubicBezTo>
                      <a:pt x="1040202" y="1660384"/>
                      <a:pt x="1041063" y="1656198"/>
                      <a:pt x="1044826" y="1652011"/>
                    </a:cubicBezTo>
                    <a:cubicBezTo>
                      <a:pt x="1050526" y="1645678"/>
                      <a:pt x="1067303" y="1637519"/>
                      <a:pt x="1073325" y="1630542"/>
                    </a:cubicBezTo>
                    <a:cubicBezTo>
                      <a:pt x="1082358" y="1619914"/>
                      <a:pt x="1091284" y="1609394"/>
                      <a:pt x="1100103" y="1598766"/>
                    </a:cubicBezTo>
                    <a:cubicBezTo>
                      <a:pt x="1109029" y="1588139"/>
                      <a:pt x="1117739" y="1577511"/>
                      <a:pt x="1126343" y="1566669"/>
                    </a:cubicBezTo>
                    <a:cubicBezTo>
                      <a:pt x="1142474" y="1546380"/>
                      <a:pt x="1157852" y="1525662"/>
                      <a:pt x="1172693" y="1504729"/>
                    </a:cubicBezTo>
                    <a:cubicBezTo>
                      <a:pt x="1182587" y="1490666"/>
                      <a:pt x="1192266" y="1476603"/>
                      <a:pt x="1201622" y="1462218"/>
                    </a:cubicBezTo>
                    <a:cubicBezTo>
                      <a:pt x="1224851" y="1426364"/>
                      <a:pt x="1245714" y="1389114"/>
                      <a:pt x="1262813" y="1349395"/>
                    </a:cubicBezTo>
                    <a:cubicBezTo>
                      <a:pt x="1264318" y="1345745"/>
                      <a:pt x="1268512" y="1344027"/>
                      <a:pt x="1272169" y="1345530"/>
                    </a:cubicBezTo>
                    <a:cubicBezTo>
                      <a:pt x="1275825" y="1347033"/>
                      <a:pt x="1277546" y="1351220"/>
                      <a:pt x="1276040" y="1354762"/>
                    </a:cubicBezTo>
                    <a:cubicBezTo>
                      <a:pt x="1259909" y="1395984"/>
                      <a:pt x="1240229" y="1434952"/>
                      <a:pt x="1217430" y="1472095"/>
                    </a:cubicBezTo>
                    <a:cubicBezTo>
                      <a:pt x="1208289" y="1487016"/>
                      <a:pt x="1198611" y="1501615"/>
                      <a:pt x="1188502" y="1515893"/>
                    </a:cubicBezTo>
                    <a:cubicBezTo>
                      <a:pt x="1173338" y="1537148"/>
                      <a:pt x="1157100" y="1557652"/>
                      <a:pt x="1140323" y="1577941"/>
                    </a:cubicBezTo>
                    <a:cubicBezTo>
                      <a:pt x="1133118" y="1586528"/>
                      <a:pt x="1125912" y="1595009"/>
                      <a:pt x="1118492" y="1603490"/>
                    </a:cubicBezTo>
                    <a:close/>
                    <a:moveTo>
                      <a:pt x="1203235" y="1290460"/>
                    </a:moveTo>
                    <a:cubicBezTo>
                      <a:pt x="1206676" y="1291534"/>
                      <a:pt x="1209042" y="1293144"/>
                      <a:pt x="1209903" y="1294218"/>
                    </a:cubicBezTo>
                    <a:cubicBezTo>
                      <a:pt x="1211516" y="1296364"/>
                      <a:pt x="1211945" y="1298511"/>
                      <a:pt x="1211408" y="1300658"/>
                    </a:cubicBezTo>
                    <a:cubicBezTo>
                      <a:pt x="1211085" y="1302161"/>
                      <a:pt x="1210225" y="1304416"/>
                      <a:pt x="1206999" y="1306133"/>
                    </a:cubicBezTo>
                    <a:cubicBezTo>
                      <a:pt x="1203772" y="1307851"/>
                      <a:pt x="1199793" y="1306670"/>
                      <a:pt x="1197858" y="1303557"/>
                    </a:cubicBezTo>
                    <a:cubicBezTo>
                      <a:pt x="1194201" y="1302805"/>
                      <a:pt x="1187534" y="1301410"/>
                      <a:pt x="1185060" y="1300551"/>
                    </a:cubicBezTo>
                    <a:lnTo>
                      <a:pt x="1148604" y="1288850"/>
                    </a:lnTo>
                    <a:lnTo>
                      <a:pt x="1055150" y="1257826"/>
                    </a:lnTo>
                    <a:cubicBezTo>
                      <a:pt x="1030953" y="1250205"/>
                      <a:pt x="1006649" y="1243227"/>
                      <a:pt x="982345" y="1236571"/>
                    </a:cubicBezTo>
                    <a:cubicBezTo>
                      <a:pt x="957933" y="1229808"/>
                      <a:pt x="933413" y="1223475"/>
                      <a:pt x="908894" y="1217678"/>
                    </a:cubicBezTo>
                    <a:cubicBezTo>
                      <a:pt x="859748" y="1205977"/>
                      <a:pt x="810171" y="1195993"/>
                      <a:pt x="759842" y="1188479"/>
                    </a:cubicBezTo>
                    <a:cubicBezTo>
                      <a:pt x="755970" y="1187942"/>
                      <a:pt x="753282" y="1184400"/>
                      <a:pt x="753712" y="1180428"/>
                    </a:cubicBezTo>
                    <a:cubicBezTo>
                      <a:pt x="754250" y="1176563"/>
                      <a:pt x="757906" y="1173879"/>
                      <a:pt x="761778" y="1174416"/>
                    </a:cubicBezTo>
                    <a:cubicBezTo>
                      <a:pt x="812752" y="1180535"/>
                      <a:pt x="863189" y="1188586"/>
                      <a:pt x="912981" y="1199536"/>
                    </a:cubicBezTo>
                    <a:cubicBezTo>
                      <a:pt x="938038" y="1205010"/>
                      <a:pt x="962880" y="1211129"/>
                      <a:pt x="987507" y="1218000"/>
                    </a:cubicBezTo>
                    <a:cubicBezTo>
                      <a:pt x="1012026" y="1224870"/>
                      <a:pt x="1036438" y="1232492"/>
                      <a:pt x="1060742" y="1240650"/>
                    </a:cubicBezTo>
                    <a:cubicBezTo>
                      <a:pt x="1070206" y="1243871"/>
                      <a:pt x="1079562" y="1247091"/>
                      <a:pt x="1088811" y="1250527"/>
                    </a:cubicBezTo>
                    <a:cubicBezTo>
                      <a:pt x="1110427" y="1258256"/>
                      <a:pt x="1131935" y="1266521"/>
                      <a:pt x="1153658" y="1274143"/>
                    </a:cubicBezTo>
                    <a:lnTo>
                      <a:pt x="1189900" y="1287133"/>
                    </a:lnTo>
                    <a:cubicBezTo>
                      <a:pt x="1192911" y="1288313"/>
                      <a:pt x="1199363" y="1289279"/>
                      <a:pt x="1203235" y="1290460"/>
                    </a:cubicBezTo>
                    <a:close/>
                    <a:moveTo>
                      <a:pt x="911045" y="1391476"/>
                    </a:moveTo>
                    <a:cubicBezTo>
                      <a:pt x="911153" y="1391905"/>
                      <a:pt x="911367" y="1392227"/>
                      <a:pt x="911582" y="1392549"/>
                    </a:cubicBezTo>
                    <a:cubicBezTo>
                      <a:pt x="911260" y="1392764"/>
                      <a:pt x="911045" y="1392120"/>
                      <a:pt x="910937" y="1391476"/>
                    </a:cubicBezTo>
                    <a:lnTo>
                      <a:pt x="911045" y="1391476"/>
                    </a:lnTo>
                    <a:close/>
                    <a:moveTo>
                      <a:pt x="415387" y="1309032"/>
                    </a:moveTo>
                    <a:cubicBezTo>
                      <a:pt x="411408" y="1308924"/>
                      <a:pt x="408396" y="1305596"/>
                      <a:pt x="408504" y="1301625"/>
                    </a:cubicBezTo>
                    <a:cubicBezTo>
                      <a:pt x="408612" y="1297760"/>
                      <a:pt x="411945" y="1294647"/>
                      <a:pt x="415924" y="1294754"/>
                    </a:cubicBezTo>
                    <a:cubicBezTo>
                      <a:pt x="480019" y="1296472"/>
                      <a:pt x="543468" y="1300444"/>
                      <a:pt x="606488" y="1308388"/>
                    </a:cubicBezTo>
                    <a:cubicBezTo>
                      <a:pt x="631868" y="1311608"/>
                      <a:pt x="657032" y="1315473"/>
                      <a:pt x="682197" y="1320089"/>
                    </a:cubicBezTo>
                    <a:cubicBezTo>
                      <a:pt x="719729" y="1327066"/>
                      <a:pt x="757045" y="1335654"/>
                      <a:pt x="794255" y="1345530"/>
                    </a:cubicBezTo>
                    <a:cubicBezTo>
                      <a:pt x="801890" y="1347570"/>
                      <a:pt x="862221" y="1360237"/>
                      <a:pt x="896312" y="1371294"/>
                    </a:cubicBezTo>
                    <a:cubicBezTo>
                      <a:pt x="908033" y="1375051"/>
                      <a:pt x="916744" y="1378808"/>
                      <a:pt x="920293" y="1381814"/>
                    </a:cubicBezTo>
                    <a:cubicBezTo>
                      <a:pt x="922767" y="1383854"/>
                      <a:pt x="923842" y="1386001"/>
                      <a:pt x="924165" y="1387826"/>
                    </a:cubicBezTo>
                    <a:cubicBezTo>
                      <a:pt x="924918" y="1391583"/>
                      <a:pt x="922552" y="1395125"/>
                      <a:pt x="918788" y="1395877"/>
                    </a:cubicBezTo>
                    <a:cubicBezTo>
                      <a:pt x="915884" y="1396521"/>
                      <a:pt x="912981" y="1395018"/>
                      <a:pt x="911582" y="1392549"/>
                    </a:cubicBezTo>
                    <a:lnTo>
                      <a:pt x="911690" y="1392549"/>
                    </a:lnTo>
                    <a:cubicBezTo>
                      <a:pt x="912013" y="1392120"/>
                      <a:pt x="911690" y="1391798"/>
                      <a:pt x="911045" y="1391476"/>
                    </a:cubicBezTo>
                    <a:cubicBezTo>
                      <a:pt x="910937" y="1391154"/>
                      <a:pt x="910830" y="1390831"/>
                      <a:pt x="910830" y="1390509"/>
                    </a:cubicBezTo>
                    <a:cubicBezTo>
                      <a:pt x="910830" y="1390724"/>
                      <a:pt x="910937" y="1391046"/>
                      <a:pt x="910937" y="1391476"/>
                    </a:cubicBezTo>
                    <a:cubicBezTo>
                      <a:pt x="909862" y="1390939"/>
                      <a:pt x="907819" y="1390402"/>
                      <a:pt x="906313" y="1389758"/>
                    </a:cubicBezTo>
                    <a:cubicBezTo>
                      <a:pt x="897602" y="1386216"/>
                      <a:pt x="882977" y="1382351"/>
                      <a:pt x="867061" y="1378594"/>
                    </a:cubicBezTo>
                    <a:cubicBezTo>
                      <a:pt x="834153" y="1370757"/>
                      <a:pt x="795868" y="1363672"/>
                      <a:pt x="789953" y="1362169"/>
                    </a:cubicBezTo>
                    <a:cubicBezTo>
                      <a:pt x="752959" y="1353045"/>
                      <a:pt x="715965" y="1345530"/>
                      <a:pt x="678755" y="1338982"/>
                    </a:cubicBezTo>
                    <a:cubicBezTo>
                      <a:pt x="653913" y="1334581"/>
                      <a:pt x="628964" y="1330716"/>
                      <a:pt x="604014" y="1327174"/>
                    </a:cubicBezTo>
                    <a:cubicBezTo>
                      <a:pt x="541640" y="1318371"/>
                      <a:pt x="478836" y="1312252"/>
                      <a:pt x="415387" y="1309032"/>
                    </a:cubicBezTo>
                    <a:close/>
                    <a:moveTo>
                      <a:pt x="1761052" y="1664142"/>
                    </a:moveTo>
                    <a:cubicBezTo>
                      <a:pt x="1761482" y="1667470"/>
                      <a:pt x="1761912" y="1675735"/>
                      <a:pt x="1762020" y="1678097"/>
                    </a:cubicBezTo>
                    <a:cubicBezTo>
                      <a:pt x="1762020" y="1679600"/>
                      <a:pt x="1761805" y="1680566"/>
                      <a:pt x="1761697" y="1680781"/>
                    </a:cubicBezTo>
                    <a:cubicBezTo>
                      <a:pt x="1760945" y="1683357"/>
                      <a:pt x="1759439" y="1684431"/>
                      <a:pt x="1758578" y="1684860"/>
                    </a:cubicBezTo>
                    <a:cubicBezTo>
                      <a:pt x="1756535" y="1685934"/>
                      <a:pt x="1754492" y="1686256"/>
                      <a:pt x="1752341" y="1685182"/>
                    </a:cubicBezTo>
                    <a:cubicBezTo>
                      <a:pt x="1751481" y="1684753"/>
                      <a:pt x="1750083" y="1684109"/>
                      <a:pt x="1749115" y="1682176"/>
                    </a:cubicBezTo>
                    <a:cubicBezTo>
                      <a:pt x="1748900" y="1681962"/>
                      <a:pt x="1748577" y="1681317"/>
                      <a:pt x="1748362" y="1680137"/>
                    </a:cubicBezTo>
                    <a:cubicBezTo>
                      <a:pt x="1748362" y="1679922"/>
                      <a:pt x="1748255" y="1679493"/>
                      <a:pt x="1748255" y="1678849"/>
                    </a:cubicBezTo>
                    <a:cubicBezTo>
                      <a:pt x="1748255" y="1678634"/>
                      <a:pt x="1748362" y="1678419"/>
                      <a:pt x="1748362" y="1678204"/>
                    </a:cubicBezTo>
                    <a:cubicBezTo>
                      <a:pt x="1748792" y="1677882"/>
                      <a:pt x="1749115" y="1677131"/>
                      <a:pt x="1748900" y="1675628"/>
                    </a:cubicBezTo>
                    <a:cubicBezTo>
                      <a:pt x="1748685" y="1676165"/>
                      <a:pt x="1748577" y="1676916"/>
                      <a:pt x="1748470" y="1677668"/>
                    </a:cubicBezTo>
                    <a:cubicBezTo>
                      <a:pt x="1748577" y="1676809"/>
                      <a:pt x="1748577" y="1675950"/>
                      <a:pt x="1748792" y="1675199"/>
                    </a:cubicBezTo>
                    <a:cubicBezTo>
                      <a:pt x="1748470" y="1672193"/>
                      <a:pt x="1747287" y="1668221"/>
                      <a:pt x="1746964" y="1666396"/>
                    </a:cubicBezTo>
                    <a:cubicBezTo>
                      <a:pt x="1746211" y="1662532"/>
                      <a:pt x="1745459" y="1658774"/>
                      <a:pt x="1744598" y="1654910"/>
                    </a:cubicBezTo>
                    <a:cubicBezTo>
                      <a:pt x="1743308" y="1649113"/>
                      <a:pt x="1741802" y="1643316"/>
                      <a:pt x="1740297" y="1637627"/>
                    </a:cubicBezTo>
                    <a:cubicBezTo>
                      <a:pt x="1736748" y="1623886"/>
                      <a:pt x="1732338" y="1610467"/>
                      <a:pt x="1727392" y="1597263"/>
                    </a:cubicBezTo>
                    <a:cubicBezTo>
                      <a:pt x="1722445" y="1583952"/>
                      <a:pt x="1717068" y="1570856"/>
                      <a:pt x="1711153" y="1557866"/>
                    </a:cubicBezTo>
                    <a:cubicBezTo>
                      <a:pt x="1702227" y="1537685"/>
                      <a:pt x="1692548" y="1519650"/>
                      <a:pt x="1682332" y="1502904"/>
                    </a:cubicBezTo>
                    <a:cubicBezTo>
                      <a:pt x="1671363" y="1484654"/>
                      <a:pt x="1659533" y="1468015"/>
                      <a:pt x="1646736" y="1452128"/>
                    </a:cubicBezTo>
                    <a:cubicBezTo>
                      <a:pt x="1621893" y="1421319"/>
                      <a:pt x="1593180" y="1393408"/>
                      <a:pt x="1558874" y="1362921"/>
                    </a:cubicBezTo>
                    <a:cubicBezTo>
                      <a:pt x="1555863" y="1360344"/>
                      <a:pt x="1555541" y="1355836"/>
                      <a:pt x="1558121" y="1352830"/>
                    </a:cubicBezTo>
                    <a:cubicBezTo>
                      <a:pt x="1560702" y="1349824"/>
                      <a:pt x="1565219" y="1349502"/>
                      <a:pt x="1568123" y="1352079"/>
                    </a:cubicBezTo>
                    <a:cubicBezTo>
                      <a:pt x="1604364" y="1382029"/>
                      <a:pt x="1634906" y="1409403"/>
                      <a:pt x="1661146" y="1440319"/>
                    </a:cubicBezTo>
                    <a:cubicBezTo>
                      <a:pt x="1674911" y="1456636"/>
                      <a:pt x="1687386" y="1473812"/>
                      <a:pt x="1698893" y="1492920"/>
                    </a:cubicBezTo>
                    <a:cubicBezTo>
                      <a:pt x="1709432" y="1510418"/>
                      <a:pt x="1718896" y="1529526"/>
                      <a:pt x="1727822" y="1550674"/>
                    </a:cubicBezTo>
                    <a:cubicBezTo>
                      <a:pt x="1733521" y="1564200"/>
                      <a:pt x="1738791" y="1577833"/>
                      <a:pt x="1743415" y="1591574"/>
                    </a:cubicBezTo>
                    <a:cubicBezTo>
                      <a:pt x="1748039" y="1605529"/>
                      <a:pt x="1752019" y="1619592"/>
                      <a:pt x="1755245" y="1633977"/>
                    </a:cubicBezTo>
                    <a:cubicBezTo>
                      <a:pt x="1756643" y="1639988"/>
                      <a:pt x="1757826" y="1645892"/>
                      <a:pt x="1759009" y="1652011"/>
                    </a:cubicBezTo>
                    <a:cubicBezTo>
                      <a:pt x="1759761" y="1655983"/>
                      <a:pt x="1760407" y="1660062"/>
                      <a:pt x="1761052" y="1664142"/>
                    </a:cubicBezTo>
                    <a:close/>
                    <a:moveTo>
                      <a:pt x="1748362" y="1677668"/>
                    </a:moveTo>
                    <a:cubicBezTo>
                      <a:pt x="1748362" y="1677882"/>
                      <a:pt x="1748255" y="1677990"/>
                      <a:pt x="1748255" y="1678204"/>
                    </a:cubicBezTo>
                    <a:cubicBezTo>
                      <a:pt x="1748147" y="1678204"/>
                      <a:pt x="1748255" y="1678634"/>
                      <a:pt x="1748147" y="1678634"/>
                    </a:cubicBezTo>
                    <a:cubicBezTo>
                      <a:pt x="1748039" y="1678634"/>
                      <a:pt x="1748147" y="1678419"/>
                      <a:pt x="1748147" y="1678419"/>
                    </a:cubicBezTo>
                    <a:cubicBezTo>
                      <a:pt x="1748255" y="1678097"/>
                      <a:pt x="1748362" y="1677990"/>
                      <a:pt x="1748362" y="1677668"/>
                    </a:cubicBezTo>
                    <a:close/>
                    <a:moveTo>
                      <a:pt x="1863754" y="1049462"/>
                    </a:moveTo>
                    <a:lnTo>
                      <a:pt x="1863001" y="1050643"/>
                    </a:lnTo>
                    <a:cubicBezTo>
                      <a:pt x="1863754" y="1049784"/>
                      <a:pt x="1864830" y="1049247"/>
                      <a:pt x="1866012" y="1048925"/>
                    </a:cubicBezTo>
                    <a:cubicBezTo>
                      <a:pt x="1865690" y="1048925"/>
                      <a:pt x="1865367" y="1048818"/>
                      <a:pt x="1865152" y="1048818"/>
                    </a:cubicBezTo>
                    <a:cubicBezTo>
                      <a:pt x="1865690" y="1048496"/>
                      <a:pt x="1866443" y="1047637"/>
                      <a:pt x="1866550" y="1048818"/>
                    </a:cubicBezTo>
                    <a:cubicBezTo>
                      <a:pt x="1867410" y="1048711"/>
                      <a:pt x="1868163" y="1048711"/>
                      <a:pt x="1869023" y="1048925"/>
                    </a:cubicBezTo>
                    <a:cubicBezTo>
                      <a:pt x="1872680" y="1049569"/>
                      <a:pt x="1875153" y="1053219"/>
                      <a:pt x="1874400" y="1056869"/>
                    </a:cubicBezTo>
                    <a:cubicBezTo>
                      <a:pt x="1874185" y="1057835"/>
                      <a:pt x="1873325" y="1061485"/>
                      <a:pt x="1868486" y="1062344"/>
                    </a:cubicBezTo>
                    <a:cubicBezTo>
                      <a:pt x="1867948" y="1062451"/>
                      <a:pt x="1866873" y="1062559"/>
                      <a:pt x="1865475" y="1062666"/>
                    </a:cubicBezTo>
                    <a:cubicBezTo>
                      <a:pt x="1859882" y="1062988"/>
                      <a:pt x="1846009" y="1063203"/>
                      <a:pt x="1844612" y="1063310"/>
                    </a:cubicBezTo>
                    <a:cubicBezTo>
                      <a:pt x="1838052" y="1064061"/>
                      <a:pt x="1831599" y="1065135"/>
                      <a:pt x="1825254" y="1066531"/>
                    </a:cubicBezTo>
                    <a:cubicBezTo>
                      <a:pt x="1815468" y="1068570"/>
                      <a:pt x="1805789" y="1071146"/>
                      <a:pt x="1796111" y="1073830"/>
                    </a:cubicBezTo>
                    <a:cubicBezTo>
                      <a:pt x="1780087" y="1078339"/>
                      <a:pt x="1763310" y="1083170"/>
                      <a:pt x="1746319" y="1088322"/>
                    </a:cubicBezTo>
                    <a:cubicBezTo>
                      <a:pt x="1730080" y="1093368"/>
                      <a:pt x="1713626" y="1098628"/>
                      <a:pt x="1697818" y="1104961"/>
                    </a:cubicBezTo>
                    <a:cubicBezTo>
                      <a:pt x="1676525" y="1113442"/>
                      <a:pt x="1656199" y="1123533"/>
                      <a:pt x="1638777" y="1136951"/>
                    </a:cubicBezTo>
                    <a:cubicBezTo>
                      <a:pt x="1635766" y="1139420"/>
                      <a:pt x="1631250" y="1138991"/>
                      <a:pt x="1628776" y="1135985"/>
                    </a:cubicBezTo>
                    <a:cubicBezTo>
                      <a:pt x="1626303" y="1132872"/>
                      <a:pt x="1626733" y="1128364"/>
                      <a:pt x="1629744" y="1125894"/>
                    </a:cubicBezTo>
                    <a:cubicBezTo>
                      <a:pt x="1647488" y="1110544"/>
                      <a:pt x="1668351" y="1098198"/>
                      <a:pt x="1690828" y="1088215"/>
                    </a:cubicBezTo>
                    <a:cubicBezTo>
                      <a:pt x="1706959" y="1081023"/>
                      <a:pt x="1723843" y="1075011"/>
                      <a:pt x="1740726" y="1069966"/>
                    </a:cubicBezTo>
                    <a:cubicBezTo>
                      <a:pt x="1757933" y="1064706"/>
                      <a:pt x="1775248" y="1060734"/>
                      <a:pt x="1791701" y="1056762"/>
                    </a:cubicBezTo>
                    <a:cubicBezTo>
                      <a:pt x="1800090" y="1054722"/>
                      <a:pt x="1808585" y="1052897"/>
                      <a:pt x="1817189" y="1051394"/>
                    </a:cubicBezTo>
                    <a:cubicBezTo>
                      <a:pt x="1825792" y="1049891"/>
                      <a:pt x="1834503" y="1048818"/>
                      <a:pt x="1843321" y="1048281"/>
                    </a:cubicBezTo>
                    <a:cubicBezTo>
                      <a:pt x="1844719" y="1048174"/>
                      <a:pt x="1857947" y="1048818"/>
                      <a:pt x="1864184" y="1048818"/>
                    </a:cubicBezTo>
                    <a:lnTo>
                      <a:pt x="1863754" y="1049462"/>
                    </a:lnTo>
                    <a:close/>
                    <a:moveTo>
                      <a:pt x="1408639" y="918926"/>
                    </a:moveTo>
                    <a:cubicBezTo>
                      <a:pt x="1410682" y="894236"/>
                      <a:pt x="1411973" y="868150"/>
                      <a:pt x="1412833" y="841957"/>
                    </a:cubicBezTo>
                    <a:cubicBezTo>
                      <a:pt x="1413801" y="809537"/>
                      <a:pt x="1413908" y="776689"/>
                      <a:pt x="1412510" y="745665"/>
                    </a:cubicBezTo>
                    <a:cubicBezTo>
                      <a:pt x="1410897" y="710776"/>
                      <a:pt x="1407671" y="678035"/>
                      <a:pt x="1402079" y="650232"/>
                    </a:cubicBezTo>
                    <a:cubicBezTo>
                      <a:pt x="1401326" y="646582"/>
                      <a:pt x="1403692" y="642932"/>
                      <a:pt x="1407348" y="642180"/>
                    </a:cubicBezTo>
                    <a:cubicBezTo>
                      <a:pt x="1411005" y="641322"/>
                      <a:pt x="1414661" y="643683"/>
                      <a:pt x="1415521" y="647333"/>
                    </a:cubicBezTo>
                    <a:cubicBezTo>
                      <a:pt x="1422297" y="675566"/>
                      <a:pt x="1427028" y="708951"/>
                      <a:pt x="1429717" y="744591"/>
                    </a:cubicBezTo>
                    <a:cubicBezTo>
                      <a:pt x="1432083" y="776152"/>
                      <a:pt x="1432943" y="809537"/>
                      <a:pt x="1432083" y="842493"/>
                    </a:cubicBezTo>
                    <a:cubicBezTo>
                      <a:pt x="1431437" y="869116"/>
                      <a:pt x="1429502" y="895524"/>
                      <a:pt x="1426921" y="920643"/>
                    </a:cubicBezTo>
                    <a:cubicBezTo>
                      <a:pt x="1422189" y="965515"/>
                      <a:pt x="1414554" y="1006093"/>
                      <a:pt x="1405628" y="1036580"/>
                    </a:cubicBezTo>
                    <a:cubicBezTo>
                      <a:pt x="1404552" y="1040337"/>
                      <a:pt x="1400681" y="1042592"/>
                      <a:pt x="1396917" y="1041518"/>
                    </a:cubicBezTo>
                    <a:cubicBezTo>
                      <a:pt x="1393045" y="1040552"/>
                      <a:pt x="1390787" y="1036580"/>
                      <a:pt x="1391862" y="1032823"/>
                    </a:cubicBezTo>
                    <a:cubicBezTo>
                      <a:pt x="1399605" y="1002765"/>
                      <a:pt x="1405090" y="962832"/>
                      <a:pt x="1408639" y="918926"/>
                    </a:cubicBezTo>
                    <a:close/>
                    <a:moveTo>
                      <a:pt x="1461549" y="1632581"/>
                    </a:moveTo>
                    <a:cubicBezTo>
                      <a:pt x="1455312" y="1735958"/>
                      <a:pt x="1448429" y="1839335"/>
                      <a:pt x="1440471" y="1942605"/>
                    </a:cubicBezTo>
                    <a:cubicBezTo>
                      <a:pt x="1432406" y="2045767"/>
                      <a:pt x="1423049" y="2148929"/>
                      <a:pt x="1413586" y="2252092"/>
                    </a:cubicBezTo>
                    <a:cubicBezTo>
                      <a:pt x="1411758" y="2271629"/>
                      <a:pt x="1409607" y="2291166"/>
                      <a:pt x="1407348" y="2310597"/>
                    </a:cubicBezTo>
                    <a:cubicBezTo>
                      <a:pt x="1398100" y="2388210"/>
                      <a:pt x="1386163" y="2465394"/>
                      <a:pt x="1378742" y="2543222"/>
                    </a:cubicBezTo>
                    <a:cubicBezTo>
                      <a:pt x="1376807" y="2564262"/>
                      <a:pt x="1368311" y="2597755"/>
                      <a:pt x="1365838" y="2626632"/>
                    </a:cubicBezTo>
                    <a:cubicBezTo>
                      <a:pt x="1364869" y="2639299"/>
                      <a:pt x="1364977" y="2651000"/>
                      <a:pt x="1367666" y="2660125"/>
                    </a:cubicBezTo>
                    <a:cubicBezTo>
                      <a:pt x="1368741" y="2663775"/>
                      <a:pt x="1366698" y="2667532"/>
                      <a:pt x="1363041" y="2668605"/>
                    </a:cubicBezTo>
                    <a:cubicBezTo>
                      <a:pt x="1359385" y="2669679"/>
                      <a:pt x="1355621" y="2667639"/>
                      <a:pt x="1354545" y="2664097"/>
                    </a:cubicBezTo>
                    <a:cubicBezTo>
                      <a:pt x="1351319" y="2653576"/>
                      <a:pt x="1350781" y="2640158"/>
                      <a:pt x="1351857" y="2625558"/>
                    </a:cubicBezTo>
                    <a:cubicBezTo>
                      <a:pt x="1353900" y="2596574"/>
                      <a:pt x="1362073" y="2563081"/>
                      <a:pt x="1363794" y="2541934"/>
                    </a:cubicBezTo>
                    <a:cubicBezTo>
                      <a:pt x="1365407" y="2522396"/>
                      <a:pt x="1367343" y="2502859"/>
                      <a:pt x="1369494" y="2483321"/>
                    </a:cubicBezTo>
                    <a:cubicBezTo>
                      <a:pt x="1377882" y="2405708"/>
                      <a:pt x="1389066" y="2328309"/>
                      <a:pt x="1395734" y="2250481"/>
                    </a:cubicBezTo>
                    <a:cubicBezTo>
                      <a:pt x="1401111" y="2188541"/>
                      <a:pt x="1406166" y="2126708"/>
                      <a:pt x="1411220" y="2064875"/>
                    </a:cubicBezTo>
                    <a:cubicBezTo>
                      <a:pt x="1416274" y="2002935"/>
                      <a:pt x="1421221" y="1941102"/>
                      <a:pt x="1426061" y="1879162"/>
                    </a:cubicBezTo>
                    <a:cubicBezTo>
                      <a:pt x="1432513" y="1796610"/>
                      <a:pt x="1438750" y="1714059"/>
                      <a:pt x="1444343" y="1631508"/>
                    </a:cubicBezTo>
                    <a:cubicBezTo>
                      <a:pt x="1448644" y="1569567"/>
                      <a:pt x="1447891" y="1506661"/>
                      <a:pt x="1450580" y="1444291"/>
                    </a:cubicBezTo>
                    <a:cubicBezTo>
                      <a:pt x="1451763" y="1417239"/>
                      <a:pt x="1453699" y="1390295"/>
                      <a:pt x="1456817" y="1363565"/>
                    </a:cubicBezTo>
                    <a:cubicBezTo>
                      <a:pt x="1457248" y="1359700"/>
                      <a:pt x="1460797" y="1356909"/>
                      <a:pt x="1464668" y="1357339"/>
                    </a:cubicBezTo>
                    <a:cubicBezTo>
                      <a:pt x="1468539" y="1357768"/>
                      <a:pt x="1471443" y="1361311"/>
                      <a:pt x="1471013" y="1365175"/>
                    </a:cubicBezTo>
                    <a:cubicBezTo>
                      <a:pt x="1468217" y="1391583"/>
                      <a:pt x="1466711" y="1418205"/>
                      <a:pt x="1465851" y="1444828"/>
                    </a:cubicBezTo>
                    <a:cubicBezTo>
                      <a:pt x="1463808" y="1507412"/>
                      <a:pt x="1465206" y="1570426"/>
                      <a:pt x="1461549" y="1632581"/>
                    </a:cubicBezTo>
                    <a:close/>
                    <a:moveTo>
                      <a:pt x="1557261" y="2314891"/>
                    </a:moveTo>
                    <a:cubicBezTo>
                      <a:pt x="1556938" y="2315213"/>
                      <a:pt x="1556723" y="2315535"/>
                      <a:pt x="1556508" y="2315964"/>
                    </a:cubicBezTo>
                    <a:cubicBezTo>
                      <a:pt x="1555863" y="2315749"/>
                      <a:pt x="1556293" y="2315105"/>
                      <a:pt x="1557154" y="2314461"/>
                    </a:cubicBezTo>
                    <a:cubicBezTo>
                      <a:pt x="1557154" y="2314569"/>
                      <a:pt x="1557261" y="2314676"/>
                      <a:pt x="1557261" y="2314891"/>
                    </a:cubicBezTo>
                    <a:close/>
                    <a:moveTo>
                      <a:pt x="1551669" y="2228475"/>
                    </a:moveTo>
                    <a:cubicBezTo>
                      <a:pt x="1552744" y="2232983"/>
                      <a:pt x="1568123" y="2287517"/>
                      <a:pt x="1570381" y="2309309"/>
                    </a:cubicBezTo>
                    <a:cubicBezTo>
                      <a:pt x="1571026" y="2315213"/>
                      <a:pt x="1570381" y="2319507"/>
                      <a:pt x="1569521" y="2321332"/>
                    </a:cubicBezTo>
                    <a:cubicBezTo>
                      <a:pt x="1568338" y="2323479"/>
                      <a:pt x="1566832" y="2324659"/>
                      <a:pt x="1565219" y="2325304"/>
                    </a:cubicBezTo>
                    <a:cubicBezTo>
                      <a:pt x="1561670" y="2326699"/>
                      <a:pt x="1557691" y="2324981"/>
                      <a:pt x="1556293" y="2321439"/>
                    </a:cubicBezTo>
                    <a:cubicBezTo>
                      <a:pt x="1555648" y="2319614"/>
                      <a:pt x="1555756" y="2317574"/>
                      <a:pt x="1556508" y="2315964"/>
                    </a:cubicBezTo>
                    <a:cubicBezTo>
                      <a:pt x="1556616" y="2315964"/>
                      <a:pt x="1556723" y="2316071"/>
                      <a:pt x="1556831" y="2316071"/>
                    </a:cubicBezTo>
                    <a:cubicBezTo>
                      <a:pt x="1557261" y="2316179"/>
                      <a:pt x="1557369" y="2315642"/>
                      <a:pt x="1557261" y="2314891"/>
                    </a:cubicBezTo>
                    <a:cubicBezTo>
                      <a:pt x="1557691" y="2314247"/>
                      <a:pt x="1558336" y="2313710"/>
                      <a:pt x="1558982" y="2313173"/>
                    </a:cubicBezTo>
                    <a:cubicBezTo>
                      <a:pt x="1558336" y="2313603"/>
                      <a:pt x="1557691" y="2314032"/>
                      <a:pt x="1557154" y="2314461"/>
                    </a:cubicBezTo>
                    <a:cubicBezTo>
                      <a:pt x="1556938" y="2313388"/>
                      <a:pt x="1556616" y="2312100"/>
                      <a:pt x="1556401" y="2311026"/>
                    </a:cubicBezTo>
                    <a:cubicBezTo>
                      <a:pt x="1553390" y="2289878"/>
                      <a:pt x="1536398" y="2237385"/>
                      <a:pt x="1535107" y="2232983"/>
                    </a:cubicBezTo>
                    <a:cubicBezTo>
                      <a:pt x="1525859" y="2200242"/>
                      <a:pt x="1515642" y="2167608"/>
                      <a:pt x="1505103" y="2135081"/>
                    </a:cubicBezTo>
                    <a:cubicBezTo>
                      <a:pt x="1498221" y="2113397"/>
                      <a:pt x="1491123" y="2091712"/>
                      <a:pt x="1483810" y="2070243"/>
                    </a:cubicBezTo>
                    <a:cubicBezTo>
                      <a:pt x="1471551" y="2034281"/>
                      <a:pt x="1458646" y="1998641"/>
                      <a:pt x="1444450" y="1963538"/>
                    </a:cubicBezTo>
                    <a:cubicBezTo>
                      <a:pt x="1442945" y="1959888"/>
                      <a:pt x="1444558" y="1955701"/>
                      <a:pt x="1448214" y="1954198"/>
                    </a:cubicBezTo>
                    <a:cubicBezTo>
                      <a:pt x="1451871" y="1952695"/>
                      <a:pt x="1456064" y="1954306"/>
                      <a:pt x="1457570" y="1957956"/>
                    </a:cubicBezTo>
                    <a:cubicBezTo>
                      <a:pt x="1477035" y="2001539"/>
                      <a:pt x="1494994" y="2045982"/>
                      <a:pt x="1510803" y="2091068"/>
                    </a:cubicBezTo>
                    <a:cubicBezTo>
                      <a:pt x="1517148" y="2109210"/>
                      <a:pt x="1523063" y="2127352"/>
                      <a:pt x="1528655" y="2145602"/>
                    </a:cubicBezTo>
                    <a:cubicBezTo>
                      <a:pt x="1537043" y="2173083"/>
                      <a:pt x="1544464" y="2200779"/>
                      <a:pt x="1551669" y="2228475"/>
                    </a:cubicBezTo>
                    <a:close/>
                    <a:moveTo>
                      <a:pt x="1640176" y="1927254"/>
                    </a:moveTo>
                    <a:cubicBezTo>
                      <a:pt x="1660931" y="1976420"/>
                      <a:pt x="1680289" y="2026230"/>
                      <a:pt x="1706313" y="2072389"/>
                    </a:cubicBezTo>
                    <a:cubicBezTo>
                      <a:pt x="1708249" y="2075717"/>
                      <a:pt x="1707174" y="2079904"/>
                      <a:pt x="1703840" y="2081729"/>
                    </a:cubicBezTo>
                    <a:cubicBezTo>
                      <a:pt x="1700614" y="2083661"/>
                      <a:pt x="1696420" y="2082588"/>
                      <a:pt x="1694484" y="2079367"/>
                    </a:cubicBezTo>
                    <a:cubicBezTo>
                      <a:pt x="1662221" y="2025800"/>
                      <a:pt x="1638455" y="1967295"/>
                      <a:pt x="1612322" y="1910293"/>
                    </a:cubicBezTo>
                    <a:cubicBezTo>
                      <a:pt x="1605439" y="1895264"/>
                      <a:pt x="1598449" y="1880235"/>
                      <a:pt x="1591137" y="1865528"/>
                    </a:cubicBezTo>
                    <a:cubicBezTo>
                      <a:pt x="1580060" y="1843522"/>
                      <a:pt x="1568338" y="1821945"/>
                      <a:pt x="1554895" y="1801334"/>
                    </a:cubicBezTo>
                    <a:cubicBezTo>
                      <a:pt x="1531666" y="1765801"/>
                      <a:pt x="1503705" y="1733060"/>
                      <a:pt x="1466603" y="1705686"/>
                    </a:cubicBezTo>
                    <a:cubicBezTo>
                      <a:pt x="1463377" y="1703431"/>
                      <a:pt x="1462625" y="1699030"/>
                      <a:pt x="1464883" y="1695810"/>
                    </a:cubicBezTo>
                    <a:cubicBezTo>
                      <a:pt x="1467249" y="1692589"/>
                      <a:pt x="1471658" y="1691838"/>
                      <a:pt x="1474885" y="1694092"/>
                    </a:cubicBezTo>
                    <a:cubicBezTo>
                      <a:pt x="1528010" y="1731020"/>
                      <a:pt x="1564896" y="1777931"/>
                      <a:pt x="1594040" y="1829781"/>
                    </a:cubicBezTo>
                    <a:cubicBezTo>
                      <a:pt x="1611462" y="1861019"/>
                      <a:pt x="1626088" y="1893976"/>
                      <a:pt x="1640176" y="1927254"/>
                    </a:cubicBezTo>
                    <a:close/>
                    <a:moveTo>
                      <a:pt x="1735027" y="1768055"/>
                    </a:moveTo>
                    <a:cubicBezTo>
                      <a:pt x="1738038" y="1770202"/>
                      <a:pt x="1738791" y="1774496"/>
                      <a:pt x="1736533" y="1777502"/>
                    </a:cubicBezTo>
                    <a:cubicBezTo>
                      <a:pt x="1734382" y="1780615"/>
                      <a:pt x="1730080" y="1781259"/>
                      <a:pt x="1727069" y="1779112"/>
                    </a:cubicBezTo>
                    <a:cubicBezTo>
                      <a:pt x="1718143" y="1772993"/>
                      <a:pt x="1709540" y="1762259"/>
                      <a:pt x="1701367" y="1749377"/>
                    </a:cubicBezTo>
                    <a:cubicBezTo>
                      <a:pt x="1685881" y="1724794"/>
                      <a:pt x="1672115" y="1692267"/>
                      <a:pt x="1659855" y="1675628"/>
                    </a:cubicBezTo>
                    <a:cubicBezTo>
                      <a:pt x="1645875" y="1656091"/>
                      <a:pt x="1630927" y="1637519"/>
                      <a:pt x="1615549" y="1619485"/>
                    </a:cubicBezTo>
                    <a:cubicBezTo>
                      <a:pt x="1605224" y="1607354"/>
                      <a:pt x="1594685" y="1595438"/>
                      <a:pt x="1583932" y="1583737"/>
                    </a:cubicBezTo>
                    <a:cubicBezTo>
                      <a:pt x="1557046" y="1554431"/>
                      <a:pt x="1528763" y="1526413"/>
                      <a:pt x="1499189" y="1498932"/>
                    </a:cubicBezTo>
                    <a:cubicBezTo>
                      <a:pt x="1496285" y="1496355"/>
                      <a:pt x="1495963" y="1491847"/>
                      <a:pt x="1498651" y="1488841"/>
                    </a:cubicBezTo>
                    <a:cubicBezTo>
                      <a:pt x="1501232" y="1485943"/>
                      <a:pt x="1505749" y="1485728"/>
                      <a:pt x="1508652" y="1488304"/>
                    </a:cubicBezTo>
                    <a:cubicBezTo>
                      <a:pt x="1530914" y="1507412"/>
                      <a:pt x="1552637" y="1526735"/>
                      <a:pt x="1573392" y="1546917"/>
                    </a:cubicBezTo>
                    <a:cubicBezTo>
                      <a:pt x="1587480" y="1560443"/>
                      <a:pt x="1601030" y="1574398"/>
                      <a:pt x="1614150" y="1588783"/>
                    </a:cubicBezTo>
                    <a:cubicBezTo>
                      <a:pt x="1625120" y="1600699"/>
                      <a:pt x="1635659" y="1613151"/>
                      <a:pt x="1645767" y="1625926"/>
                    </a:cubicBezTo>
                    <a:cubicBezTo>
                      <a:pt x="1655877" y="1638593"/>
                      <a:pt x="1665448" y="1651689"/>
                      <a:pt x="1674696" y="1665215"/>
                    </a:cubicBezTo>
                    <a:cubicBezTo>
                      <a:pt x="1686526" y="1682606"/>
                      <a:pt x="1699538" y="1715991"/>
                      <a:pt x="1714379" y="1741540"/>
                    </a:cubicBezTo>
                    <a:cubicBezTo>
                      <a:pt x="1720939" y="1752812"/>
                      <a:pt x="1727607" y="1762473"/>
                      <a:pt x="1735027" y="1768055"/>
                    </a:cubicBezTo>
                    <a:close/>
                    <a:moveTo>
                      <a:pt x="1273352" y="1823984"/>
                    </a:moveTo>
                    <a:cubicBezTo>
                      <a:pt x="1292494" y="1804339"/>
                      <a:pt x="1311852" y="1784909"/>
                      <a:pt x="1331639" y="1765908"/>
                    </a:cubicBezTo>
                    <a:cubicBezTo>
                      <a:pt x="1342501" y="1755281"/>
                      <a:pt x="1353793" y="1744975"/>
                      <a:pt x="1365084" y="1734777"/>
                    </a:cubicBezTo>
                    <a:cubicBezTo>
                      <a:pt x="1376484" y="1724579"/>
                      <a:pt x="1388098" y="1714381"/>
                      <a:pt x="1399605" y="1704398"/>
                    </a:cubicBezTo>
                    <a:cubicBezTo>
                      <a:pt x="1403477" y="1700962"/>
                      <a:pt x="1410790" y="1697957"/>
                      <a:pt x="1417242" y="1694736"/>
                    </a:cubicBezTo>
                    <a:cubicBezTo>
                      <a:pt x="1423157" y="1691838"/>
                      <a:pt x="1428642" y="1688832"/>
                      <a:pt x="1431653" y="1685934"/>
                    </a:cubicBezTo>
                    <a:cubicBezTo>
                      <a:pt x="1434557" y="1683250"/>
                      <a:pt x="1435954" y="1680351"/>
                      <a:pt x="1436170" y="1677668"/>
                    </a:cubicBezTo>
                    <a:cubicBezTo>
                      <a:pt x="1436492" y="1674555"/>
                      <a:pt x="1435632" y="1671119"/>
                      <a:pt x="1432083" y="1667899"/>
                    </a:cubicBezTo>
                    <a:cubicBezTo>
                      <a:pt x="1429287" y="1665430"/>
                      <a:pt x="1424985" y="1665537"/>
                      <a:pt x="1422404" y="1668328"/>
                    </a:cubicBezTo>
                    <a:cubicBezTo>
                      <a:pt x="1420361" y="1670475"/>
                      <a:pt x="1420038" y="1673803"/>
                      <a:pt x="1421436" y="1676272"/>
                    </a:cubicBezTo>
                    <a:cubicBezTo>
                      <a:pt x="1418318" y="1678634"/>
                      <a:pt x="1413048" y="1680781"/>
                      <a:pt x="1407779" y="1683035"/>
                    </a:cubicBezTo>
                    <a:cubicBezTo>
                      <a:pt x="1400788" y="1686041"/>
                      <a:pt x="1393906" y="1689261"/>
                      <a:pt x="1389711" y="1692697"/>
                    </a:cubicBezTo>
                    <a:cubicBezTo>
                      <a:pt x="1375408" y="1704290"/>
                      <a:pt x="1360998" y="1716099"/>
                      <a:pt x="1347018" y="1728122"/>
                    </a:cubicBezTo>
                    <a:cubicBezTo>
                      <a:pt x="1337554" y="1736173"/>
                      <a:pt x="1328305" y="1744439"/>
                      <a:pt x="1319164" y="1752812"/>
                    </a:cubicBezTo>
                    <a:cubicBezTo>
                      <a:pt x="1298947" y="1771705"/>
                      <a:pt x="1278836" y="1790706"/>
                      <a:pt x="1259479" y="1810566"/>
                    </a:cubicBezTo>
                    <a:cubicBezTo>
                      <a:pt x="1246574" y="1823769"/>
                      <a:pt x="1233992" y="1837296"/>
                      <a:pt x="1221732" y="1851036"/>
                    </a:cubicBezTo>
                    <a:cubicBezTo>
                      <a:pt x="1190975" y="1885602"/>
                      <a:pt x="1162262" y="1921994"/>
                      <a:pt x="1136237" y="1960103"/>
                    </a:cubicBezTo>
                    <a:cubicBezTo>
                      <a:pt x="1133978" y="1963323"/>
                      <a:pt x="1134731" y="1967724"/>
                      <a:pt x="1137957" y="1970086"/>
                    </a:cubicBezTo>
                    <a:cubicBezTo>
                      <a:pt x="1141184" y="1972340"/>
                      <a:pt x="1145593" y="1971589"/>
                      <a:pt x="1147851" y="1968368"/>
                    </a:cubicBezTo>
                    <a:cubicBezTo>
                      <a:pt x="1169359" y="1938955"/>
                      <a:pt x="1192803" y="1910937"/>
                      <a:pt x="1217108" y="1883777"/>
                    </a:cubicBezTo>
                    <a:cubicBezTo>
                      <a:pt x="1235282" y="1863381"/>
                      <a:pt x="1254209" y="1843522"/>
                      <a:pt x="1273352" y="1823984"/>
                    </a:cubicBezTo>
                    <a:close/>
                    <a:moveTo>
                      <a:pt x="1422942" y="1678097"/>
                    </a:moveTo>
                    <a:cubicBezTo>
                      <a:pt x="1422942" y="1678097"/>
                      <a:pt x="1422834" y="1677990"/>
                      <a:pt x="1422727" y="1677990"/>
                    </a:cubicBezTo>
                    <a:cubicBezTo>
                      <a:pt x="1422619" y="1677882"/>
                      <a:pt x="1422512" y="1677775"/>
                      <a:pt x="1422404" y="1677668"/>
                    </a:cubicBezTo>
                    <a:cubicBezTo>
                      <a:pt x="1422512" y="1678097"/>
                      <a:pt x="1422619" y="1678312"/>
                      <a:pt x="1422942" y="1678097"/>
                    </a:cubicBezTo>
                    <a:close/>
                    <a:moveTo>
                      <a:pt x="1286687" y="2109532"/>
                    </a:moveTo>
                    <a:cubicBezTo>
                      <a:pt x="1271954" y="2127996"/>
                      <a:pt x="1257651" y="2146568"/>
                      <a:pt x="1243993" y="2165783"/>
                    </a:cubicBezTo>
                    <a:cubicBezTo>
                      <a:pt x="1225926" y="2191117"/>
                      <a:pt x="1208934" y="2217310"/>
                      <a:pt x="1193664" y="2245221"/>
                    </a:cubicBezTo>
                    <a:cubicBezTo>
                      <a:pt x="1191836" y="2248656"/>
                      <a:pt x="1187534" y="2250052"/>
                      <a:pt x="1183985" y="2248227"/>
                    </a:cubicBezTo>
                    <a:cubicBezTo>
                      <a:pt x="1180543" y="2246402"/>
                      <a:pt x="1179146" y="2242001"/>
                      <a:pt x="1180974" y="2238566"/>
                    </a:cubicBezTo>
                    <a:cubicBezTo>
                      <a:pt x="1199256" y="2202282"/>
                      <a:pt x="1219796" y="2168252"/>
                      <a:pt x="1242810" y="2135833"/>
                    </a:cubicBezTo>
                    <a:cubicBezTo>
                      <a:pt x="1254317" y="2119516"/>
                      <a:pt x="1266469" y="2103736"/>
                      <a:pt x="1279159" y="2088170"/>
                    </a:cubicBezTo>
                    <a:cubicBezTo>
                      <a:pt x="1291634" y="2072819"/>
                      <a:pt x="1304861" y="2058005"/>
                      <a:pt x="1318304" y="2043083"/>
                    </a:cubicBezTo>
                    <a:lnTo>
                      <a:pt x="1373473" y="1982324"/>
                    </a:lnTo>
                    <a:cubicBezTo>
                      <a:pt x="1378635" y="1976742"/>
                      <a:pt x="1391970" y="1969120"/>
                      <a:pt x="1398960" y="1963430"/>
                    </a:cubicBezTo>
                    <a:cubicBezTo>
                      <a:pt x="1398530" y="1962250"/>
                      <a:pt x="1398315" y="1960961"/>
                      <a:pt x="1398637" y="1959566"/>
                    </a:cubicBezTo>
                    <a:cubicBezTo>
                      <a:pt x="1399283" y="1955916"/>
                      <a:pt x="1402832" y="1953447"/>
                      <a:pt x="1406596" y="1954091"/>
                    </a:cubicBezTo>
                    <a:cubicBezTo>
                      <a:pt x="1410359" y="1954735"/>
                      <a:pt x="1412403" y="1956560"/>
                      <a:pt x="1413478" y="1958063"/>
                    </a:cubicBezTo>
                    <a:cubicBezTo>
                      <a:pt x="1414876" y="1959888"/>
                      <a:pt x="1415414" y="1962035"/>
                      <a:pt x="1414984" y="1964504"/>
                    </a:cubicBezTo>
                    <a:cubicBezTo>
                      <a:pt x="1414661" y="1966865"/>
                      <a:pt x="1412188" y="1970623"/>
                      <a:pt x="1407779" y="1974380"/>
                    </a:cubicBezTo>
                    <a:cubicBezTo>
                      <a:pt x="1401326" y="1979962"/>
                      <a:pt x="1389604" y="1987262"/>
                      <a:pt x="1385087" y="1992522"/>
                    </a:cubicBezTo>
                    <a:lnTo>
                      <a:pt x="1331962" y="2055106"/>
                    </a:lnTo>
                    <a:cubicBezTo>
                      <a:pt x="1316261" y="2073034"/>
                      <a:pt x="1301313" y="2091283"/>
                      <a:pt x="1286687" y="2109532"/>
                    </a:cubicBezTo>
                    <a:close/>
                    <a:moveTo>
                      <a:pt x="1363579" y="2274742"/>
                    </a:moveTo>
                    <a:lnTo>
                      <a:pt x="1345835" y="2299540"/>
                    </a:lnTo>
                    <a:cubicBezTo>
                      <a:pt x="1339920" y="2307698"/>
                      <a:pt x="1334113" y="2316071"/>
                      <a:pt x="1328090" y="2324230"/>
                    </a:cubicBezTo>
                    <a:cubicBezTo>
                      <a:pt x="1322391" y="2331852"/>
                      <a:pt x="1316584" y="2339366"/>
                      <a:pt x="1310884" y="2346881"/>
                    </a:cubicBezTo>
                    <a:cubicBezTo>
                      <a:pt x="1302280" y="2358260"/>
                      <a:pt x="1293570" y="2369424"/>
                      <a:pt x="1285289" y="2380910"/>
                    </a:cubicBezTo>
                    <a:cubicBezTo>
                      <a:pt x="1283138" y="2384238"/>
                      <a:pt x="1278729" y="2385204"/>
                      <a:pt x="1275395" y="2383057"/>
                    </a:cubicBezTo>
                    <a:cubicBezTo>
                      <a:pt x="1272061" y="2380910"/>
                      <a:pt x="1271094" y="2376509"/>
                      <a:pt x="1273244" y="2373181"/>
                    </a:cubicBezTo>
                    <a:cubicBezTo>
                      <a:pt x="1281955" y="2358367"/>
                      <a:pt x="1290988" y="2343768"/>
                      <a:pt x="1300667" y="2329490"/>
                    </a:cubicBezTo>
                    <a:cubicBezTo>
                      <a:pt x="1304431" y="2323908"/>
                      <a:pt x="1308410" y="2318219"/>
                      <a:pt x="1312497" y="2312744"/>
                    </a:cubicBezTo>
                    <a:cubicBezTo>
                      <a:pt x="1318734" y="2304585"/>
                      <a:pt x="1325294" y="2296641"/>
                      <a:pt x="1331639" y="2288698"/>
                    </a:cubicBezTo>
                    <a:lnTo>
                      <a:pt x="1351427" y="2265403"/>
                    </a:lnTo>
                    <a:cubicBezTo>
                      <a:pt x="1351750" y="2265081"/>
                      <a:pt x="1357557" y="2258533"/>
                      <a:pt x="1359923" y="2255205"/>
                    </a:cubicBezTo>
                    <a:lnTo>
                      <a:pt x="1359923" y="2255956"/>
                    </a:lnTo>
                    <a:cubicBezTo>
                      <a:pt x="1359923" y="2255634"/>
                      <a:pt x="1360030" y="2255205"/>
                      <a:pt x="1360245" y="2254775"/>
                    </a:cubicBezTo>
                    <a:lnTo>
                      <a:pt x="1359923" y="2255205"/>
                    </a:lnTo>
                    <a:cubicBezTo>
                      <a:pt x="1359923" y="2254775"/>
                      <a:pt x="1359923" y="2254346"/>
                      <a:pt x="1360353" y="2254453"/>
                    </a:cubicBezTo>
                    <a:lnTo>
                      <a:pt x="1360353" y="2254346"/>
                    </a:lnTo>
                    <a:cubicBezTo>
                      <a:pt x="1361751" y="2250911"/>
                      <a:pt x="1365622" y="2249193"/>
                      <a:pt x="1369171" y="2250481"/>
                    </a:cubicBezTo>
                    <a:cubicBezTo>
                      <a:pt x="1371645" y="2251340"/>
                      <a:pt x="1373688" y="2253487"/>
                      <a:pt x="1373580" y="2257566"/>
                    </a:cubicBezTo>
                    <a:cubicBezTo>
                      <a:pt x="1373580" y="2258318"/>
                      <a:pt x="1373150" y="2259928"/>
                      <a:pt x="1372075" y="2261860"/>
                    </a:cubicBezTo>
                    <a:cubicBezTo>
                      <a:pt x="1370031" y="2265510"/>
                      <a:pt x="1363902" y="2274313"/>
                      <a:pt x="1363579" y="2274742"/>
                    </a:cubicBezTo>
                    <a:close/>
                    <a:moveTo>
                      <a:pt x="1313787" y="1026275"/>
                    </a:moveTo>
                    <a:lnTo>
                      <a:pt x="1313572" y="1025953"/>
                    </a:lnTo>
                    <a:cubicBezTo>
                      <a:pt x="1314325" y="1025953"/>
                      <a:pt x="1314970" y="1026060"/>
                      <a:pt x="1314755" y="1026489"/>
                    </a:cubicBezTo>
                    <a:cubicBezTo>
                      <a:pt x="1314433" y="1026382"/>
                      <a:pt x="1314110" y="1026382"/>
                      <a:pt x="1313787" y="1026275"/>
                    </a:cubicBezTo>
                    <a:close/>
                    <a:moveTo>
                      <a:pt x="944813" y="524311"/>
                    </a:moveTo>
                    <a:lnTo>
                      <a:pt x="945135" y="524848"/>
                    </a:lnTo>
                    <a:cubicBezTo>
                      <a:pt x="944813" y="525170"/>
                      <a:pt x="944598" y="524633"/>
                      <a:pt x="944383" y="523989"/>
                    </a:cubicBezTo>
                    <a:lnTo>
                      <a:pt x="944813" y="524311"/>
                    </a:lnTo>
                    <a:close/>
                    <a:moveTo>
                      <a:pt x="829098" y="444229"/>
                    </a:moveTo>
                    <a:cubicBezTo>
                      <a:pt x="809203" y="433709"/>
                      <a:pt x="788233" y="422544"/>
                      <a:pt x="767369" y="411380"/>
                    </a:cubicBezTo>
                    <a:cubicBezTo>
                      <a:pt x="746399" y="400323"/>
                      <a:pt x="725428" y="389266"/>
                      <a:pt x="705748" y="378424"/>
                    </a:cubicBezTo>
                    <a:cubicBezTo>
                      <a:pt x="669830" y="358672"/>
                      <a:pt x="637890" y="339993"/>
                      <a:pt x="616919" y="324428"/>
                    </a:cubicBezTo>
                    <a:cubicBezTo>
                      <a:pt x="613801" y="321959"/>
                      <a:pt x="609391" y="322495"/>
                      <a:pt x="606918" y="325608"/>
                    </a:cubicBezTo>
                    <a:cubicBezTo>
                      <a:pt x="604552" y="328722"/>
                      <a:pt x="605090" y="333230"/>
                      <a:pt x="608208" y="335592"/>
                    </a:cubicBezTo>
                    <a:cubicBezTo>
                      <a:pt x="627028" y="350836"/>
                      <a:pt x="654881" y="369085"/>
                      <a:pt x="686713" y="388085"/>
                    </a:cubicBezTo>
                    <a:cubicBezTo>
                      <a:pt x="703920" y="398284"/>
                      <a:pt x="722310" y="408804"/>
                      <a:pt x="741022" y="419109"/>
                    </a:cubicBezTo>
                    <a:cubicBezTo>
                      <a:pt x="765864" y="432635"/>
                      <a:pt x="791459" y="445839"/>
                      <a:pt x="815763" y="458184"/>
                    </a:cubicBezTo>
                    <a:cubicBezTo>
                      <a:pt x="862651" y="481908"/>
                      <a:pt x="904915" y="502197"/>
                      <a:pt x="928252" y="514650"/>
                    </a:cubicBezTo>
                    <a:cubicBezTo>
                      <a:pt x="936102" y="518836"/>
                      <a:pt x="941694" y="521950"/>
                      <a:pt x="944383" y="523989"/>
                    </a:cubicBezTo>
                    <a:cubicBezTo>
                      <a:pt x="944275" y="523560"/>
                      <a:pt x="944275" y="523023"/>
                      <a:pt x="944275" y="522594"/>
                    </a:cubicBezTo>
                    <a:cubicBezTo>
                      <a:pt x="944383" y="523238"/>
                      <a:pt x="944598" y="523775"/>
                      <a:pt x="944813" y="524311"/>
                    </a:cubicBezTo>
                    <a:lnTo>
                      <a:pt x="945135" y="524633"/>
                    </a:lnTo>
                    <a:cubicBezTo>
                      <a:pt x="945243" y="524633"/>
                      <a:pt x="945458" y="524741"/>
                      <a:pt x="945350" y="524741"/>
                    </a:cubicBezTo>
                    <a:cubicBezTo>
                      <a:pt x="945243" y="524848"/>
                      <a:pt x="945243" y="524848"/>
                      <a:pt x="945135" y="524848"/>
                    </a:cubicBezTo>
                    <a:cubicBezTo>
                      <a:pt x="945888" y="526029"/>
                      <a:pt x="946856" y="526888"/>
                      <a:pt x="948039" y="527424"/>
                    </a:cubicBezTo>
                    <a:cubicBezTo>
                      <a:pt x="948469" y="527639"/>
                      <a:pt x="948792" y="526888"/>
                      <a:pt x="949222" y="526995"/>
                    </a:cubicBezTo>
                    <a:cubicBezTo>
                      <a:pt x="949545" y="527424"/>
                      <a:pt x="949760" y="527746"/>
                      <a:pt x="950082" y="528176"/>
                    </a:cubicBezTo>
                    <a:cubicBezTo>
                      <a:pt x="993314" y="592263"/>
                      <a:pt x="1036330" y="655814"/>
                      <a:pt x="1079347" y="719150"/>
                    </a:cubicBezTo>
                    <a:cubicBezTo>
                      <a:pt x="1050096" y="710884"/>
                      <a:pt x="994067" y="694245"/>
                      <a:pt x="929649" y="670735"/>
                    </a:cubicBezTo>
                    <a:cubicBezTo>
                      <a:pt x="893838" y="657746"/>
                      <a:pt x="855769" y="642717"/>
                      <a:pt x="818559" y="625971"/>
                    </a:cubicBezTo>
                    <a:cubicBezTo>
                      <a:pt x="787695" y="612230"/>
                      <a:pt x="757476" y="597416"/>
                      <a:pt x="729945" y="581314"/>
                    </a:cubicBezTo>
                    <a:cubicBezTo>
                      <a:pt x="699296" y="563386"/>
                      <a:pt x="671873" y="544063"/>
                      <a:pt x="650580" y="523345"/>
                    </a:cubicBezTo>
                    <a:cubicBezTo>
                      <a:pt x="647891" y="520554"/>
                      <a:pt x="643374" y="520447"/>
                      <a:pt x="640578" y="523238"/>
                    </a:cubicBezTo>
                    <a:cubicBezTo>
                      <a:pt x="637674" y="526029"/>
                      <a:pt x="637674" y="530538"/>
                      <a:pt x="640471" y="533329"/>
                    </a:cubicBezTo>
                    <a:cubicBezTo>
                      <a:pt x="665850" y="559629"/>
                      <a:pt x="700049" y="584212"/>
                      <a:pt x="738549" y="606433"/>
                    </a:cubicBezTo>
                    <a:cubicBezTo>
                      <a:pt x="761347" y="619637"/>
                      <a:pt x="785759" y="632090"/>
                      <a:pt x="810709" y="643361"/>
                    </a:cubicBezTo>
                    <a:cubicBezTo>
                      <a:pt x="848240" y="660537"/>
                      <a:pt x="887063" y="675351"/>
                      <a:pt x="923412" y="688018"/>
                    </a:cubicBezTo>
                    <a:cubicBezTo>
                      <a:pt x="1003530" y="715714"/>
                      <a:pt x="1071389" y="732246"/>
                      <a:pt x="1091392" y="736862"/>
                    </a:cubicBezTo>
                    <a:cubicBezTo>
                      <a:pt x="1103867" y="755111"/>
                      <a:pt x="1116234" y="773897"/>
                      <a:pt x="1128709" y="792039"/>
                    </a:cubicBezTo>
                    <a:cubicBezTo>
                      <a:pt x="1142366" y="811792"/>
                      <a:pt x="1156347" y="831329"/>
                      <a:pt x="1170435" y="850759"/>
                    </a:cubicBezTo>
                    <a:cubicBezTo>
                      <a:pt x="1176779" y="859455"/>
                      <a:pt x="1183017" y="868257"/>
                      <a:pt x="1189362" y="876845"/>
                    </a:cubicBezTo>
                    <a:cubicBezTo>
                      <a:pt x="1166671" y="876952"/>
                      <a:pt x="1108706" y="864500"/>
                      <a:pt x="1105265" y="864178"/>
                    </a:cubicBezTo>
                    <a:cubicBezTo>
                      <a:pt x="1066012" y="860313"/>
                      <a:pt x="1026867" y="854624"/>
                      <a:pt x="988152" y="847324"/>
                    </a:cubicBezTo>
                    <a:cubicBezTo>
                      <a:pt x="962342" y="842386"/>
                      <a:pt x="936640" y="836804"/>
                      <a:pt x="911367" y="830041"/>
                    </a:cubicBezTo>
                    <a:cubicBezTo>
                      <a:pt x="869319" y="818662"/>
                      <a:pt x="828131" y="804277"/>
                      <a:pt x="788663" y="784954"/>
                    </a:cubicBezTo>
                    <a:cubicBezTo>
                      <a:pt x="785114" y="783237"/>
                      <a:pt x="780812" y="784632"/>
                      <a:pt x="779092" y="788068"/>
                    </a:cubicBezTo>
                    <a:cubicBezTo>
                      <a:pt x="777263" y="791610"/>
                      <a:pt x="778661" y="795904"/>
                      <a:pt x="782210" y="797622"/>
                    </a:cubicBezTo>
                    <a:cubicBezTo>
                      <a:pt x="832002" y="823922"/>
                      <a:pt x="884590" y="843030"/>
                      <a:pt x="938791" y="856449"/>
                    </a:cubicBezTo>
                    <a:cubicBezTo>
                      <a:pt x="960406" y="861709"/>
                      <a:pt x="982345" y="866110"/>
                      <a:pt x="1004391" y="869653"/>
                    </a:cubicBezTo>
                    <a:cubicBezTo>
                      <a:pt x="1037299" y="874913"/>
                      <a:pt x="1070529" y="878348"/>
                      <a:pt x="1103759" y="880924"/>
                    </a:cubicBezTo>
                    <a:cubicBezTo>
                      <a:pt x="1107200" y="881246"/>
                      <a:pt x="1167854" y="892089"/>
                      <a:pt x="1190545" y="891015"/>
                    </a:cubicBezTo>
                    <a:cubicBezTo>
                      <a:pt x="1194309" y="890800"/>
                      <a:pt x="1196137" y="889942"/>
                      <a:pt x="1198288" y="889190"/>
                    </a:cubicBezTo>
                    <a:cubicBezTo>
                      <a:pt x="1218721" y="917101"/>
                      <a:pt x="1239046" y="945012"/>
                      <a:pt x="1259156" y="973137"/>
                    </a:cubicBezTo>
                    <a:cubicBezTo>
                      <a:pt x="1258188" y="973352"/>
                      <a:pt x="1257866" y="973137"/>
                      <a:pt x="1256898" y="973459"/>
                    </a:cubicBezTo>
                    <a:cubicBezTo>
                      <a:pt x="1248295" y="976143"/>
                      <a:pt x="1235282" y="981940"/>
                      <a:pt x="1228292" y="983120"/>
                    </a:cubicBezTo>
                    <a:cubicBezTo>
                      <a:pt x="1214312" y="985589"/>
                      <a:pt x="1200331" y="987736"/>
                      <a:pt x="1186243" y="989561"/>
                    </a:cubicBezTo>
                    <a:cubicBezTo>
                      <a:pt x="1172263" y="991386"/>
                      <a:pt x="1158283" y="992889"/>
                      <a:pt x="1144195" y="993855"/>
                    </a:cubicBezTo>
                    <a:cubicBezTo>
                      <a:pt x="1125267" y="995143"/>
                      <a:pt x="1106340" y="995251"/>
                      <a:pt x="1087413" y="994607"/>
                    </a:cubicBezTo>
                    <a:cubicBezTo>
                      <a:pt x="1068485" y="993963"/>
                      <a:pt x="1049558" y="992567"/>
                      <a:pt x="1030738" y="990313"/>
                    </a:cubicBezTo>
                    <a:cubicBezTo>
                      <a:pt x="992884" y="985697"/>
                      <a:pt x="955459" y="977968"/>
                      <a:pt x="918895" y="967125"/>
                    </a:cubicBezTo>
                    <a:cubicBezTo>
                      <a:pt x="915131" y="965945"/>
                      <a:pt x="911153" y="968092"/>
                      <a:pt x="909969" y="971741"/>
                    </a:cubicBezTo>
                    <a:cubicBezTo>
                      <a:pt x="908787" y="975499"/>
                      <a:pt x="910830" y="979578"/>
                      <a:pt x="914594" y="980759"/>
                    </a:cubicBezTo>
                    <a:cubicBezTo>
                      <a:pt x="951588" y="993211"/>
                      <a:pt x="989658" y="1002980"/>
                      <a:pt x="1028265" y="1008669"/>
                    </a:cubicBezTo>
                    <a:cubicBezTo>
                      <a:pt x="1047622" y="1011460"/>
                      <a:pt x="1067195" y="1013285"/>
                      <a:pt x="1086875" y="1013930"/>
                    </a:cubicBezTo>
                    <a:cubicBezTo>
                      <a:pt x="1106447" y="1014466"/>
                      <a:pt x="1126020" y="1013822"/>
                      <a:pt x="1145700" y="1011997"/>
                    </a:cubicBezTo>
                    <a:cubicBezTo>
                      <a:pt x="1160111" y="1010709"/>
                      <a:pt x="1174521" y="1008777"/>
                      <a:pt x="1188824" y="1006415"/>
                    </a:cubicBezTo>
                    <a:cubicBezTo>
                      <a:pt x="1203020" y="1004053"/>
                      <a:pt x="1217108" y="1001262"/>
                      <a:pt x="1231195" y="998364"/>
                    </a:cubicBezTo>
                    <a:cubicBezTo>
                      <a:pt x="1237756" y="996968"/>
                      <a:pt x="1249155" y="991708"/>
                      <a:pt x="1258081" y="988166"/>
                    </a:cubicBezTo>
                    <a:cubicBezTo>
                      <a:pt x="1259264" y="987629"/>
                      <a:pt x="1260770" y="987092"/>
                      <a:pt x="1262060" y="986663"/>
                    </a:cubicBezTo>
                    <a:cubicBezTo>
                      <a:pt x="1262490" y="987092"/>
                      <a:pt x="1262920" y="987522"/>
                      <a:pt x="1263458" y="987844"/>
                    </a:cubicBezTo>
                    <a:cubicBezTo>
                      <a:pt x="1265394" y="988917"/>
                      <a:pt x="1267007" y="987200"/>
                      <a:pt x="1268943" y="986555"/>
                    </a:cubicBezTo>
                    <a:cubicBezTo>
                      <a:pt x="1270986" y="989561"/>
                      <a:pt x="1287117" y="1015218"/>
                      <a:pt x="1298086" y="1028958"/>
                    </a:cubicBezTo>
                    <a:cubicBezTo>
                      <a:pt x="1302388" y="1034218"/>
                      <a:pt x="1306260" y="1037868"/>
                      <a:pt x="1308625" y="1038942"/>
                    </a:cubicBezTo>
                    <a:cubicBezTo>
                      <a:pt x="1310991" y="1040123"/>
                      <a:pt x="1313035" y="1040123"/>
                      <a:pt x="1314648" y="1039586"/>
                    </a:cubicBezTo>
                    <a:cubicBezTo>
                      <a:pt x="1318304" y="1038620"/>
                      <a:pt x="1320455" y="1034863"/>
                      <a:pt x="1319487" y="1031320"/>
                    </a:cubicBezTo>
                    <a:cubicBezTo>
                      <a:pt x="1318842" y="1028958"/>
                      <a:pt x="1317014" y="1027241"/>
                      <a:pt x="1314863" y="1026489"/>
                    </a:cubicBezTo>
                    <a:cubicBezTo>
                      <a:pt x="1314863" y="1026597"/>
                      <a:pt x="1314863" y="1026704"/>
                      <a:pt x="1314755" y="1026704"/>
                    </a:cubicBezTo>
                    <a:cubicBezTo>
                      <a:pt x="1314540" y="1027026"/>
                      <a:pt x="1314217" y="1026811"/>
                      <a:pt x="1313895" y="1026275"/>
                    </a:cubicBezTo>
                    <a:cubicBezTo>
                      <a:pt x="1313035" y="1026167"/>
                      <a:pt x="1312067" y="1026167"/>
                      <a:pt x="1311099" y="1026489"/>
                    </a:cubicBezTo>
                    <a:cubicBezTo>
                      <a:pt x="1311529" y="1026382"/>
                      <a:pt x="1312712" y="1026060"/>
                      <a:pt x="1313680" y="1025953"/>
                    </a:cubicBezTo>
                    <a:cubicBezTo>
                      <a:pt x="1313357" y="1025631"/>
                      <a:pt x="1313035" y="1025094"/>
                      <a:pt x="1312712" y="1024772"/>
                    </a:cubicBezTo>
                    <a:cubicBezTo>
                      <a:pt x="1307980" y="1019619"/>
                      <a:pt x="1301098" y="1009743"/>
                      <a:pt x="1294860" y="1000296"/>
                    </a:cubicBezTo>
                    <a:cubicBezTo>
                      <a:pt x="1296258" y="999330"/>
                      <a:pt x="1298301" y="999652"/>
                      <a:pt x="1298732" y="997935"/>
                    </a:cubicBezTo>
                    <a:cubicBezTo>
                      <a:pt x="1302926" y="980437"/>
                      <a:pt x="1314110" y="940074"/>
                      <a:pt x="1322068" y="907332"/>
                    </a:cubicBezTo>
                    <a:cubicBezTo>
                      <a:pt x="1326154" y="890800"/>
                      <a:pt x="1329381" y="876201"/>
                      <a:pt x="1330671" y="867291"/>
                    </a:cubicBezTo>
                    <a:cubicBezTo>
                      <a:pt x="1333898" y="844748"/>
                      <a:pt x="1336156" y="815119"/>
                      <a:pt x="1337446" y="782163"/>
                    </a:cubicBezTo>
                    <a:cubicBezTo>
                      <a:pt x="1338199" y="764021"/>
                      <a:pt x="1338522" y="745021"/>
                      <a:pt x="1338629" y="725483"/>
                    </a:cubicBezTo>
                    <a:cubicBezTo>
                      <a:pt x="1338629" y="697358"/>
                      <a:pt x="1338092" y="668481"/>
                      <a:pt x="1337016" y="640677"/>
                    </a:cubicBezTo>
                    <a:cubicBezTo>
                      <a:pt x="1335188" y="591297"/>
                      <a:pt x="1331854" y="545459"/>
                      <a:pt x="1328198" y="513469"/>
                    </a:cubicBezTo>
                    <a:cubicBezTo>
                      <a:pt x="1327768" y="509497"/>
                      <a:pt x="1324326" y="506706"/>
                      <a:pt x="1320455" y="507135"/>
                    </a:cubicBezTo>
                    <a:cubicBezTo>
                      <a:pt x="1316476" y="507457"/>
                      <a:pt x="1313572" y="511000"/>
                      <a:pt x="1314002" y="514865"/>
                    </a:cubicBezTo>
                    <a:cubicBezTo>
                      <a:pt x="1317766" y="557160"/>
                      <a:pt x="1319379" y="623716"/>
                      <a:pt x="1319487" y="690273"/>
                    </a:cubicBezTo>
                    <a:cubicBezTo>
                      <a:pt x="1319487" y="720330"/>
                      <a:pt x="1319272" y="750281"/>
                      <a:pt x="1318519" y="777977"/>
                    </a:cubicBezTo>
                    <a:cubicBezTo>
                      <a:pt x="1317551" y="811684"/>
                      <a:pt x="1316153" y="842064"/>
                      <a:pt x="1313357" y="865037"/>
                    </a:cubicBezTo>
                    <a:cubicBezTo>
                      <a:pt x="1312282" y="873625"/>
                      <a:pt x="1309486" y="887687"/>
                      <a:pt x="1306044" y="903682"/>
                    </a:cubicBezTo>
                    <a:cubicBezTo>
                      <a:pt x="1299699" y="933310"/>
                      <a:pt x="1291311" y="968306"/>
                      <a:pt x="1286902" y="987951"/>
                    </a:cubicBezTo>
                    <a:cubicBezTo>
                      <a:pt x="1283783" y="982906"/>
                      <a:pt x="1281202" y="978827"/>
                      <a:pt x="1280664" y="978075"/>
                    </a:cubicBezTo>
                    <a:cubicBezTo>
                      <a:pt x="1259049" y="946622"/>
                      <a:pt x="1236680" y="915491"/>
                      <a:pt x="1214527" y="884359"/>
                    </a:cubicBezTo>
                    <a:cubicBezTo>
                      <a:pt x="1215279" y="883286"/>
                      <a:pt x="1217108" y="883393"/>
                      <a:pt x="1217215" y="881998"/>
                    </a:cubicBezTo>
                    <a:cubicBezTo>
                      <a:pt x="1217215" y="881998"/>
                      <a:pt x="1223022" y="802667"/>
                      <a:pt x="1226571" y="706482"/>
                    </a:cubicBezTo>
                    <a:cubicBezTo>
                      <a:pt x="1228077" y="668696"/>
                      <a:pt x="1229152" y="628332"/>
                      <a:pt x="1229367" y="589257"/>
                    </a:cubicBezTo>
                    <a:cubicBezTo>
                      <a:pt x="1229475" y="562098"/>
                      <a:pt x="1229152" y="535583"/>
                      <a:pt x="1228399" y="510893"/>
                    </a:cubicBezTo>
                    <a:cubicBezTo>
                      <a:pt x="1226894" y="460868"/>
                      <a:pt x="1223775" y="418143"/>
                      <a:pt x="1218506" y="393024"/>
                    </a:cubicBezTo>
                    <a:cubicBezTo>
                      <a:pt x="1217753" y="389159"/>
                      <a:pt x="1213989" y="386690"/>
                      <a:pt x="1210117" y="387441"/>
                    </a:cubicBezTo>
                    <a:cubicBezTo>
                      <a:pt x="1206246" y="388193"/>
                      <a:pt x="1203772" y="391950"/>
                      <a:pt x="1204526" y="395815"/>
                    </a:cubicBezTo>
                    <a:cubicBezTo>
                      <a:pt x="1209795" y="425228"/>
                      <a:pt x="1210978" y="479117"/>
                      <a:pt x="1210763" y="540414"/>
                    </a:cubicBezTo>
                    <a:cubicBezTo>
                      <a:pt x="1210548" y="566714"/>
                      <a:pt x="1210225" y="594410"/>
                      <a:pt x="1209687" y="622106"/>
                    </a:cubicBezTo>
                    <a:cubicBezTo>
                      <a:pt x="1209365" y="640463"/>
                      <a:pt x="1209150" y="658712"/>
                      <a:pt x="1208827" y="676639"/>
                    </a:cubicBezTo>
                    <a:cubicBezTo>
                      <a:pt x="1207321" y="763592"/>
                      <a:pt x="1204848" y="841312"/>
                      <a:pt x="1203988" y="869438"/>
                    </a:cubicBezTo>
                    <a:cubicBezTo>
                      <a:pt x="1192696" y="853550"/>
                      <a:pt x="1181404" y="837663"/>
                      <a:pt x="1170220" y="821668"/>
                    </a:cubicBezTo>
                    <a:cubicBezTo>
                      <a:pt x="1161078" y="808571"/>
                      <a:pt x="1152045" y="795475"/>
                      <a:pt x="1143119" y="782378"/>
                    </a:cubicBezTo>
                    <a:cubicBezTo>
                      <a:pt x="1115266" y="741478"/>
                      <a:pt x="1087520" y="699397"/>
                      <a:pt x="1059882" y="657746"/>
                    </a:cubicBezTo>
                    <a:cubicBezTo>
                      <a:pt x="1060528" y="657746"/>
                      <a:pt x="1061388" y="657961"/>
                      <a:pt x="1061926" y="657853"/>
                    </a:cubicBezTo>
                    <a:cubicBezTo>
                      <a:pt x="1063001" y="657639"/>
                      <a:pt x="1066227" y="657102"/>
                      <a:pt x="1067410" y="652701"/>
                    </a:cubicBezTo>
                    <a:cubicBezTo>
                      <a:pt x="1067518" y="652056"/>
                      <a:pt x="1067840" y="650768"/>
                      <a:pt x="1067948" y="648621"/>
                    </a:cubicBezTo>
                    <a:cubicBezTo>
                      <a:pt x="1068163" y="647118"/>
                      <a:pt x="1067840" y="645723"/>
                      <a:pt x="1067087" y="644435"/>
                    </a:cubicBezTo>
                    <a:cubicBezTo>
                      <a:pt x="1066872" y="633270"/>
                      <a:pt x="1067410" y="609976"/>
                      <a:pt x="1067410" y="599778"/>
                    </a:cubicBezTo>
                    <a:cubicBezTo>
                      <a:pt x="1067410" y="582924"/>
                      <a:pt x="1066980" y="566070"/>
                      <a:pt x="1066334" y="549216"/>
                    </a:cubicBezTo>
                    <a:cubicBezTo>
                      <a:pt x="1065582" y="532470"/>
                      <a:pt x="1064614" y="515616"/>
                      <a:pt x="1063539" y="498870"/>
                    </a:cubicBezTo>
                    <a:cubicBezTo>
                      <a:pt x="1061818" y="475575"/>
                      <a:pt x="1059667" y="451743"/>
                      <a:pt x="1056548" y="427912"/>
                    </a:cubicBezTo>
                    <a:cubicBezTo>
                      <a:pt x="1053430" y="404403"/>
                      <a:pt x="1049451" y="380893"/>
                      <a:pt x="1044719" y="357491"/>
                    </a:cubicBezTo>
                    <a:cubicBezTo>
                      <a:pt x="1035148" y="310258"/>
                      <a:pt x="1022350" y="263775"/>
                      <a:pt x="1006541" y="219870"/>
                    </a:cubicBezTo>
                    <a:cubicBezTo>
                      <a:pt x="1005144" y="216113"/>
                      <a:pt x="1001164" y="214073"/>
                      <a:pt x="997401" y="215361"/>
                    </a:cubicBezTo>
                    <a:cubicBezTo>
                      <a:pt x="993637" y="216649"/>
                      <a:pt x="991701" y="220729"/>
                      <a:pt x="992991" y="224378"/>
                    </a:cubicBezTo>
                    <a:cubicBezTo>
                      <a:pt x="1007187" y="268177"/>
                      <a:pt x="1017941" y="314337"/>
                      <a:pt x="1026437" y="360926"/>
                    </a:cubicBezTo>
                    <a:cubicBezTo>
                      <a:pt x="1030631" y="384114"/>
                      <a:pt x="1034180" y="407301"/>
                      <a:pt x="1037299" y="430381"/>
                    </a:cubicBezTo>
                    <a:cubicBezTo>
                      <a:pt x="1040417" y="453890"/>
                      <a:pt x="1043213" y="477292"/>
                      <a:pt x="1045149" y="500372"/>
                    </a:cubicBezTo>
                    <a:cubicBezTo>
                      <a:pt x="1046977" y="520232"/>
                      <a:pt x="1048590" y="540199"/>
                      <a:pt x="1049881" y="560166"/>
                    </a:cubicBezTo>
                    <a:cubicBezTo>
                      <a:pt x="1050633" y="573477"/>
                      <a:pt x="1051386" y="586681"/>
                      <a:pt x="1051817" y="599992"/>
                    </a:cubicBezTo>
                    <a:cubicBezTo>
                      <a:pt x="1052139" y="611156"/>
                      <a:pt x="1052462" y="637564"/>
                      <a:pt x="1053107" y="647655"/>
                    </a:cubicBezTo>
                    <a:cubicBezTo>
                      <a:pt x="1053430" y="647333"/>
                      <a:pt x="1053860" y="647011"/>
                      <a:pt x="1054397" y="646689"/>
                    </a:cubicBezTo>
                    <a:cubicBezTo>
                      <a:pt x="1054290" y="646904"/>
                      <a:pt x="1054290" y="647011"/>
                      <a:pt x="1054290" y="647226"/>
                    </a:cubicBezTo>
                    <a:cubicBezTo>
                      <a:pt x="1054182" y="648085"/>
                      <a:pt x="1054290" y="648943"/>
                      <a:pt x="1053967" y="649051"/>
                    </a:cubicBezTo>
                    <a:cubicBezTo>
                      <a:pt x="1024824" y="605038"/>
                      <a:pt x="995680" y="561454"/>
                      <a:pt x="966106" y="517334"/>
                    </a:cubicBezTo>
                    <a:cubicBezTo>
                      <a:pt x="958148" y="505633"/>
                      <a:pt x="949867" y="494146"/>
                      <a:pt x="941909" y="482338"/>
                    </a:cubicBezTo>
                    <a:cubicBezTo>
                      <a:pt x="942985" y="480942"/>
                      <a:pt x="945135" y="480406"/>
                      <a:pt x="944920" y="478581"/>
                    </a:cubicBezTo>
                    <a:cubicBezTo>
                      <a:pt x="941909" y="444766"/>
                      <a:pt x="928359" y="392057"/>
                      <a:pt x="911367" y="338168"/>
                    </a:cubicBezTo>
                    <a:cubicBezTo>
                      <a:pt x="907066" y="324535"/>
                      <a:pt x="902442" y="310794"/>
                      <a:pt x="897817" y="297268"/>
                    </a:cubicBezTo>
                    <a:cubicBezTo>
                      <a:pt x="892978" y="283528"/>
                      <a:pt x="888031" y="269894"/>
                      <a:pt x="883084" y="256905"/>
                    </a:cubicBezTo>
                    <a:cubicBezTo>
                      <a:pt x="857919" y="190349"/>
                      <a:pt x="834690" y="137319"/>
                      <a:pt x="834690" y="137319"/>
                    </a:cubicBezTo>
                    <a:cubicBezTo>
                      <a:pt x="833185" y="133669"/>
                      <a:pt x="829098" y="131844"/>
                      <a:pt x="825442" y="133347"/>
                    </a:cubicBezTo>
                    <a:cubicBezTo>
                      <a:pt x="821785" y="134850"/>
                      <a:pt x="820065" y="139036"/>
                      <a:pt x="821463" y="142686"/>
                    </a:cubicBezTo>
                    <a:cubicBezTo>
                      <a:pt x="821463" y="142686"/>
                      <a:pt x="834906" y="178004"/>
                      <a:pt x="852435" y="227062"/>
                    </a:cubicBezTo>
                    <a:cubicBezTo>
                      <a:pt x="858780" y="244453"/>
                      <a:pt x="865447" y="263561"/>
                      <a:pt x="872438" y="283528"/>
                    </a:cubicBezTo>
                    <a:cubicBezTo>
                      <a:pt x="876847" y="295873"/>
                      <a:pt x="881256" y="308433"/>
                      <a:pt x="885665" y="321100"/>
                    </a:cubicBezTo>
                    <a:cubicBezTo>
                      <a:pt x="892225" y="340208"/>
                      <a:pt x="898785" y="359316"/>
                      <a:pt x="904807" y="377780"/>
                    </a:cubicBezTo>
                    <a:cubicBezTo>
                      <a:pt x="915131" y="409555"/>
                      <a:pt x="922659" y="437788"/>
                      <a:pt x="927499" y="461620"/>
                    </a:cubicBezTo>
                    <a:cubicBezTo>
                      <a:pt x="900183" y="421793"/>
                      <a:pt x="873083" y="381752"/>
                      <a:pt x="844907" y="342570"/>
                    </a:cubicBezTo>
                    <a:cubicBezTo>
                      <a:pt x="775650" y="245956"/>
                      <a:pt x="703167" y="151918"/>
                      <a:pt x="625630" y="63677"/>
                    </a:cubicBezTo>
                    <a:cubicBezTo>
                      <a:pt x="623157" y="60671"/>
                      <a:pt x="618640" y="60349"/>
                      <a:pt x="615629" y="62926"/>
                    </a:cubicBezTo>
                    <a:cubicBezTo>
                      <a:pt x="612618" y="65502"/>
                      <a:pt x="612295" y="70011"/>
                      <a:pt x="614876" y="73017"/>
                    </a:cubicBezTo>
                    <a:cubicBezTo>
                      <a:pt x="691015" y="161794"/>
                      <a:pt x="761778" y="256368"/>
                      <a:pt x="829959" y="353090"/>
                    </a:cubicBezTo>
                    <a:cubicBezTo>
                      <a:pt x="863942" y="401289"/>
                      <a:pt x="897065" y="450241"/>
                      <a:pt x="930080" y="498977"/>
                    </a:cubicBezTo>
                    <a:cubicBezTo>
                      <a:pt x="927283" y="497367"/>
                      <a:pt x="925025" y="495971"/>
                      <a:pt x="921799" y="494254"/>
                    </a:cubicBezTo>
                    <a:cubicBezTo>
                      <a:pt x="898785" y="481372"/>
                      <a:pt x="865662" y="463767"/>
                      <a:pt x="829098" y="444229"/>
                    </a:cubicBezTo>
                    <a:close/>
                    <a:moveTo>
                      <a:pt x="1260555" y="979578"/>
                    </a:moveTo>
                    <a:cubicBezTo>
                      <a:pt x="1260662" y="979148"/>
                      <a:pt x="1260877" y="978827"/>
                      <a:pt x="1261092" y="978397"/>
                    </a:cubicBezTo>
                    <a:cubicBezTo>
                      <a:pt x="1261199" y="978290"/>
                      <a:pt x="1261307" y="978182"/>
                      <a:pt x="1261199" y="978182"/>
                    </a:cubicBezTo>
                    <a:cubicBezTo>
                      <a:pt x="1260339" y="977753"/>
                      <a:pt x="1260339" y="978504"/>
                      <a:pt x="1260555" y="979578"/>
                    </a:cubicBezTo>
                    <a:close/>
                    <a:moveTo>
                      <a:pt x="1479078" y="1104317"/>
                    </a:moveTo>
                    <a:cubicBezTo>
                      <a:pt x="1476175" y="1103136"/>
                      <a:pt x="1474885" y="1101204"/>
                      <a:pt x="1474239" y="1099594"/>
                    </a:cubicBezTo>
                    <a:cubicBezTo>
                      <a:pt x="1473164" y="1097018"/>
                      <a:pt x="1473379" y="1093690"/>
                      <a:pt x="1476175" y="1090362"/>
                    </a:cubicBezTo>
                    <a:cubicBezTo>
                      <a:pt x="1478756" y="1087356"/>
                      <a:pt x="1486284" y="1083277"/>
                      <a:pt x="1488865" y="1079949"/>
                    </a:cubicBezTo>
                    <a:lnTo>
                      <a:pt x="1510051" y="1052146"/>
                    </a:lnTo>
                    <a:lnTo>
                      <a:pt x="1571134" y="966052"/>
                    </a:lnTo>
                    <a:cubicBezTo>
                      <a:pt x="1574575" y="961436"/>
                      <a:pt x="1578124" y="956820"/>
                      <a:pt x="1581565" y="952204"/>
                    </a:cubicBezTo>
                    <a:cubicBezTo>
                      <a:pt x="1580060" y="952955"/>
                      <a:pt x="1578554" y="953385"/>
                      <a:pt x="1576941" y="953063"/>
                    </a:cubicBezTo>
                    <a:cubicBezTo>
                      <a:pt x="1575758" y="952848"/>
                      <a:pt x="1574360" y="952097"/>
                      <a:pt x="1573070" y="950486"/>
                    </a:cubicBezTo>
                    <a:cubicBezTo>
                      <a:pt x="1572747" y="950057"/>
                      <a:pt x="1571994" y="948984"/>
                      <a:pt x="1571672" y="947051"/>
                    </a:cubicBezTo>
                    <a:cubicBezTo>
                      <a:pt x="1571242" y="944797"/>
                      <a:pt x="1570596" y="936424"/>
                      <a:pt x="1569844" y="933096"/>
                    </a:cubicBezTo>
                    <a:cubicBezTo>
                      <a:pt x="1568338" y="926333"/>
                      <a:pt x="1566832" y="919570"/>
                      <a:pt x="1565219" y="912914"/>
                    </a:cubicBezTo>
                    <a:cubicBezTo>
                      <a:pt x="1564144" y="908513"/>
                      <a:pt x="1562961" y="904112"/>
                      <a:pt x="1561670" y="899818"/>
                    </a:cubicBezTo>
                    <a:cubicBezTo>
                      <a:pt x="1555325" y="878455"/>
                      <a:pt x="1548765" y="857093"/>
                      <a:pt x="1542851" y="835623"/>
                    </a:cubicBezTo>
                    <a:cubicBezTo>
                      <a:pt x="1538979" y="821238"/>
                      <a:pt x="1535322" y="806746"/>
                      <a:pt x="1531989" y="792039"/>
                    </a:cubicBezTo>
                    <a:cubicBezTo>
                      <a:pt x="1525536" y="762304"/>
                      <a:pt x="1520052" y="730099"/>
                      <a:pt x="1517041" y="697036"/>
                    </a:cubicBezTo>
                    <a:cubicBezTo>
                      <a:pt x="1514997" y="675888"/>
                      <a:pt x="1514029" y="654311"/>
                      <a:pt x="1514029" y="632841"/>
                    </a:cubicBezTo>
                    <a:cubicBezTo>
                      <a:pt x="1514244" y="577449"/>
                      <a:pt x="1521557" y="522379"/>
                      <a:pt x="1538764" y="474072"/>
                    </a:cubicBezTo>
                    <a:cubicBezTo>
                      <a:pt x="1540055" y="470315"/>
                      <a:pt x="1544033" y="468275"/>
                      <a:pt x="1547797" y="469563"/>
                    </a:cubicBezTo>
                    <a:cubicBezTo>
                      <a:pt x="1551561" y="470852"/>
                      <a:pt x="1553497" y="474931"/>
                      <a:pt x="1552314" y="478581"/>
                    </a:cubicBezTo>
                    <a:cubicBezTo>
                      <a:pt x="1539947" y="516582"/>
                      <a:pt x="1534355" y="558556"/>
                      <a:pt x="1532957" y="601388"/>
                    </a:cubicBezTo>
                    <a:cubicBezTo>
                      <a:pt x="1531881" y="632626"/>
                      <a:pt x="1533387" y="664294"/>
                      <a:pt x="1536291" y="695211"/>
                    </a:cubicBezTo>
                    <a:cubicBezTo>
                      <a:pt x="1539302" y="727630"/>
                      <a:pt x="1543818" y="759083"/>
                      <a:pt x="1549733" y="788389"/>
                    </a:cubicBezTo>
                    <a:cubicBezTo>
                      <a:pt x="1552637" y="802774"/>
                      <a:pt x="1555971" y="817052"/>
                      <a:pt x="1559519" y="831329"/>
                    </a:cubicBezTo>
                    <a:cubicBezTo>
                      <a:pt x="1564789" y="852799"/>
                      <a:pt x="1570596" y="874269"/>
                      <a:pt x="1576403" y="895631"/>
                    </a:cubicBezTo>
                    <a:cubicBezTo>
                      <a:pt x="1577586" y="900247"/>
                      <a:pt x="1578662" y="904863"/>
                      <a:pt x="1579737" y="909586"/>
                    </a:cubicBezTo>
                    <a:cubicBezTo>
                      <a:pt x="1581135" y="916349"/>
                      <a:pt x="1582426" y="923220"/>
                      <a:pt x="1583716" y="930090"/>
                    </a:cubicBezTo>
                    <a:cubicBezTo>
                      <a:pt x="1584146" y="932237"/>
                      <a:pt x="1583716" y="937390"/>
                      <a:pt x="1583824" y="940932"/>
                    </a:cubicBezTo>
                    <a:cubicBezTo>
                      <a:pt x="1584576" y="941791"/>
                      <a:pt x="1585222" y="942757"/>
                      <a:pt x="1585437" y="943938"/>
                    </a:cubicBezTo>
                    <a:cubicBezTo>
                      <a:pt x="1585114" y="943294"/>
                      <a:pt x="1584146" y="942542"/>
                      <a:pt x="1584039" y="942328"/>
                    </a:cubicBezTo>
                    <a:lnTo>
                      <a:pt x="1583932" y="942220"/>
                    </a:lnTo>
                    <a:cubicBezTo>
                      <a:pt x="1584146" y="943831"/>
                      <a:pt x="1584469" y="944797"/>
                      <a:pt x="1585222" y="944689"/>
                    </a:cubicBezTo>
                    <a:cubicBezTo>
                      <a:pt x="1585437" y="944689"/>
                      <a:pt x="1585545" y="944582"/>
                      <a:pt x="1585545" y="944475"/>
                    </a:cubicBezTo>
                    <a:cubicBezTo>
                      <a:pt x="1585652" y="945012"/>
                      <a:pt x="1585652" y="945656"/>
                      <a:pt x="1585652" y="946192"/>
                    </a:cubicBezTo>
                    <a:cubicBezTo>
                      <a:pt x="1585545" y="947373"/>
                      <a:pt x="1585114" y="947159"/>
                      <a:pt x="1584792" y="947910"/>
                    </a:cubicBezTo>
                    <a:cubicBezTo>
                      <a:pt x="1605010" y="920643"/>
                      <a:pt x="1625335" y="893377"/>
                      <a:pt x="1645983" y="866432"/>
                    </a:cubicBezTo>
                    <a:cubicBezTo>
                      <a:pt x="1657275" y="851833"/>
                      <a:pt x="1668674" y="837233"/>
                      <a:pt x="1680073" y="822634"/>
                    </a:cubicBezTo>
                    <a:cubicBezTo>
                      <a:pt x="1677922" y="813187"/>
                      <a:pt x="1668996" y="794186"/>
                      <a:pt x="1667921" y="790000"/>
                    </a:cubicBezTo>
                    <a:cubicBezTo>
                      <a:pt x="1663297" y="771106"/>
                      <a:pt x="1659533" y="751784"/>
                      <a:pt x="1656844" y="732461"/>
                    </a:cubicBezTo>
                    <a:cubicBezTo>
                      <a:pt x="1654048" y="712923"/>
                      <a:pt x="1652328" y="693386"/>
                      <a:pt x="1651467" y="673956"/>
                    </a:cubicBezTo>
                    <a:cubicBezTo>
                      <a:pt x="1650607" y="651198"/>
                      <a:pt x="1651037" y="628332"/>
                      <a:pt x="1652865" y="605574"/>
                    </a:cubicBezTo>
                    <a:cubicBezTo>
                      <a:pt x="1654693" y="583031"/>
                      <a:pt x="1657705" y="560488"/>
                      <a:pt x="1661684" y="538052"/>
                    </a:cubicBezTo>
                    <a:cubicBezTo>
                      <a:pt x="1666308" y="511322"/>
                      <a:pt x="1672438" y="484807"/>
                      <a:pt x="1679213" y="458506"/>
                    </a:cubicBezTo>
                    <a:cubicBezTo>
                      <a:pt x="1689322" y="419002"/>
                      <a:pt x="1701259" y="379927"/>
                      <a:pt x="1712873" y="341711"/>
                    </a:cubicBezTo>
                    <a:cubicBezTo>
                      <a:pt x="1714056" y="337954"/>
                      <a:pt x="1717928" y="335807"/>
                      <a:pt x="1721799" y="336880"/>
                    </a:cubicBezTo>
                    <a:cubicBezTo>
                      <a:pt x="1725563" y="337954"/>
                      <a:pt x="1727714" y="341926"/>
                      <a:pt x="1726639" y="345683"/>
                    </a:cubicBezTo>
                    <a:cubicBezTo>
                      <a:pt x="1716207" y="384006"/>
                      <a:pt x="1705668" y="423189"/>
                      <a:pt x="1696420" y="462693"/>
                    </a:cubicBezTo>
                    <a:cubicBezTo>
                      <a:pt x="1690397" y="488779"/>
                      <a:pt x="1684913" y="514972"/>
                      <a:pt x="1680504" y="541272"/>
                    </a:cubicBezTo>
                    <a:cubicBezTo>
                      <a:pt x="1676847" y="563172"/>
                      <a:pt x="1673836" y="585178"/>
                      <a:pt x="1671900" y="607185"/>
                    </a:cubicBezTo>
                    <a:cubicBezTo>
                      <a:pt x="1669965" y="629299"/>
                      <a:pt x="1668889" y="651305"/>
                      <a:pt x="1669427" y="673419"/>
                    </a:cubicBezTo>
                    <a:cubicBezTo>
                      <a:pt x="1669749" y="692312"/>
                      <a:pt x="1671040" y="711313"/>
                      <a:pt x="1673191" y="730314"/>
                    </a:cubicBezTo>
                    <a:cubicBezTo>
                      <a:pt x="1675342" y="749315"/>
                      <a:pt x="1678460" y="768208"/>
                      <a:pt x="1682439" y="786672"/>
                    </a:cubicBezTo>
                    <a:cubicBezTo>
                      <a:pt x="1683084" y="789678"/>
                      <a:pt x="1687171" y="799983"/>
                      <a:pt x="1690505" y="809323"/>
                    </a:cubicBezTo>
                    <a:cubicBezTo>
                      <a:pt x="1713949" y="779265"/>
                      <a:pt x="1737285" y="749207"/>
                      <a:pt x="1760837" y="719150"/>
                    </a:cubicBezTo>
                    <a:cubicBezTo>
                      <a:pt x="1796433" y="673848"/>
                      <a:pt x="1830954" y="627796"/>
                      <a:pt x="1865582" y="581850"/>
                    </a:cubicBezTo>
                    <a:cubicBezTo>
                      <a:pt x="1864830" y="579918"/>
                      <a:pt x="1864292" y="577986"/>
                      <a:pt x="1863646" y="575946"/>
                    </a:cubicBezTo>
                    <a:cubicBezTo>
                      <a:pt x="1862571" y="572618"/>
                      <a:pt x="1861926" y="569183"/>
                      <a:pt x="1861926" y="565855"/>
                    </a:cubicBezTo>
                    <a:cubicBezTo>
                      <a:pt x="1862571" y="546318"/>
                      <a:pt x="1862786" y="526780"/>
                      <a:pt x="1863431" y="507243"/>
                    </a:cubicBezTo>
                    <a:cubicBezTo>
                      <a:pt x="1863861" y="494146"/>
                      <a:pt x="1864507" y="481050"/>
                      <a:pt x="1865367" y="467953"/>
                    </a:cubicBezTo>
                    <a:cubicBezTo>
                      <a:pt x="1867625" y="438862"/>
                      <a:pt x="1870744" y="410092"/>
                      <a:pt x="1875369" y="381859"/>
                    </a:cubicBezTo>
                    <a:cubicBezTo>
                      <a:pt x="1878595" y="362751"/>
                      <a:pt x="1882359" y="343858"/>
                      <a:pt x="1886768" y="325072"/>
                    </a:cubicBezTo>
                    <a:cubicBezTo>
                      <a:pt x="1897845" y="278482"/>
                      <a:pt x="1912578" y="232859"/>
                      <a:pt x="1930752" y="187450"/>
                    </a:cubicBezTo>
                    <a:cubicBezTo>
                      <a:pt x="1932150" y="183801"/>
                      <a:pt x="1936237" y="181976"/>
                      <a:pt x="1940001" y="183371"/>
                    </a:cubicBezTo>
                    <a:cubicBezTo>
                      <a:pt x="1943657" y="184767"/>
                      <a:pt x="1945486" y="188846"/>
                      <a:pt x="1944087" y="192496"/>
                    </a:cubicBezTo>
                    <a:cubicBezTo>
                      <a:pt x="1927634" y="237797"/>
                      <a:pt x="1914944" y="283206"/>
                      <a:pt x="1905050" y="329151"/>
                    </a:cubicBezTo>
                    <a:cubicBezTo>
                      <a:pt x="1901178" y="347722"/>
                      <a:pt x="1897630" y="366294"/>
                      <a:pt x="1894403" y="384972"/>
                    </a:cubicBezTo>
                    <a:cubicBezTo>
                      <a:pt x="1889779" y="412776"/>
                      <a:pt x="1885800" y="440901"/>
                      <a:pt x="1883111" y="469456"/>
                    </a:cubicBezTo>
                    <a:cubicBezTo>
                      <a:pt x="1881821" y="482338"/>
                      <a:pt x="1880853" y="495220"/>
                      <a:pt x="1880100" y="508102"/>
                    </a:cubicBezTo>
                    <a:cubicBezTo>
                      <a:pt x="1878810" y="527532"/>
                      <a:pt x="1877842" y="547069"/>
                      <a:pt x="1876659" y="566499"/>
                    </a:cubicBezTo>
                    <a:cubicBezTo>
                      <a:pt x="1876659" y="566714"/>
                      <a:pt x="1876874" y="567036"/>
                      <a:pt x="1876874" y="567251"/>
                    </a:cubicBezTo>
                    <a:cubicBezTo>
                      <a:pt x="1889564" y="550504"/>
                      <a:pt x="1902576" y="533865"/>
                      <a:pt x="1915159" y="517012"/>
                    </a:cubicBezTo>
                    <a:cubicBezTo>
                      <a:pt x="1944840" y="477722"/>
                      <a:pt x="1975059" y="438862"/>
                      <a:pt x="2004741" y="399572"/>
                    </a:cubicBezTo>
                    <a:cubicBezTo>
                      <a:pt x="2004741" y="398069"/>
                      <a:pt x="2003235" y="396673"/>
                      <a:pt x="2004310" y="395493"/>
                    </a:cubicBezTo>
                    <a:cubicBezTo>
                      <a:pt x="2008720" y="389696"/>
                      <a:pt x="2011623" y="381215"/>
                      <a:pt x="2013989" y="371769"/>
                    </a:cubicBezTo>
                    <a:cubicBezTo>
                      <a:pt x="2019689" y="349333"/>
                      <a:pt x="2021840" y="321744"/>
                      <a:pt x="2025604" y="305856"/>
                    </a:cubicBezTo>
                    <a:cubicBezTo>
                      <a:pt x="2030335" y="286963"/>
                      <a:pt x="2035175" y="268069"/>
                      <a:pt x="2040767" y="249391"/>
                    </a:cubicBezTo>
                    <a:cubicBezTo>
                      <a:pt x="2044531" y="236938"/>
                      <a:pt x="2048510" y="224593"/>
                      <a:pt x="2052812" y="212355"/>
                    </a:cubicBezTo>
                    <a:cubicBezTo>
                      <a:pt x="2063673" y="181654"/>
                      <a:pt x="2076040" y="151489"/>
                      <a:pt x="2089806" y="122075"/>
                    </a:cubicBezTo>
                    <a:cubicBezTo>
                      <a:pt x="2091419" y="118425"/>
                      <a:pt x="2095613" y="116815"/>
                      <a:pt x="2099270" y="118425"/>
                    </a:cubicBezTo>
                    <a:cubicBezTo>
                      <a:pt x="2102818" y="119928"/>
                      <a:pt x="2104539" y="124115"/>
                      <a:pt x="2102926" y="127765"/>
                    </a:cubicBezTo>
                    <a:cubicBezTo>
                      <a:pt x="2093140" y="151489"/>
                      <a:pt x="2084537" y="175642"/>
                      <a:pt x="2076471" y="199903"/>
                    </a:cubicBezTo>
                    <a:cubicBezTo>
                      <a:pt x="2070449" y="218152"/>
                      <a:pt x="2064857" y="236616"/>
                      <a:pt x="2059264" y="254973"/>
                    </a:cubicBezTo>
                    <a:cubicBezTo>
                      <a:pt x="2053780" y="273437"/>
                      <a:pt x="2048187" y="291901"/>
                      <a:pt x="2043133" y="310472"/>
                    </a:cubicBezTo>
                    <a:cubicBezTo>
                      <a:pt x="2039261" y="323784"/>
                      <a:pt x="2036035" y="345361"/>
                      <a:pt x="2031088" y="365220"/>
                    </a:cubicBezTo>
                    <a:cubicBezTo>
                      <a:pt x="2069588" y="314552"/>
                      <a:pt x="2107551" y="263561"/>
                      <a:pt x="2146910" y="213429"/>
                    </a:cubicBezTo>
                    <a:cubicBezTo>
                      <a:pt x="2203047" y="142042"/>
                      <a:pt x="2260582" y="71514"/>
                      <a:pt x="2320267" y="2488"/>
                    </a:cubicBezTo>
                    <a:cubicBezTo>
                      <a:pt x="2322848" y="-517"/>
                      <a:pt x="2327365" y="-839"/>
                      <a:pt x="2330376" y="1737"/>
                    </a:cubicBezTo>
                    <a:cubicBezTo>
                      <a:pt x="2333387" y="4313"/>
                      <a:pt x="2333710" y="8822"/>
                      <a:pt x="2331129" y="11720"/>
                    </a:cubicBezTo>
                    <a:cubicBezTo>
                      <a:pt x="2272304" y="81282"/>
                      <a:pt x="2215845" y="152240"/>
                      <a:pt x="2160461" y="223949"/>
                    </a:cubicBezTo>
                    <a:cubicBezTo>
                      <a:pt x="2082708" y="324642"/>
                      <a:pt x="2007214" y="426946"/>
                      <a:pt x="1930645" y="528713"/>
                    </a:cubicBezTo>
                    <a:cubicBezTo>
                      <a:pt x="1920321" y="542346"/>
                      <a:pt x="1909674" y="555764"/>
                      <a:pt x="1899350" y="569398"/>
                    </a:cubicBezTo>
                    <a:lnTo>
                      <a:pt x="1919890" y="561239"/>
                    </a:lnTo>
                    <a:cubicBezTo>
                      <a:pt x="1932903" y="555872"/>
                      <a:pt x="1945701" y="550290"/>
                      <a:pt x="1958498" y="544708"/>
                    </a:cubicBezTo>
                    <a:cubicBezTo>
                      <a:pt x="1971295" y="539018"/>
                      <a:pt x="1983985" y="533221"/>
                      <a:pt x="1996675" y="527317"/>
                    </a:cubicBezTo>
                    <a:cubicBezTo>
                      <a:pt x="2020980" y="516045"/>
                      <a:pt x="2045391" y="504344"/>
                      <a:pt x="2070018" y="492751"/>
                    </a:cubicBezTo>
                    <a:cubicBezTo>
                      <a:pt x="2094323" y="481157"/>
                      <a:pt x="2118735" y="469563"/>
                      <a:pt x="2142717" y="457326"/>
                    </a:cubicBezTo>
                    <a:cubicBezTo>
                      <a:pt x="2174979" y="441008"/>
                      <a:pt x="2206596" y="423940"/>
                      <a:pt x="2236815" y="405261"/>
                    </a:cubicBezTo>
                    <a:cubicBezTo>
                      <a:pt x="2240149" y="403114"/>
                      <a:pt x="2244558" y="404080"/>
                      <a:pt x="2246709" y="407301"/>
                    </a:cubicBezTo>
                    <a:cubicBezTo>
                      <a:pt x="2248860" y="410629"/>
                      <a:pt x="2247892" y="415030"/>
                      <a:pt x="2244558" y="417177"/>
                    </a:cubicBezTo>
                    <a:cubicBezTo>
                      <a:pt x="2207134" y="442189"/>
                      <a:pt x="2167558" y="465055"/>
                      <a:pt x="2127015" y="485988"/>
                    </a:cubicBezTo>
                    <a:cubicBezTo>
                      <a:pt x="2110884" y="494361"/>
                      <a:pt x="2094645" y="502412"/>
                      <a:pt x="2078299" y="510141"/>
                    </a:cubicBezTo>
                    <a:cubicBezTo>
                      <a:pt x="2053564" y="521842"/>
                      <a:pt x="2028722" y="532792"/>
                      <a:pt x="2004095" y="543634"/>
                    </a:cubicBezTo>
                    <a:cubicBezTo>
                      <a:pt x="1991191" y="549324"/>
                      <a:pt x="1978178" y="554798"/>
                      <a:pt x="1965058" y="560166"/>
                    </a:cubicBezTo>
                    <a:cubicBezTo>
                      <a:pt x="1951938" y="565426"/>
                      <a:pt x="1938818" y="570579"/>
                      <a:pt x="1925590" y="575517"/>
                    </a:cubicBezTo>
                    <a:lnTo>
                      <a:pt x="1896984" y="585607"/>
                    </a:lnTo>
                    <a:cubicBezTo>
                      <a:pt x="1894941" y="586252"/>
                      <a:pt x="1889779" y="586574"/>
                      <a:pt x="1886337" y="587325"/>
                    </a:cubicBezTo>
                    <a:cubicBezTo>
                      <a:pt x="1885800" y="587862"/>
                      <a:pt x="1885047" y="588291"/>
                      <a:pt x="1884402" y="588721"/>
                    </a:cubicBezTo>
                    <a:cubicBezTo>
                      <a:pt x="1882359" y="591297"/>
                      <a:pt x="1880315" y="593981"/>
                      <a:pt x="1878380" y="596557"/>
                    </a:cubicBezTo>
                    <a:cubicBezTo>
                      <a:pt x="1878272" y="596772"/>
                      <a:pt x="1878380" y="596986"/>
                      <a:pt x="1878165" y="597094"/>
                    </a:cubicBezTo>
                    <a:cubicBezTo>
                      <a:pt x="1878057" y="597201"/>
                      <a:pt x="1877949" y="597094"/>
                      <a:pt x="1877842" y="597094"/>
                    </a:cubicBezTo>
                    <a:cubicBezTo>
                      <a:pt x="1843751" y="641644"/>
                      <a:pt x="1809983" y="686301"/>
                      <a:pt x="1775140" y="730421"/>
                    </a:cubicBezTo>
                    <a:cubicBezTo>
                      <a:pt x="1752234" y="759191"/>
                      <a:pt x="1729543" y="787960"/>
                      <a:pt x="1706636" y="816730"/>
                    </a:cubicBezTo>
                    <a:cubicBezTo>
                      <a:pt x="1708679" y="816408"/>
                      <a:pt x="1711045" y="816086"/>
                      <a:pt x="1712443" y="815656"/>
                    </a:cubicBezTo>
                    <a:lnTo>
                      <a:pt x="1748039" y="803633"/>
                    </a:lnTo>
                    <a:lnTo>
                      <a:pt x="1853430" y="767564"/>
                    </a:lnTo>
                    <a:cubicBezTo>
                      <a:pt x="1885155" y="756400"/>
                      <a:pt x="1921826" y="745128"/>
                      <a:pt x="1960003" y="733212"/>
                    </a:cubicBezTo>
                    <a:cubicBezTo>
                      <a:pt x="1994740" y="722370"/>
                      <a:pt x="2030658" y="710776"/>
                      <a:pt x="2064857" y="697250"/>
                    </a:cubicBezTo>
                    <a:cubicBezTo>
                      <a:pt x="2113035" y="678035"/>
                      <a:pt x="2157772" y="655062"/>
                      <a:pt x="2190357" y="624468"/>
                    </a:cubicBezTo>
                    <a:cubicBezTo>
                      <a:pt x="2193153" y="621784"/>
                      <a:pt x="2197670" y="621784"/>
                      <a:pt x="2200359" y="624682"/>
                    </a:cubicBezTo>
                    <a:cubicBezTo>
                      <a:pt x="2203155" y="627474"/>
                      <a:pt x="2203047" y="631982"/>
                      <a:pt x="2200251" y="634666"/>
                    </a:cubicBezTo>
                    <a:cubicBezTo>
                      <a:pt x="2167128" y="667407"/>
                      <a:pt x="2121531" y="692956"/>
                      <a:pt x="2071739" y="713889"/>
                    </a:cubicBezTo>
                    <a:cubicBezTo>
                      <a:pt x="2037326" y="728274"/>
                      <a:pt x="2001084" y="740619"/>
                      <a:pt x="1965811" y="751676"/>
                    </a:cubicBezTo>
                    <a:cubicBezTo>
                      <a:pt x="1927741" y="763485"/>
                      <a:pt x="1890962" y="773683"/>
                      <a:pt x="1859345" y="784418"/>
                    </a:cubicBezTo>
                    <a:cubicBezTo>
                      <a:pt x="1845149" y="789141"/>
                      <a:pt x="1830954" y="793650"/>
                      <a:pt x="1816758" y="798158"/>
                    </a:cubicBezTo>
                    <a:cubicBezTo>
                      <a:pt x="1795465" y="804921"/>
                      <a:pt x="1774064" y="811470"/>
                      <a:pt x="1752771" y="818125"/>
                    </a:cubicBezTo>
                    <a:lnTo>
                      <a:pt x="1717068" y="829075"/>
                    </a:lnTo>
                    <a:cubicBezTo>
                      <a:pt x="1714809" y="829826"/>
                      <a:pt x="1708679" y="829289"/>
                      <a:pt x="1704808" y="829719"/>
                    </a:cubicBezTo>
                    <a:cubicBezTo>
                      <a:pt x="1704593" y="830900"/>
                      <a:pt x="1704055" y="831973"/>
                      <a:pt x="1703195" y="832832"/>
                    </a:cubicBezTo>
                    <a:cubicBezTo>
                      <a:pt x="1700721" y="835623"/>
                      <a:pt x="1696420" y="835730"/>
                      <a:pt x="1693623" y="833261"/>
                    </a:cubicBezTo>
                    <a:cubicBezTo>
                      <a:pt x="1682117" y="847753"/>
                      <a:pt x="1670610" y="862138"/>
                      <a:pt x="1659210" y="876630"/>
                    </a:cubicBezTo>
                    <a:cubicBezTo>
                      <a:pt x="1645875" y="893699"/>
                      <a:pt x="1632970" y="910875"/>
                      <a:pt x="1619742" y="928050"/>
                    </a:cubicBezTo>
                    <a:cubicBezTo>
                      <a:pt x="1629421" y="931271"/>
                      <a:pt x="1648456" y="935887"/>
                      <a:pt x="1651682" y="935887"/>
                    </a:cubicBezTo>
                    <a:cubicBezTo>
                      <a:pt x="1667921" y="936746"/>
                      <a:pt x="1684160" y="937282"/>
                      <a:pt x="1700398" y="937497"/>
                    </a:cubicBezTo>
                    <a:cubicBezTo>
                      <a:pt x="1716637" y="937712"/>
                      <a:pt x="1732876" y="937604"/>
                      <a:pt x="1749008" y="937068"/>
                    </a:cubicBezTo>
                    <a:cubicBezTo>
                      <a:pt x="1778474" y="936102"/>
                      <a:pt x="1808908" y="933847"/>
                      <a:pt x="1839450" y="930412"/>
                    </a:cubicBezTo>
                    <a:cubicBezTo>
                      <a:pt x="1869346" y="927084"/>
                      <a:pt x="1899243" y="922468"/>
                      <a:pt x="1928601" y="915813"/>
                    </a:cubicBezTo>
                    <a:cubicBezTo>
                      <a:pt x="1968069" y="906795"/>
                      <a:pt x="2006461" y="894236"/>
                      <a:pt x="2041627" y="876308"/>
                    </a:cubicBezTo>
                    <a:cubicBezTo>
                      <a:pt x="2045069" y="874483"/>
                      <a:pt x="2049371" y="875771"/>
                      <a:pt x="2051199" y="879314"/>
                    </a:cubicBezTo>
                    <a:cubicBezTo>
                      <a:pt x="2053134" y="882749"/>
                      <a:pt x="2051736" y="887043"/>
                      <a:pt x="2048295" y="888976"/>
                    </a:cubicBezTo>
                    <a:cubicBezTo>
                      <a:pt x="2003773" y="913344"/>
                      <a:pt x="1953981" y="929768"/>
                      <a:pt x="1902684" y="940181"/>
                    </a:cubicBezTo>
                    <a:cubicBezTo>
                      <a:pt x="1882466" y="944260"/>
                      <a:pt x="1862033" y="947373"/>
                      <a:pt x="1841601" y="949627"/>
                    </a:cubicBezTo>
                    <a:cubicBezTo>
                      <a:pt x="1810521" y="953063"/>
                      <a:pt x="1779441" y="954458"/>
                      <a:pt x="1749437" y="954888"/>
                    </a:cubicBezTo>
                    <a:cubicBezTo>
                      <a:pt x="1732984" y="955102"/>
                      <a:pt x="1716422" y="954780"/>
                      <a:pt x="1699969" y="954029"/>
                    </a:cubicBezTo>
                    <a:cubicBezTo>
                      <a:pt x="1683515" y="953385"/>
                      <a:pt x="1667061" y="952311"/>
                      <a:pt x="1650715" y="951023"/>
                    </a:cubicBezTo>
                    <a:cubicBezTo>
                      <a:pt x="1646628" y="950701"/>
                      <a:pt x="1619420" y="943294"/>
                      <a:pt x="1610924" y="939537"/>
                    </a:cubicBezTo>
                    <a:cubicBezTo>
                      <a:pt x="1601783" y="951452"/>
                      <a:pt x="1592535" y="963154"/>
                      <a:pt x="1583609" y="975177"/>
                    </a:cubicBezTo>
                    <a:lnTo>
                      <a:pt x="1521665" y="1060519"/>
                    </a:lnTo>
                    <a:lnTo>
                      <a:pt x="1499941" y="1088644"/>
                    </a:lnTo>
                    <a:cubicBezTo>
                      <a:pt x="1498543" y="1090362"/>
                      <a:pt x="1496070" y="1092294"/>
                      <a:pt x="1493489" y="1094226"/>
                    </a:cubicBezTo>
                    <a:cubicBezTo>
                      <a:pt x="1492199" y="1095085"/>
                      <a:pt x="1490155" y="1096051"/>
                      <a:pt x="1488650" y="1096910"/>
                    </a:cubicBezTo>
                    <a:cubicBezTo>
                      <a:pt x="1488865" y="1098198"/>
                      <a:pt x="1488757" y="1099594"/>
                      <a:pt x="1488219" y="1100882"/>
                    </a:cubicBezTo>
                    <a:cubicBezTo>
                      <a:pt x="1486499" y="1104317"/>
                      <a:pt x="1482520" y="1105928"/>
                      <a:pt x="1479078" y="1104317"/>
                    </a:cubicBezTo>
                    <a:close/>
                    <a:moveTo>
                      <a:pt x="2190572" y="263775"/>
                    </a:moveTo>
                    <a:cubicBezTo>
                      <a:pt x="2207564" y="249928"/>
                      <a:pt x="2224340" y="235865"/>
                      <a:pt x="2240579" y="220836"/>
                    </a:cubicBezTo>
                    <a:cubicBezTo>
                      <a:pt x="2243375" y="218152"/>
                      <a:pt x="2247892" y="218152"/>
                      <a:pt x="2250688" y="220943"/>
                    </a:cubicBezTo>
                    <a:cubicBezTo>
                      <a:pt x="2253377" y="223734"/>
                      <a:pt x="2253377" y="228243"/>
                      <a:pt x="2250580" y="231034"/>
                    </a:cubicBezTo>
                    <a:cubicBezTo>
                      <a:pt x="2230900" y="251108"/>
                      <a:pt x="2210790" y="270324"/>
                      <a:pt x="2189605" y="288358"/>
                    </a:cubicBezTo>
                    <a:cubicBezTo>
                      <a:pt x="2179065" y="297483"/>
                      <a:pt x="2168311" y="306286"/>
                      <a:pt x="2157234" y="314766"/>
                    </a:cubicBezTo>
                    <a:cubicBezTo>
                      <a:pt x="2146265" y="323247"/>
                      <a:pt x="2134973" y="331405"/>
                      <a:pt x="2123574" y="339564"/>
                    </a:cubicBezTo>
                    <a:cubicBezTo>
                      <a:pt x="2112927" y="347078"/>
                      <a:pt x="2101958" y="354271"/>
                      <a:pt x="2091204" y="361785"/>
                    </a:cubicBezTo>
                    <a:cubicBezTo>
                      <a:pt x="2086687" y="364898"/>
                      <a:pt x="2082171" y="368011"/>
                      <a:pt x="2077869" y="371339"/>
                    </a:cubicBezTo>
                    <a:cubicBezTo>
                      <a:pt x="2072707" y="375204"/>
                      <a:pt x="2060877" y="384006"/>
                      <a:pt x="2055393" y="388408"/>
                    </a:cubicBezTo>
                    <a:cubicBezTo>
                      <a:pt x="2054962" y="389159"/>
                      <a:pt x="2054317" y="389803"/>
                      <a:pt x="2053564" y="390340"/>
                    </a:cubicBezTo>
                    <a:cubicBezTo>
                      <a:pt x="2046359" y="395600"/>
                      <a:pt x="2041520" y="388300"/>
                      <a:pt x="2041305" y="387871"/>
                    </a:cubicBezTo>
                    <a:cubicBezTo>
                      <a:pt x="2041197" y="387441"/>
                      <a:pt x="2040337" y="383362"/>
                      <a:pt x="2044208" y="379712"/>
                    </a:cubicBezTo>
                    <a:cubicBezTo>
                      <a:pt x="2048080" y="376062"/>
                      <a:pt x="2062275" y="364039"/>
                      <a:pt x="2068083" y="359209"/>
                    </a:cubicBezTo>
                    <a:cubicBezTo>
                      <a:pt x="2073890" y="354271"/>
                      <a:pt x="2079805" y="349547"/>
                      <a:pt x="2085935" y="344931"/>
                    </a:cubicBezTo>
                    <a:cubicBezTo>
                      <a:pt x="2094861" y="338168"/>
                      <a:pt x="2103894" y="331727"/>
                      <a:pt x="2112713" y="324857"/>
                    </a:cubicBezTo>
                    <a:cubicBezTo>
                      <a:pt x="2126047" y="314874"/>
                      <a:pt x="2138953" y="304675"/>
                      <a:pt x="2151857" y="294477"/>
                    </a:cubicBezTo>
                    <a:cubicBezTo>
                      <a:pt x="2164870" y="284387"/>
                      <a:pt x="2177882" y="274188"/>
                      <a:pt x="2190572" y="263775"/>
                    </a:cubicBezTo>
                    <a:close/>
                    <a:moveTo>
                      <a:pt x="2270476" y="188202"/>
                    </a:moveTo>
                    <a:cubicBezTo>
                      <a:pt x="2270261" y="188309"/>
                      <a:pt x="2270045" y="188524"/>
                      <a:pt x="2269830" y="188846"/>
                    </a:cubicBezTo>
                    <a:cubicBezTo>
                      <a:pt x="2269400" y="188417"/>
                      <a:pt x="2268647" y="187773"/>
                      <a:pt x="2269400" y="188202"/>
                    </a:cubicBezTo>
                    <a:cubicBezTo>
                      <a:pt x="2270368" y="188739"/>
                      <a:pt x="2268325" y="186914"/>
                      <a:pt x="2269293" y="187450"/>
                    </a:cubicBezTo>
                    <a:cubicBezTo>
                      <a:pt x="2269830" y="187880"/>
                      <a:pt x="2268540" y="186699"/>
                      <a:pt x="2269185" y="187021"/>
                    </a:cubicBezTo>
                    <a:cubicBezTo>
                      <a:pt x="2270045" y="187343"/>
                      <a:pt x="2268755" y="186377"/>
                      <a:pt x="2269400" y="185840"/>
                    </a:cubicBezTo>
                    <a:cubicBezTo>
                      <a:pt x="2269938" y="185411"/>
                      <a:pt x="2269293" y="186592"/>
                      <a:pt x="2269938" y="186377"/>
                    </a:cubicBezTo>
                    <a:cubicBezTo>
                      <a:pt x="2270261" y="186270"/>
                      <a:pt x="2270476" y="186162"/>
                      <a:pt x="2270691" y="186162"/>
                    </a:cubicBezTo>
                    <a:cubicBezTo>
                      <a:pt x="2272196" y="185518"/>
                      <a:pt x="2269615" y="185626"/>
                      <a:pt x="2270476" y="188202"/>
                    </a:cubicBezTo>
                    <a:close/>
                    <a:moveTo>
                      <a:pt x="2269723" y="188953"/>
                    </a:moveTo>
                    <a:lnTo>
                      <a:pt x="2269830" y="188846"/>
                    </a:lnTo>
                    <a:lnTo>
                      <a:pt x="2269938" y="188846"/>
                    </a:lnTo>
                    <a:cubicBezTo>
                      <a:pt x="2270153" y="188739"/>
                      <a:pt x="2270261" y="188524"/>
                      <a:pt x="2270476" y="188417"/>
                    </a:cubicBezTo>
                    <a:lnTo>
                      <a:pt x="2270476" y="188202"/>
                    </a:lnTo>
                    <a:cubicBezTo>
                      <a:pt x="2272841" y="185733"/>
                      <a:pt x="2276820" y="185303"/>
                      <a:pt x="2279724" y="187343"/>
                    </a:cubicBezTo>
                    <a:cubicBezTo>
                      <a:pt x="2282843" y="189597"/>
                      <a:pt x="2283595" y="193999"/>
                      <a:pt x="2281337" y="197219"/>
                    </a:cubicBezTo>
                    <a:cubicBezTo>
                      <a:pt x="2282951" y="198937"/>
                      <a:pt x="2280154" y="196790"/>
                      <a:pt x="2281445" y="198615"/>
                    </a:cubicBezTo>
                    <a:cubicBezTo>
                      <a:pt x="2282090" y="199366"/>
                      <a:pt x="2281015" y="198400"/>
                      <a:pt x="2281445" y="199152"/>
                    </a:cubicBezTo>
                    <a:cubicBezTo>
                      <a:pt x="2282305" y="200440"/>
                      <a:pt x="2280692" y="198937"/>
                      <a:pt x="2281230" y="200332"/>
                    </a:cubicBezTo>
                    <a:cubicBezTo>
                      <a:pt x="2281552" y="201191"/>
                      <a:pt x="2281122" y="200547"/>
                      <a:pt x="2280800" y="201298"/>
                    </a:cubicBezTo>
                    <a:cubicBezTo>
                      <a:pt x="2280800" y="201406"/>
                      <a:pt x="2280692" y="201513"/>
                      <a:pt x="2280584" y="201513"/>
                    </a:cubicBezTo>
                    <a:cubicBezTo>
                      <a:pt x="2279617" y="201513"/>
                      <a:pt x="2280262" y="201943"/>
                      <a:pt x="2279509" y="201298"/>
                    </a:cubicBezTo>
                    <a:cubicBezTo>
                      <a:pt x="2277251" y="199366"/>
                      <a:pt x="2280477" y="201943"/>
                      <a:pt x="2278111" y="199688"/>
                    </a:cubicBezTo>
                    <a:cubicBezTo>
                      <a:pt x="2274992" y="201835"/>
                      <a:pt x="2270798" y="200976"/>
                      <a:pt x="2268647" y="197863"/>
                    </a:cubicBezTo>
                    <a:cubicBezTo>
                      <a:pt x="2266712" y="195072"/>
                      <a:pt x="2267250" y="191208"/>
                      <a:pt x="2269723" y="188953"/>
                    </a:cubicBezTo>
                    <a:lnTo>
                      <a:pt x="2269723" y="188953"/>
                    </a:lnTo>
                    <a:close/>
                    <a:moveTo>
                      <a:pt x="2791944" y="1760970"/>
                    </a:moveTo>
                    <a:cubicBezTo>
                      <a:pt x="2795600" y="1762366"/>
                      <a:pt x="2799687" y="1760434"/>
                      <a:pt x="2801085" y="1756784"/>
                    </a:cubicBezTo>
                    <a:cubicBezTo>
                      <a:pt x="2802483" y="1753134"/>
                      <a:pt x="2800655" y="1748947"/>
                      <a:pt x="2796891" y="1747659"/>
                    </a:cubicBezTo>
                    <a:cubicBezTo>
                      <a:pt x="2673756" y="1700640"/>
                      <a:pt x="2551696" y="1651152"/>
                      <a:pt x="2430282" y="1600376"/>
                    </a:cubicBezTo>
                    <a:cubicBezTo>
                      <a:pt x="2381351" y="1579980"/>
                      <a:pt x="2332527" y="1559155"/>
                      <a:pt x="2283595" y="1538329"/>
                    </a:cubicBezTo>
                    <a:cubicBezTo>
                      <a:pt x="2309191" y="1536826"/>
                      <a:pt x="2334893" y="1535645"/>
                      <a:pt x="2360918" y="1535753"/>
                    </a:cubicBezTo>
                    <a:cubicBezTo>
                      <a:pt x="2386190" y="1535753"/>
                      <a:pt x="2411462" y="1536611"/>
                      <a:pt x="2436734" y="1537470"/>
                    </a:cubicBezTo>
                    <a:cubicBezTo>
                      <a:pt x="2462222" y="1538329"/>
                      <a:pt x="2487602" y="1539295"/>
                      <a:pt x="2512551" y="1540798"/>
                    </a:cubicBezTo>
                    <a:cubicBezTo>
                      <a:pt x="2528467" y="1541657"/>
                      <a:pt x="2544276" y="1542623"/>
                      <a:pt x="2560192" y="1544018"/>
                    </a:cubicBezTo>
                    <a:cubicBezTo>
                      <a:pt x="2570624" y="1544877"/>
                      <a:pt x="2581163" y="1545843"/>
                      <a:pt x="2591702" y="1547131"/>
                    </a:cubicBezTo>
                    <a:lnTo>
                      <a:pt x="2620200" y="1550459"/>
                    </a:lnTo>
                    <a:cubicBezTo>
                      <a:pt x="2623426" y="1550889"/>
                      <a:pt x="2631384" y="1552821"/>
                      <a:pt x="2633535" y="1553143"/>
                    </a:cubicBezTo>
                    <a:cubicBezTo>
                      <a:pt x="2635256" y="1553358"/>
                      <a:pt x="2636439" y="1553143"/>
                      <a:pt x="2636869" y="1553036"/>
                    </a:cubicBezTo>
                    <a:cubicBezTo>
                      <a:pt x="2639343" y="1552284"/>
                      <a:pt x="2640633" y="1550781"/>
                      <a:pt x="2641278" y="1549600"/>
                    </a:cubicBezTo>
                    <a:cubicBezTo>
                      <a:pt x="2642031" y="1548098"/>
                      <a:pt x="2642354" y="1546487"/>
                      <a:pt x="2641816" y="1544555"/>
                    </a:cubicBezTo>
                    <a:cubicBezTo>
                      <a:pt x="2641601" y="1544126"/>
                      <a:pt x="2641063" y="1541335"/>
                      <a:pt x="2637084" y="1539724"/>
                    </a:cubicBezTo>
                    <a:cubicBezTo>
                      <a:pt x="2636546" y="1539510"/>
                      <a:pt x="2636116" y="1539295"/>
                      <a:pt x="2635579" y="1539188"/>
                    </a:cubicBezTo>
                    <a:cubicBezTo>
                      <a:pt x="2635686" y="1539295"/>
                      <a:pt x="2635686" y="1539402"/>
                      <a:pt x="2635686" y="1539617"/>
                    </a:cubicBezTo>
                    <a:cubicBezTo>
                      <a:pt x="2635471" y="1540368"/>
                      <a:pt x="2634396" y="1540261"/>
                      <a:pt x="2632890" y="1539939"/>
                    </a:cubicBezTo>
                    <a:cubicBezTo>
                      <a:pt x="2633105" y="1539832"/>
                      <a:pt x="2633213" y="1539832"/>
                      <a:pt x="2633428" y="1539832"/>
                    </a:cubicBezTo>
                    <a:cubicBezTo>
                      <a:pt x="2633643" y="1539724"/>
                      <a:pt x="2634396" y="1539295"/>
                      <a:pt x="2635041" y="1539188"/>
                    </a:cubicBezTo>
                    <a:cubicBezTo>
                      <a:pt x="2633966" y="1539080"/>
                      <a:pt x="2632783" y="1539188"/>
                      <a:pt x="2631815" y="1539617"/>
                    </a:cubicBezTo>
                    <a:cubicBezTo>
                      <a:pt x="2628588" y="1538651"/>
                      <a:pt x="2624287" y="1536719"/>
                      <a:pt x="2622351" y="1536396"/>
                    </a:cubicBezTo>
                    <a:lnTo>
                      <a:pt x="2593745" y="1531781"/>
                    </a:lnTo>
                    <a:cubicBezTo>
                      <a:pt x="2580410" y="1529848"/>
                      <a:pt x="2567182" y="1528131"/>
                      <a:pt x="2553847" y="1526628"/>
                    </a:cubicBezTo>
                    <a:cubicBezTo>
                      <a:pt x="2540512" y="1525125"/>
                      <a:pt x="2527177" y="1523944"/>
                      <a:pt x="2513842" y="1522871"/>
                    </a:cubicBezTo>
                    <a:cubicBezTo>
                      <a:pt x="2488677" y="1520938"/>
                      <a:pt x="2463082" y="1519113"/>
                      <a:pt x="2437380" y="1518147"/>
                    </a:cubicBezTo>
                    <a:cubicBezTo>
                      <a:pt x="2420388" y="1517503"/>
                      <a:pt x="2403289" y="1517288"/>
                      <a:pt x="2386298" y="1517396"/>
                    </a:cubicBezTo>
                    <a:cubicBezTo>
                      <a:pt x="2343281" y="1517610"/>
                      <a:pt x="2300265" y="1520080"/>
                      <a:pt x="2258539" y="1525018"/>
                    </a:cubicBezTo>
                    <a:cubicBezTo>
                      <a:pt x="2257463" y="1525125"/>
                      <a:pt x="2257678" y="1526628"/>
                      <a:pt x="2256818" y="1527057"/>
                    </a:cubicBezTo>
                    <a:cubicBezTo>
                      <a:pt x="2241870" y="1520724"/>
                      <a:pt x="2226814" y="1514390"/>
                      <a:pt x="2211865" y="1508056"/>
                    </a:cubicBezTo>
                    <a:cubicBezTo>
                      <a:pt x="2168204" y="1489378"/>
                      <a:pt x="2124650" y="1470699"/>
                      <a:pt x="2081095" y="1452020"/>
                    </a:cubicBezTo>
                    <a:cubicBezTo>
                      <a:pt x="2117337" y="1446116"/>
                      <a:pt x="2153363" y="1440319"/>
                      <a:pt x="2189389" y="1434737"/>
                    </a:cubicBezTo>
                    <a:cubicBezTo>
                      <a:pt x="2213479" y="1430980"/>
                      <a:pt x="2237568" y="1427437"/>
                      <a:pt x="2261765" y="1424002"/>
                    </a:cubicBezTo>
                    <a:cubicBezTo>
                      <a:pt x="2281767" y="1421104"/>
                      <a:pt x="2301878" y="1418313"/>
                      <a:pt x="2321988" y="1415844"/>
                    </a:cubicBezTo>
                    <a:cubicBezTo>
                      <a:pt x="2342098" y="1413267"/>
                      <a:pt x="2362209" y="1410798"/>
                      <a:pt x="2382426" y="1408866"/>
                    </a:cubicBezTo>
                    <a:cubicBezTo>
                      <a:pt x="2398665" y="1407149"/>
                      <a:pt x="2415011" y="1406075"/>
                      <a:pt x="2431357" y="1405646"/>
                    </a:cubicBezTo>
                    <a:cubicBezTo>
                      <a:pt x="2447811" y="1405109"/>
                      <a:pt x="2464158" y="1405216"/>
                      <a:pt x="2480504" y="1405860"/>
                    </a:cubicBezTo>
                    <a:lnTo>
                      <a:pt x="2513949" y="1408115"/>
                    </a:lnTo>
                    <a:cubicBezTo>
                      <a:pt x="2514810" y="1408222"/>
                      <a:pt x="2527714" y="1409510"/>
                      <a:pt x="2530296" y="1409295"/>
                    </a:cubicBezTo>
                    <a:cubicBezTo>
                      <a:pt x="2537716" y="1408651"/>
                      <a:pt x="2537501" y="1401996"/>
                      <a:pt x="2536856" y="1400278"/>
                    </a:cubicBezTo>
                    <a:cubicBezTo>
                      <a:pt x="2536640" y="1399634"/>
                      <a:pt x="2535780" y="1396521"/>
                      <a:pt x="2531156" y="1395233"/>
                    </a:cubicBezTo>
                    <a:cubicBezTo>
                      <a:pt x="2530511" y="1395125"/>
                      <a:pt x="2529865" y="1395018"/>
                      <a:pt x="2529220" y="1395018"/>
                    </a:cubicBezTo>
                    <a:cubicBezTo>
                      <a:pt x="2529327" y="1395125"/>
                      <a:pt x="2529435" y="1395340"/>
                      <a:pt x="2529435" y="1395555"/>
                    </a:cubicBezTo>
                    <a:cubicBezTo>
                      <a:pt x="2529435" y="1396306"/>
                      <a:pt x="2528252" y="1396414"/>
                      <a:pt x="2526639" y="1396306"/>
                    </a:cubicBezTo>
                    <a:cubicBezTo>
                      <a:pt x="2527069" y="1395877"/>
                      <a:pt x="2527499" y="1395447"/>
                      <a:pt x="2528037" y="1395125"/>
                    </a:cubicBezTo>
                    <a:cubicBezTo>
                      <a:pt x="2527069" y="1395233"/>
                      <a:pt x="2526209" y="1395662"/>
                      <a:pt x="2525456" y="1396199"/>
                    </a:cubicBezTo>
                    <a:cubicBezTo>
                      <a:pt x="2521477" y="1395662"/>
                      <a:pt x="2515777" y="1394052"/>
                      <a:pt x="2515347" y="1394052"/>
                    </a:cubicBezTo>
                    <a:lnTo>
                      <a:pt x="2481364" y="1390509"/>
                    </a:lnTo>
                    <a:cubicBezTo>
                      <a:pt x="2464588" y="1389329"/>
                      <a:pt x="2447919" y="1388792"/>
                      <a:pt x="2431142" y="1388792"/>
                    </a:cubicBezTo>
                    <a:cubicBezTo>
                      <a:pt x="2414258" y="1388899"/>
                      <a:pt x="2397482" y="1389651"/>
                      <a:pt x="2380813" y="1390939"/>
                    </a:cubicBezTo>
                    <a:cubicBezTo>
                      <a:pt x="2360273" y="1392549"/>
                      <a:pt x="2339947" y="1394481"/>
                      <a:pt x="2319730" y="1396843"/>
                    </a:cubicBezTo>
                    <a:cubicBezTo>
                      <a:pt x="2299404" y="1399205"/>
                      <a:pt x="2279079" y="1401996"/>
                      <a:pt x="2258968" y="1405002"/>
                    </a:cubicBezTo>
                    <a:cubicBezTo>
                      <a:pt x="2234664" y="1408759"/>
                      <a:pt x="2210575" y="1412945"/>
                      <a:pt x="2186486" y="1417347"/>
                    </a:cubicBezTo>
                    <a:cubicBezTo>
                      <a:pt x="2150459" y="1423895"/>
                      <a:pt x="2114541" y="1430980"/>
                      <a:pt x="2078407" y="1438065"/>
                    </a:cubicBezTo>
                    <a:cubicBezTo>
                      <a:pt x="2074535" y="1438709"/>
                      <a:pt x="2071954" y="1442359"/>
                      <a:pt x="2072599" y="1446331"/>
                    </a:cubicBezTo>
                    <a:cubicBezTo>
                      <a:pt x="2073352" y="1449981"/>
                      <a:pt x="2076793" y="1452020"/>
                      <a:pt x="2080342" y="1451698"/>
                    </a:cubicBezTo>
                    <a:cubicBezTo>
                      <a:pt x="2072814" y="1448478"/>
                      <a:pt x="2065179" y="1445150"/>
                      <a:pt x="2057651" y="1441930"/>
                    </a:cubicBezTo>
                    <a:cubicBezTo>
                      <a:pt x="2057544" y="1441607"/>
                      <a:pt x="2057221" y="1441178"/>
                      <a:pt x="2057113" y="1440963"/>
                    </a:cubicBezTo>
                    <a:cubicBezTo>
                      <a:pt x="2056898" y="1440641"/>
                      <a:pt x="2056683" y="1440427"/>
                      <a:pt x="2056468" y="1440105"/>
                    </a:cubicBezTo>
                    <a:lnTo>
                      <a:pt x="2055931" y="1441178"/>
                    </a:lnTo>
                    <a:cubicBezTo>
                      <a:pt x="2055931" y="1440427"/>
                      <a:pt x="2055931" y="1439783"/>
                      <a:pt x="2055715" y="1439031"/>
                    </a:cubicBezTo>
                    <a:lnTo>
                      <a:pt x="2056468" y="1440105"/>
                    </a:lnTo>
                    <a:cubicBezTo>
                      <a:pt x="2057544" y="1438065"/>
                      <a:pt x="2057651" y="1436777"/>
                      <a:pt x="2055393" y="1437958"/>
                    </a:cubicBezTo>
                    <a:lnTo>
                      <a:pt x="2055285" y="1437636"/>
                    </a:lnTo>
                    <a:cubicBezTo>
                      <a:pt x="2053672" y="1434308"/>
                      <a:pt x="2049585" y="1432805"/>
                      <a:pt x="2046144" y="1434415"/>
                    </a:cubicBezTo>
                    <a:cubicBezTo>
                      <a:pt x="2046037" y="1434415"/>
                      <a:pt x="2045069" y="1435381"/>
                      <a:pt x="2044316" y="1436240"/>
                    </a:cubicBezTo>
                    <a:cubicBezTo>
                      <a:pt x="1991728" y="1413697"/>
                      <a:pt x="1939140" y="1391261"/>
                      <a:pt x="1886553" y="1368610"/>
                    </a:cubicBezTo>
                    <a:cubicBezTo>
                      <a:pt x="1934731" y="1351971"/>
                      <a:pt x="1983770" y="1337908"/>
                      <a:pt x="2033239" y="1326208"/>
                    </a:cubicBezTo>
                    <a:cubicBezTo>
                      <a:pt x="2053995" y="1321269"/>
                      <a:pt x="2074858" y="1316761"/>
                      <a:pt x="2095613" y="1312359"/>
                    </a:cubicBezTo>
                    <a:cubicBezTo>
                      <a:pt x="2126908" y="1305811"/>
                      <a:pt x="2158310" y="1299692"/>
                      <a:pt x="2189927" y="1294325"/>
                    </a:cubicBezTo>
                    <a:cubicBezTo>
                      <a:pt x="2206381" y="1291534"/>
                      <a:pt x="2222835" y="1289065"/>
                      <a:pt x="2239504" y="1286810"/>
                    </a:cubicBezTo>
                    <a:cubicBezTo>
                      <a:pt x="2256065" y="1284663"/>
                      <a:pt x="2272627" y="1282838"/>
                      <a:pt x="2289295" y="1281443"/>
                    </a:cubicBezTo>
                    <a:lnTo>
                      <a:pt x="2327150" y="1278974"/>
                    </a:lnTo>
                    <a:cubicBezTo>
                      <a:pt x="2329408" y="1278867"/>
                      <a:pt x="2340593" y="1279189"/>
                      <a:pt x="2344787" y="1278330"/>
                    </a:cubicBezTo>
                    <a:cubicBezTo>
                      <a:pt x="2351777" y="1276934"/>
                      <a:pt x="2352422" y="1271460"/>
                      <a:pt x="2351562" y="1268883"/>
                    </a:cubicBezTo>
                    <a:cubicBezTo>
                      <a:pt x="2350486" y="1265233"/>
                      <a:pt x="2346722" y="1263194"/>
                      <a:pt x="2343066" y="1264267"/>
                    </a:cubicBezTo>
                    <a:cubicBezTo>
                      <a:pt x="2342851" y="1264375"/>
                      <a:pt x="2342528" y="1264482"/>
                      <a:pt x="2342206" y="1264589"/>
                    </a:cubicBezTo>
                    <a:cubicBezTo>
                      <a:pt x="2342313" y="1264589"/>
                      <a:pt x="2342313" y="1264697"/>
                      <a:pt x="2342313" y="1264911"/>
                    </a:cubicBezTo>
                    <a:cubicBezTo>
                      <a:pt x="2342528" y="1265877"/>
                      <a:pt x="2341560" y="1266307"/>
                      <a:pt x="2339947" y="1266414"/>
                    </a:cubicBezTo>
                    <a:lnTo>
                      <a:pt x="2340055" y="1266307"/>
                    </a:lnTo>
                    <a:cubicBezTo>
                      <a:pt x="2340270" y="1266200"/>
                      <a:pt x="2340593" y="1265770"/>
                      <a:pt x="2341023" y="1265341"/>
                    </a:cubicBezTo>
                    <a:cubicBezTo>
                      <a:pt x="2340485" y="1265663"/>
                      <a:pt x="2340162" y="1265985"/>
                      <a:pt x="2339732" y="1266414"/>
                    </a:cubicBezTo>
                    <a:cubicBezTo>
                      <a:pt x="2335753" y="1266629"/>
                      <a:pt x="2328333" y="1264697"/>
                      <a:pt x="2326935" y="1264697"/>
                    </a:cubicBezTo>
                    <a:cubicBezTo>
                      <a:pt x="2320482" y="1264804"/>
                      <a:pt x="2313922" y="1264911"/>
                      <a:pt x="2307470" y="1265126"/>
                    </a:cubicBezTo>
                    <a:cubicBezTo>
                      <a:pt x="2301017" y="1265341"/>
                      <a:pt x="2294565" y="1265663"/>
                      <a:pt x="2288220" y="1266092"/>
                    </a:cubicBezTo>
                    <a:cubicBezTo>
                      <a:pt x="2271228" y="1267058"/>
                      <a:pt x="2254344" y="1268346"/>
                      <a:pt x="2237461" y="1270171"/>
                    </a:cubicBezTo>
                    <a:cubicBezTo>
                      <a:pt x="2220576" y="1271889"/>
                      <a:pt x="2203800" y="1274143"/>
                      <a:pt x="2187023" y="1276612"/>
                    </a:cubicBezTo>
                    <a:cubicBezTo>
                      <a:pt x="2155084" y="1281550"/>
                      <a:pt x="2123252" y="1286918"/>
                      <a:pt x="2091742" y="1293466"/>
                    </a:cubicBezTo>
                    <a:cubicBezTo>
                      <a:pt x="2070663" y="1297867"/>
                      <a:pt x="2049693" y="1302698"/>
                      <a:pt x="2028830" y="1308066"/>
                    </a:cubicBezTo>
                    <a:cubicBezTo>
                      <a:pt x="1976672" y="1321484"/>
                      <a:pt x="1925268" y="1337801"/>
                      <a:pt x="1875046" y="1357231"/>
                    </a:cubicBezTo>
                    <a:cubicBezTo>
                      <a:pt x="1872787" y="1357983"/>
                      <a:pt x="1873110" y="1360559"/>
                      <a:pt x="1872572" y="1362706"/>
                    </a:cubicBezTo>
                    <a:cubicBezTo>
                      <a:pt x="1837621" y="1347784"/>
                      <a:pt x="1802778" y="1332970"/>
                      <a:pt x="1767612" y="1318371"/>
                    </a:cubicBezTo>
                    <a:cubicBezTo>
                      <a:pt x="1733629" y="1304201"/>
                      <a:pt x="1699431" y="1290246"/>
                      <a:pt x="1665232" y="1276505"/>
                    </a:cubicBezTo>
                    <a:cubicBezTo>
                      <a:pt x="1707711" y="1258578"/>
                      <a:pt x="1749652" y="1240972"/>
                      <a:pt x="1792239" y="1226051"/>
                    </a:cubicBezTo>
                    <a:cubicBezTo>
                      <a:pt x="1813532" y="1218537"/>
                      <a:pt x="1834825" y="1211559"/>
                      <a:pt x="1856656" y="1204903"/>
                    </a:cubicBezTo>
                    <a:cubicBezTo>
                      <a:pt x="1888381" y="1195242"/>
                      <a:pt x="1920751" y="1186439"/>
                      <a:pt x="1954734" y="1179247"/>
                    </a:cubicBezTo>
                    <a:cubicBezTo>
                      <a:pt x="1973231" y="1175275"/>
                      <a:pt x="1991728" y="1171518"/>
                      <a:pt x="2010225" y="1167868"/>
                    </a:cubicBezTo>
                    <a:cubicBezTo>
                      <a:pt x="2028722" y="1164325"/>
                      <a:pt x="2047327" y="1160783"/>
                      <a:pt x="2065932" y="1157455"/>
                    </a:cubicBezTo>
                    <a:lnTo>
                      <a:pt x="2101528" y="1151444"/>
                    </a:lnTo>
                    <a:cubicBezTo>
                      <a:pt x="2104002" y="1151121"/>
                      <a:pt x="2108733" y="1149726"/>
                      <a:pt x="2112282" y="1148974"/>
                    </a:cubicBezTo>
                    <a:cubicBezTo>
                      <a:pt x="2114648" y="1150155"/>
                      <a:pt x="2117659" y="1149833"/>
                      <a:pt x="2119810" y="1147901"/>
                    </a:cubicBezTo>
                    <a:cubicBezTo>
                      <a:pt x="2123789" y="1144359"/>
                      <a:pt x="2122714" y="1140923"/>
                      <a:pt x="2122176" y="1139313"/>
                    </a:cubicBezTo>
                    <a:cubicBezTo>
                      <a:pt x="2121423" y="1137596"/>
                      <a:pt x="2119918" y="1135556"/>
                      <a:pt x="2116584" y="1134912"/>
                    </a:cubicBezTo>
                    <a:cubicBezTo>
                      <a:pt x="2115508" y="1134697"/>
                      <a:pt x="2113573" y="1134697"/>
                      <a:pt x="2111099" y="1135126"/>
                    </a:cubicBezTo>
                    <a:cubicBezTo>
                      <a:pt x="2107658" y="1135771"/>
                      <a:pt x="2102388" y="1137166"/>
                      <a:pt x="2099807" y="1137488"/>
                    </a:cubicBezTo>
                    <a:lnTo>
                      <a:pt x="2063351" y="1142426"/>
                    </a:lnTo>
                    <a:cubicBezTo>
                      <a:pt x="2040874" y="1145861"/>
                      <a:pt x="2018398" y="1149511"/>
                      <a:pt x="1995922" y="1153376"/>
                    </a:cubicBezTo>
                    <a:cubicBezTo>
                      <a:pt x="1980974" y="1155952"/>
                      <a:pt x="1966026" y="1158743"/>
                      <a:pt x="1951185" y="1161642"/>
                    </a:cubicBezTo>
                    <a:cubicBezTo>
                      <a:pt x="1928171" y="1166150"/>
                      <a:pt x="1905910" y="1171196"/>
                      <a:pt x="1884079" y="1176992"/>
                    </a:cubicBezTo>
                    <a:cubicBezTo>
                      <a:pt x="1861711" y="1183004"/>
                      <a:pt x="1839772" y="1189660"/>
                      <a:pt x="1818264" y="1196959"/>
                    </a:cubicBezTo>
                    <a:cubicBezTo>
                      <a:pt x="1792131" y="1205762"/>
                      <a:pt x="1766644" y="1215531"/>
                      <a:pt x="1741157" y="1225944"/>
                    </a:cubicBezTo>
                    <a:cubicBezTo>
                      <a:pt x="1709109" y="1239040"/>
                      <a:pt x="1677170" y="1253640"/>
                      <a:pt x="1644907" y="1268561"/>
                    </a:cubicBezTo>
                    <a:cubicBezTo>
                      <a:pt x="1643402" y="1268024"/>
                      <a:pt x="1641789" y="1267595"/>
                      <a:pt x="1639745" y="1266951"/>
                    </a:cubicBezTo>
                    <a:cubicBezTo>
                      <a:pt x="1639423" y="1266200"/>
                      <a:pt x="1638885" y="1264697"/>
                      <a:pt x="1638670" y="1264267"/>
                    </a:cubicBezTo>
                    <a:cubicBezTo>
                      <a:pt x="1638132" y="1262979"/>
                      <a:pt x="1637594" y="1262228"/>
                      <a:pt x="1637272" y="1261905"/>
                    </a:cubicBezTo>
                    <a:cubicBezTo>
                      <a:pt x="1635659" y="1259973"/>
                      <a:pt x="1633938" y="1259651"/>
                      <a:pt x="1632863" y="1259544"/>
                    </a:cubicBezTo>
                    <a:cubicBezTo>
                      <a:pt x="1630819" y="1259222"/>
                      <a:pt x="1629099" y="1259758"/>
                      <a:pt x="1627593" y="1261047"/>
                    </a:cubicBezTo>
                    <a:cubicBezTo>
                      <a:pt x="1627378" y="1261154"/>
                      <a:pt x="1626733" y="1261905"/>
                      <a:pt x="1626195" y="1262872"/>
                    </a:cubicBezTo>
                    <a:cubicBezTo>
                      <a:pt x="1617914" y="1260403"/>
                      <a:pt x="1608773" y="1257719"/>
                      <a:pt x="1599955" y="1254820"/>
                    </a:cubicBezTo>
                    <a:cubicBezTo>
                      <a:pt x="1591567" y="1252137"/>
                      <a:pt x="1583716" y="1249346"/>
                      <a:pt x="1578124" y="1246769"/>
                    </a:cubicBezTo>
                    <a:cubicBezTo>
                      <a:pt x="1575543" y="1245481"/>
                      <a:pt x="1571564" y="1244515"/>
                      <a:pt x="1572639" y="1243549"/>
                    </a:cubicBezTo>
                    <a:cubicBezTo>
                      <a:pt x="1570811" y="1240650"/>
                      <a:pt x="1567155" y="1239470"/>
                      <a:pt x="1563929" y="1240972"/>
                    </a:cubicBezTo>
                    <a:cubicBezTo>
                      <a:pt x="1560595" y="1242583"/>
                      <a:pt x="1559089" y="1246555"/>
                      <a:pt x="1560595" y="1249990"/>
                    </a:cubicBezTo>
                    <a:cubicBezTo>
                      <a:pt x="1561347" y="1251600"/>
                      <a:pt x="1562746" y="1253425"/>
                      <a:pt x="1565219" y="1255143"/>
                    </a:cubicBezTo>
                    <a:cubicBezTo>
                      <a:pt x="1568123" y="1257290"/>
                      <a:pt x="1572962" y="1259651"/>
                      <a:pt x="1578984" y="1262120"/>
                    </a:cubicBezTo>
                    <a:cubicBezTo>
                      <a:pt x="1592857" y="1267702"/>
                      <a:pt x="1612967" y="1273821"/>
                      <a:pt x="1627593" y="1278330"/>
                    </a:cubicBezTo>
                    <a:cubicBezTo>
                      <a:pt x="1625873" y="1280370"/>
                      <a:pt x="1623829" y="1282516"/>
                      <a:pt x="1624904" y="1285200"/>
                    </a:cubicBezTo>
                    <a:cubicBezTo>
                      <a:pt x="1626195" y="1288099"/>
                      <a:pt x="1629637" y="1288528"/>
                      <a:pt x="1632755" y="1288099"/>
                    </a:cubicBezTo>
                    <a:cubicBezTo>
                      <a:pt x="1632755" y="1288099"/>
                      <a:pt x="1632755" y="1288206"/>
                      <a:pt x="1632755" y="1288313"/>
                    </a:cubicBezTo>
                    <a:cubicBezTo>
                      <a:pt x="1635228" y="1295398"/>
                      <a:pt x="1637810" y="1302269"/>
                      <a:pt x="1640605" y="1309246"/>
                    </a:cubicBezTo>
                    <a:cubicBezTo>
                      <a:pt x="1643294" y="1316117"/>
                      <a:pt x="1646198" y="1322987"/>
                      <a:pt x="1649316" y="1329750"/>
                    </a:cubicBezTo>
                    <a:cubicBezTo>
                      <a:pt x="1659426" y="1352186"/>
                      <a:pt x="1669534" y="1374622"/>
                      <a:pt x="1679966" y="1396843"/>
                    </a:cubicBezTo>
                    <a:cubicBezTo>
                      <a:pt x="1686848" y="1411764"/>
                      <a:pt x="1693946" y="1426579"/>
                      <a:pt x="1701151" y="1441393"/>
                    </a:cubicBezTo>
                    <a:cubicBezTo>
                      <a:pt x="1717175" y="1473705"/>
                      <a:pt x="1734059" y="1507842"/>
                      <a:pt x="1752986" y="1541442"/>
                    </a:cubicBezTo>
                    <a:cubicBezTo>
                      <a:pt x="1771376" y="1574183"/>
                      <a:pt x="1791486" y="1606603"/>
                      <a:pt x="1813317" y="1637304"/>
                    </a:cubicBezTo>
                    <a:cubicBezTo>
                      <a:pt x="1843321" y="1679385"/>
                      <a:pt x="1876874" y="1718138"/>
                      <a:pt x="1914406" y="1750021"/>
                    </a:cubicBezTo>
                    <a:cubicBezTo>
                      <a:pt x="1917417" y="1752597"/>
                      <a:pt x="1921934" y="1752275"/>
                      <a:pt x="1924515" y="1749377"/>
                    </a:cubicBezTo>
                    <a:cubicBezTo>
                      <a:pt x="1927096" y="1746371"/>
                      <a:pt x="1926773" y="1741862"/>
                      <a:pt x="1923762" y="1739286"/>
                    </a:cubicBezTo>
                    <a:cubicBezTo>
                      <a:pt x="1887951" y="1707296"/>
                      <a:pt x="1856549" y="1668543"/>
                      <a:pt x="1828050" y="1626999"/>
                    </a:cubicBezTo>
                    <a:cubicBezTo>
                      <a:pt x="1807080" y="1596404"/>
                      <a:pt x="1787937" y="1564200"/>
                      <a:pt x="1769871" y="1531995"/>
                    </a:cubicBezTo>
                    <a:cubicBezTo>
                      <a:pt x="1751158" y="1498610"/>
                      <a:pt x="1733521" y="1465224"/>
                      <a:pt x="1717390" y="1433234"/>
                    </a:cubicBezTo>
                    <a:cubicBezTo>
                      <a:pt x="1708034" y="1415092"/>
                      <a:pt x="1699001" y="1396843"/>
                      <a:pt x="1689967" y="1378486"/>
                    </a:cubicBezTo>
                    <a:cubicBezTo>
                      <a:pt x="1681041" y="1360130"/>
                      <a:pt x="1672115" y="1341773"/>
                      <a:pt x="1663297" y="1323309"/>
                    </a:cubicBezTo>
                    <a:cubicBezTo>
                      <a:pt x="1660178" y="1316761"/>
                      <a:pt x="1657167" y="1310213"/>
                      <a:pt x="1654263" y="1303557"/>
                    </a:cubicBezTo>
                    <a:cubicBezTo>
                      <a:pt x="1651682" y="1297331"/>
                      <a:pt x="1649101" y="1291104"/>
                      <a:pt x="1646628" y="1284663"/>
                    </a:cubicBezTo>
                    <a:cubicBezTo>
                      <a:pt x="1685020" y="1300551"/>
                      <a:pt x="1723197" y="1316761"/>
                      <a:pt x="1761375" y="1333078"/>
                    </a:cubicBezTo>
                    <a:cubicBezTo>
                      <a:pt x="1788583" y="1344779"/>
                      <a:pt x="1815683" y="1356587"/>
                      <a:pt x="1842676" y="1368396"/>
                    </a:cubicBezTo>
                    <a:cubicBezTo>
                      <a:pt x="1843106" y="1369469"/>
                      <a:pt x="1842998" y="1370113"/>
                      <a:pt x="1843966" y="1371401"/>
                    </a:cubicBezTo>
                    <a:cubicBezTo>
                      <a:pt x="1846009" y="1374085"/>
                      <a:pt x="1849881" y="1377842"/>
                      <a:pt x="1850849" y="1380311"/>
                    </a:cubicBezTo>
                    <a:lnTo>
                      <a:pt x="1864722" y="1416488"/>
                    </a:lnTo>
                    <a:cubicBezTo>
                      <a:pt x="1872035" y="1433986"/>
                      <a:pt x="1880208" y="1451054"/>
                      <a:pt x="1889026" y="1467908"/>
                    </a:cubicBezTo>
                    <a:cubicBezTo>
                      <a:pt x="1897737" y="1484547"/>
                      <a:pt x="1907201" y="1500971"/>
                      <a:pt x="1916772" y="1517181"/>
                    </a:cubicBezTo>
                    <a:cubicBezTo>
                      <a:pt x="1933333" y="1544985"/>
                      <a:pt x="1949787" y="1572681"/>
                      <a:pt x="1967209" y="1599625"/>
                    </a:cubicBezTo>
                    <a:cubicBezTo>
                      <a:pt x="1984738" y="1626892"/>
                      <a:pt x="2003128" y="1653407"/>
                      <a:pt x="2022700" y="1679171"/>
                    </a:cubicBezTo>
                    <a:cubicBezTo>
                      <a:pt x="2048618" y="1713415"/>
                      <a:pt x="2076793" y="1746156"/>
                      <a:pt x="2107980" y="1776751"/>
                    </a:cubicBezTo>
                    <a:cubicBezTo>
                      <a:pt x="2110777" y="1779542"/>
                      <a:pt x="2115293" y="1779542"/>
                      <a:pt x="2118090" y="1776858"/>
                    </a:cubicBezTo>
                    <a:cubicBezTo>
                      <a:pt x="2120886" y="1774067"/>
                      <a:pt x="2120886" y="1769558"/>
                      <a:pt x="2118197" y="1766767"/>
                    </a:cubicBezTo>
                    <a:cubicBezTo>
                      <a:pt x="2088300" y="1735743"/>
                      <a:pt x="2061845" y="1702787"/>
                      <a:pt x="2037111" y="1668543"/>
                    </a:cubicBezTo>
                    <a:cubicBezTo>
                      <a:pt x="2018398" y="1642672"/>
                      <a:pt x="2000762" y="1616157"/>
                      <a:pt x="1983447" y="1589212"/>
                    </a:cubicBezTo>
                    <a:cubicBezTo>
                      <a:pt x="1966133" y="1562375"/>
                      <a:pt x="1949142" y="1535216"/>
                      <a:pt x="1932258" y="1507842"/>
                    </a:cubicBezTo>
                    <a:cubicBezTo>
                      <a:pt x="1920536" y="1488948"/>
                      <a:pt x="1909136" y="1469733"/>
                      <a:pt x="1898597" y="1450088"/>
                    </a:cubicBezTo>
                    <a:cubicBezTo>
                      <a:pt x="1891607" y="1437099"/>
                      <a:pt x="1884940" y="1423895"/>
                      <a:pt x="1878810" y="1410369"/>
                    </a:cubicBezTo>
                    <a:lnTo>
                      <a:pt x="1865367" y="1378272"/>
                    </a:lnTo>
                    <a:cubicBezTo>
                      <a:pt x="1869561" y="1380097"/>
                      <a:pt x="1873863" y="1381922"/>
                      <a:pt x="1878057" y="1383746"/>
                    </a:cubicBezTo>
                    <a:cubicBezTo>
                      <a:pt x="1935699" y="1408974"/>
                      <a:pt x="1993341" y="1434093"/>
                      <a:pt x="2050984" y="1459320"/>
                    </a:cubicBezTo>
                    <a:cubicBezTo>
                      <a:pt x="2056038" y="1468982"/>
                      <a:pt x="2061738" y="1479716"/>
                      <a:pt x="2062383" y="1480790"/>
                    </a:cubicBezTo>
                    <a:lnTo>
                      <a:pt x="2099485" y="1551855"/>
                    </a:lnTo>
                    <a:cubicBezTo>
                      <a:pt x="2121208" y="1592003"/>
                      <a:pt x="2143146" y="1630112"/>
                      <a:pt x="2168311" y="1666074"/>
                    </a:cubicBezTo>
                    <a:cubicBezTo>
                      <a:pt x="2193584" y="1702143"/>
                      <a:pt x="2221974" y="1735851"/>
                      <a:pt x="2254775" y="1768163"/>
                    </a:cubicBezTo>
                    <a:cubicBezTo>
                      <a:pt x="2267679" y="1780723"/>
                      <a:pt x="2281982" y="1799401"/>
                      <a:pt x="2298006" y="1812820"/>
                    </a:cubicBezTo>
                    <a:cubicBezTo>
                      <a:pt x="2305749" y="1819368"/>
                      <a:pt x="2314030" y="1824736"/>
                      <a:pt x="2322633" y="1827849"/>
                    </a:cubicBezTo>
                    <a:cubicBezTo>
                      <a:pt x="2326290" y="1829137"/>
                      <a:pt x="2330484" y="1827312"/>
                      <a:pt x="2331882" y="1823662"/>
                    </a:cubicBezTo>
                    <a:cubicBezTo>
                      <a:pt x="2333280" y="1819905"/>
                      <a:pt x="2331344" y="1815826"/>
                      <a:pt x="2327687" y="1814430"/>
                    </a:cubicBezTo>
                    <a:cubicBezTo>
                      <a:pt x="2318332" y="1810780"/>
                      <a:pt x="2309836" y="1803695"/>
                      <a:pt x="2301770" y="1795644"/>
                    </a:cubicBezTo>
                    <a:cubicBezTo>
                      <a:pt x="2288973" y="1782762"/>
                      <a:pt x="2277466" y="1767197"/>
                      <a:pt x="2266819" y="1756140"/>
                    </a:cubicBezTo>
                    <a:cubicBezTo>
                      <a:pt x="2235310" y="1724042"/>
                      <a:pt x="2208747" y="1690227"/>
                      <a:pt x="2184120" y="1655017"/>
                    </a:cubicBezTo>
                    <a:cubicBezTo>
                      <a:pt x="2159385" y="1619592"/>
                      <a:pt x="2136587" y="1582771"/>
                      <a:pt x="2114541" y="1543589"/>
                    </a:cubicBezTo>
                    <a:lnTo>
                      <a:pt x="2075611" y="1473705"/>
                    </a:lnTo>
                    <a:cubicBezTo>
                      <a:pt x="2075396" y="1473275"/>
                      <a:pt x="2074320" y="1471450"/>
                      <a:pt x="2072814" y="1468874"/>
                    </a:cubicBezTo>
                    <a:cubicBezTo>
                      <a:pt x="2098517" y="1480038"/>
                      <a:pt x="2124112" y="1491417"/>
                      <a:pt x="2149814" y="1502474"/>
                    </a:cubicBezTo>
                    <a:cubicBezTo>
                      <a:pt x="2182292" y="1516430"/>
                      <a:pt x="2214984" y="1530063"/>
                      <a:pt x="2247569" y="1543911"/>
                    </a:cubicBezTo>
                    <a:cubicBezTo>
                      <a:pt x="2246709" y="1551533"/>
                      <a:pt x="2250150" y="1562160"/>
                      <a:pt x="2257571" y="1574076"/>
                    </a:cubicBezTo>
                    <a:cubicBezTo>
                      <a:pt x="2268647" y="1591789"/>
                      <a:pt x="2287037" y="1612614"/>
                      <a:pt x="2301125" y="1627858"/>
                    </a:cubicBezTo>
                    <a:cubicBezTo>
                      <a:pt x="2321343" y="1649327"/>
                      <a:pt x="2342744" y="1673803"/>
                      <a:pt x="2365757" y="1697742"/>
                    </a:cubicBezTo>
                    <a:cubicBezTo>
                      <a:pt x="2380383" y="1713093"/>
                      <a:pt x="2395761" y="1728122"/>
                      <a:pt x="2411462" y="1742399"/>
                    </a:cubicBezTo>
                    <a:cubicBezTo>
                      <a:pt x="2439101" y="1767519"/>
                      <a:pt x="2468137" y="1789955"/>
                      <a:pt x="2497818" y="1806379"/>
                    </a:cubicBezTo>
                    <a:cubicBezTo>
                      <a:pt x="2501259" y="1808311"/>
                      <a:pt x="2505561" y="1807130"/>
                      <a:pt x="2507604" y="1803803"/>
                    </a:cubicBezTo>
                    <a:cubicBezTo>
                      <a:pt x="2509540" y="1800368"/>
                      <a:pt x="2508357" y="1795966"/>
                      <a:pt x="2504916" y="1794034"/>
                    </a:cubicBezTo>
                    <a:cubicBezTo>
                      <a:pt x="2476955" y="1777180"/>
                      <a:pt x="2449962" y="1754100"/>
                      <a:pt x="2423937" y="1729195"/>
                    </a:cubicBezTo>
                    <a:cubicBezTo>
                      <a:pt x="2408881" y="1714703"/>
                      <a:pt x="2394148" y="1699460"/>
                      <a:pt x="2379630" y="1684431"/>
                    </a:cubicBezTo>
                    <a:cubicBezTo>
                      <a:pt x="2356724" y="1660492"/>
                      <a:pt x="2334355" y="1636875"/>
                      <a:pt x="2313707" y="1615835"/>
                    </a:cubicBezTo>
                    <a:cubicBezTo>
                      <a:pt x="2301770" y="1603812"/>
                      <a:pt x="2286714" y="1588139"/>
                      <a:pt x="2275530" y="1573432"/>
                    </a:cubicBezTo>
                    <a:cubicBezTo>
                      <a:pt x="2269615" y="1565810"/>
                      <a:pt x="2264776" y="1558510"/>
                      <a:pt x="2262302" y="1552177"/>
                    </a:cubicBezTo>
                    <a:cubicBezTo>
                      <a:pt x="2261980" y="1551318"/>
                      <a:pt x="2262088" y="1550781"/>
                      <a:pt x="2261872" y="1549923"/>
                    </a:cubicBezTo>
                    <a:cubicBezTo>
                      <a:pt x="2285209" y="1559799"/>
                      <a:pt x="2308438" y="1569889"/>
                      <a:pt x="2331882" y="1579551"/>
                    </a:cubicBezTo>
                    <a:cubicBezTo>
                      <a:pt x="2483945" y="1642887"/>
                      <a:pt x="2637084" y="1703646"/>
                      <a:pt x="2791944" y="1760970"/>
                    </a:cubicBezTo>
                    <a:close/>
                    <a:moveTo>
                      <a:pt x="2114971" y="1148330"/>
                    </a:moveTo>
                    <a:cubicBezTo>
                      <a:pt x="2114971" y="1148223"/>
                      <a:pt x="2114756" y="1148438"/>
                      <a:pt x="2114648" y="1148438"/>
                    </a:cubicBezTo>
                    <a:lnTo>
                      <a:pt x="2114110" y="1148545"/>
                    </a:lnTo>
                    <a:cubicBezTo>
                      <a:pt x="2114541" y="1148760"/>
                      <a:pt x="2114971" y="1148867"/>
                      <a:pt x="2114971" y="1148330"/>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0" name="Google Shape;1230;p20"/>
              <p:cNvSpPr/>
              <p:nvPr/>
            </p:nvSpPr>
            <p:spPr>
              <a:xfrm>
                <a:off x="9331258" y="15269856"/>
                <a:ext cx="329323" cy="324906"/>
              </a:xfrm>
              <a:custGeom>
                <a:avLst/>
                <a:gdLst/>
                <a:ahLst/>
                <a:cxnLst/>
                <a:rect l="l" t="t" r="r" b="b"/>
                <a:pathLst>
                  <a:path w="329323" h="324906" extrusionOk="0">
                    <a:moveTo>
                      <a:pt x="71743" y="295563"/>
                    </a:moveTo>
                    <a:cubicBezTo>
                      <a:pt x="-3321" y="244142"/>
                      <a:pt x="-22571" y="142805"/>
                      <a:pt x="28727" y="69378"/>
                    </a:cubicBezTo>
                    <a:cubicBezTo>
                      <a:pt x="80024" y="-4156"/>
                      <a:pt x="182618" y="-22083"/>
                      <a:pt x="257682" y="29337"/>
                    </a:cubicBezTo>
                    <a:cubicBezTo>
                      <a:pt x="332639" y="80758"/>
                      <a:pt x="351888" y="182095"/>
                      <a:pt x="300591" y="255629"/>
                    </a:cubicBezTo>
                    <a:cubicBezTo>
                      <a:pt x="249294" y="329055"/>
                      <a:pt x="146700" y="346983"/>
                      <a:pt x="71743" y="295563"/>
                    </a:cubicBezTo>
                    <a:lnTo>
                      <a:pt x="71743" y="295563"/>
                    </a:ln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1" name="Google Shape;1231;p20"/>
              <p:cNvSpPr/>
              <p:nvPr/>
            </p:nvSpPr>
            <p:spPr>
              <a:xfrm>
                <a:off x="10111862" y="16941627"/>
                <a:ext cx="2658673" cy="2554787"/>
              </a:xfrm>
              <a:custGeom>
                <a:avLst/>
                <a:gdLst/>
                <a:ahLst/>
                <a:cxnLst/>
                <a:rect l="l" t="t" r="r" b="b"/>
                <a:pathLst>
                  <a:path w="2658673" h="2554787" extrusionOk="0">
                    <a:moveTo>
                      <a:pt x="2341014" y="1118258"/>
                    </a:moveTo>
                    <a:cubicBezTo>
                      <a:pt x="2249495" y="1106664"/>
                      <a:pt x="2182820" y="1045368"/>
                      <a:pt x="2118725" y="1037210"/>
                    </a:cubicBezTo>
                    <a:cubicBezTo>
                      <a:pt x="1812447" y="998350"/>
                      <a:pt x="1628014" y="1028407"/>
                      <a:pt x="1519935" y="1084765"/>
                    </a:cubicBezTo>
                    <a:cubicBezTo>
                      <a:pt x="1581018" y="961744"/>
                      <a:pt x="1604247" y="776137"/>
                      <a:pt x="1526602" y="515280"/>
                    </a:cubicBezTo>
                    <a:cubicBezTo>
                      <a:pt x="1505739" y="445181"/>
                      <a:pt x="1441967" y="376048"/>
                      <a:pt x="1424976" y="311102"/>
                    </a:cubicBezTo>
                    <a:cubicBezTo>
                      <a:pt x="1379593" y="137626"/>
                      <a:pt x="1412931" y="971"/>
                      <a:pt x="1394864" y="5"/>
                    </a:cubicBezTo>
                    <a:cubicBezTo>
                      <a:pt x="1376905" y="-1069"/>
                      <a:pt x="1377120" y="169723"/>
                      <a:pt x="1316897" y="305090"/>
                    </a:cubicBezTo>
                    <a:cubicBezTo>
                      <a:pt x="1279687" y="388822"/>
                      <a:pt x="1201505" y="434661"/>
                      <a:pt x="1175372" y="493381"/>
                    </a:cubicBezTo>
                    <a:cubicBezTo>
                      <a:pt x="1074714" y="719672"/>
                      <a:pt x="1041053" y="882091"/>
                      <a:pt x="1044279" y="999101"/>
                    </a:cubicBezTo>
                    <a:cubicBezTo>
                      <a:pt x="938996" y="922668"/>
                      <a:pt x="776716" y="865344"/>
                      <a:pt x="536469" y="865237"/>
                    </a:cubicBezTo>
                    <a:cubicBezTo>
                      <a:pt x="462695" y="865237"/>
                      <a:pt x="377737" y="906137"/>
                      <a:pt x="309987" y="903882"/>
                    </a:cubicBezTo>
                    <a:cubicBezTo>
                      <a:pt x="129210" y="897871"/>
                      <a:pt x="6290" y="827450"/>
                      <a:pt x="160" y="844304"/>
                    </a:cubicBezTo>
                    <a:cubicBezTo>
                      <a:pt x="-5862" y="861158"/>
                      <a:pt x="159536" y="909250"/>
                      <a:pt x="273530" y="1004898"/>
                    </a:cubicBezTo>
                    <a:cubicBezTo>
                      <a:pt x="343970" y="1063940"/>
                      <a:pt x="366338" y="1151214"/>
                      <a:pt x="415700" y="1192651"/>
                    </a:cubicBezTo>
                    <a:cubicBezTo>
                      <a:pt x="634869" y="1376325"/>
                      <a:pt x="797579" y="1452328"/>
                      <a:pt x="917273" y="1470899"/>
                    </a:cubicBezTo>
                    <a:cubicBezTo>
                      <a:pt x="804999" y="1545185"/>
                      <a:pt x="692511" y="1686885"/>
                      <a:pt x="618845" y="1933251"/>
                    </a:cubicBezTo>
                    <a:cubicBezTo>
                      <a:pt x="597875" y="2003350"/>
                      <a:pt x="613468" y="2095670"/>
                      <a:pt x="592067" y="2159328"/>
                    </a:cubicBezTo>
                    <a:cubicBezTo>
                      <a:pt x="534963" y="2329368"/>
                      <a:pt x="431939" y="2426090"/>
                      <a:pt x="446564" y="2436717"/>
                    </a:cubicBezTo>
                    <a:cubicBezTo>
                      <a:pt x="461082" y="2447237"/>
                      <a:pt x="554643" y="2303819"/>
                      <a:pt x="679499" y="2222556"/>
                    </a:cubicBezTo>
                    <a:cubicBezTo>
                      <a:pt x="756606" y="2172424"/>
                      <a:pt x="847478" y="2175967"/>
                      <a:pt x="901572" y="2140756"/>
                    </a:cubicBezTo>
                    <a:cubicBezTo>
                      <a:pt x="1097620" y="2013226"/>
                      <a:pt x="1212904" y="1901261"/>
                      <a:pt x="1277321" y="1805291"/>
                    </a:cubicBezTo>
                    <a:cubicBezTo>
                      <a:pt x="1315176" y="1921765"/>
                      <a:pt x="1401317" y="2054663"/>
                      <a:pt x="1563919" y="2192821"/>
                    </a:cubicBezTo>
                    <a:cubicBezTo>
                      <a:pt x="1619841" y="2240376"/>
                      <a:pt x="1711251" y="2263993"/>
                      <a:pt x="1761150" y="2309402"/>
                    </a:cubicBezTo>
                    <a:cubicBezTo>
                      <a:pt x="1894502" y="2430598"/>
                      <a:pt x="1941604" y="2563174"/>
                      <a:pt x="1957306" y="2554372"/>
                    </a:cubicBezTo>
                    <a:cubicBezTo>
                      <a:pt x="1972899" y="2545462"/>
                      <a:pt x="1879015" y="2402365"/>
                      <a:pt x="1855248" y="2256264"/>
                    </a:cubicBezTo>
                    <a:cubicBezTo>
                      <a:pt x="1840516" y="2165983"/>
                      <a:pt x="1880951" y="2085364"/>
                      <a:pt x="1870627" y="2022028"/>
                    </a:cubicBezTo>
                    <a:cubicBezTo>
                      <a:pt x="1832450" y="1787471"/>
                      <a:pt x="1774592" y="1635894"/>
                      <a:pt x="1710821" y="1538637"/>
                    </a:cubicBezTo>
                    <a:cubicBezTo>
                      <a:pt x="1839118" y="1542716"/>
                      <a:pt x="2002150" y="1501816"/>
                      <a:pt x="2197015" y="1376969"/>
                    </a:cubicBezTo>
                    <a:cubicBezTo>
                      <a:pt x="2258959" y="1337357"/>
                      <a:pt x="2307783" y="1257168"/>
                      <a:pt x="2365855" y="1222709"/>
                    </a:cubicBezTo>
                    <a:cubicBezTo>
                      <a:pt x="2521037" y="1130389"/>
                      <a:pt x="2662777" y="1123196"/>
                      <a:pt x="2658583" y="1105806"/>
                    </a:cubicBezTo>
                    <a:cubicBezTo>
                      <a:pt x="2654496" y="1088415"/>
                      <a:pt x="2489205" y="1137152"/>
                      <a:pt x="2341014" y="1118258"/>
                    </a:cubicBezTo>
                    <a:close/>
                    <a:moveTo>
                      <a:pt x="1368624" y="1411858"/>
                    </a:moveTo>
                    <a:cubicBezTo>
                      <a:pt x="1344642" y="1425705"/>
                      <a:pt x="1321091" y="1448678"/>
                      <a:pt x="1301626" y="1479380"/>
                    </a:cubicBezTo>
                    <a:cubicBezTo>
                      <a:pt x="1288075" y="1462204"/>
                      <a:pt x="1273235" y="1447927"/>
                      <a:pt x="1258502" y="1437514"/>
                    </a:cubicBezTo>
                    <a:cubicBezTo>
                      <a:pt x="1233229" y="1419479"/>
                      <a:pt x="1197095" y="1407349"/>
                      <a:pt x="1154939" y="1403484"/>
                    </a:cubicBezTo>
                    <a:cubicBezTo>
                      <a:pt x="1175802" y="1380404"/>
                      <a:pt x="1189783" y="1355070"/>
                      <a:pt x="1197848" y="1332312"/>
                    </a:cubicBezTo>
                    <a:cubicBezTo>
                      <a:pt x="1204624" y="1313204"/>
                      <a:pt x="1207419" y="1290339"/>
                      <a:pt x="1206559" y="1265326"/>
                    </a:cubicBezTo>
                    <a:cubicBezTo>
                      <a:pt x="1226024" y="1271660"/>
                      <a:pt x="1244952" y="1274988"/>
                      <a:pt x="1261835" y="1275846"/>
                    </a:cubicBezTo>
                    <a:cubicBezTo>
                      <a:pt x="1298399" y="1277564"/>
                      <a:pt x="1343137" y="1265326"/>
                      <a:pt x="1387121" y="1237845"/>
                    </a:cubicBezTo>
                    <a:cubicBezTo>
                      <a:pt x="1377120" y="1275846"/>
                      <a:pt x="1378410" y="1312452"/>
                      <a:pt x="1385508" y="1341115"/>
                    </a:cubicBezTo>
                    <a:cubicBezTo>
                      <a:pt x="1389702" y="1358290"/>
                      <a:pt x="1397875" y="1376325"/>
                      <a:pt x="1409490" y="1394360"/>
                    </a:cubicBezTo>
                    <a:cubicBezTo>
                      <a:pt x="1394327" y="1399190"/>
                      <a:pt x="1380346" y="1405095"/>
                      <a:pt x="1368624" y="141185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2" name="Google Shape;1232;p20"/>
              <p:cNvSpPr/>
              <p:nvPr/>
            </p:nvSpPr>
            <p:spPr>
              <a:xfrm>
                <a:off x="10403132" y="17154088"/>
                <a:ext cx="2116229" cy="2126233"/>
              </a:xfrm>
              <a:custGeom>
                <a:avLst/>
                <a:gdLst/>
                <a:ahLst/>
                <a:cxnLst/>
                <a:rect l="l" t="t" r="r" b="b"/>
                <a:pathLst>
                  <a:path w="2116229" h="2126233" extrusionOk="0">
                    <a:moveTo>
                      <a:pt x="1055521" y="1370726"/>
                    </a:moveTo>
                    <a:cubicBezTo>
                      <a:pt x="1059393" y="1371477"/>
                      <a:pt x="1061974" y="1375234"/>
                      <a:pt x="1061221" y="1379099"/>
                    </a:cubicBezTo>
                    <a:cubicBezTo>
                      <a:pt x="1056705" y="1406688"/>
                      <a:pt x="1051865" y="1434491"/>
                      <a:pt x="1044767" y="1461758"/>
                    </a:cubicBezTo>
                    <a:cubicBezTo>
                      <a:pt x="1042509" y="1470883"/>
                      <a:pt x="1039820" y="1479900"/>
                      <a:pt x="1036809" y="1488917"/>
                    </a:cubicBezTo>
                    <a:cubicBezTo>
                      <a:pt x="1033906" y="1497827"/>
                      <a:pt x="1030572" y="1506737"/>
                      <a:pt x="1027130" y="1515432"/>
                    </a:cubicBezTo>
                    <a:cubicBezTo>
                      <a:pt x="1024765" y="1521336"/>
                      <a:pt x="1022399" y="1527240"/>
                      <a:pt x="1019818" y="1533145"/>
                    </a:cubicBezTo>
                    <a:cubicBezTo>
                      <a:pt x="1016054" y="1541947"/>
                      <a:pt x="1012182" y="1550535"/>
                      <a:pt x="1008203" y="1559230"/>
                    </a:cubicBezTo>
                    <a:cubicBezTo>
                      <a:pt x="1006805" y="1562236"/>
                      <a:pt x="1001966" y="1568892"/>
                      <a:pt x="999600" y="1573508"/>
                    </a:cubicBezTo>
                    <a:cubicBezTo>
                      <a:pt x="1000138" y="1574796"/>
                      <a:pt x="1000245" y="1576406"/>
                      <a:pt x="999815" y="1577802"/>
                    </a:cubicBezTo>
                    <a:cubicBezTo>
                      <a:pt x="999815" y="1577158"/>
                      <a:pt x="999277" y="1575870"/>
                      <a:pt x="998847" y="1575011"/>
                    </a:cubicBezTo>
                    <a:cubicBezTo>
                      <a:pt x="998202" y="1576621"/>
                      <a:pt x="998094" y="1577909"/>
                      <a:pt x="998954" y="1578231"/>
                    </a:cubicBezTo>
                    <a:cubicBezTo>
                      <a:pt x="999277" y="1578339"/>
                      <a:pt x="999600" y="1578231"/>
                      <a:pt x="999707" y="1578124"/>
                    </a:cubicBezTo>
                    <a:cubicBezTo>
                      <a:pt x="999492" y="1578768"/>
                      <a:pt x="999169" y="1579305"/>
                      <a:pt x="998740" y="1579949"/>
                    </a:cubicBezTo>
                    <a:cubicBezTo>
                      <a:pt x="996589" y="1583169"/>
                      <a:pt x="994223" y="1583599"/>
                      <a:pt x="993577" y="1583706"/>
                    </a:cubicBezTo>
                    <a:cubicBezTo>
                      <a:pt x="989921" y="1584565"/>
                      <a:pt x="987448" y="1582955"/>
                      <a:pt x="985835" y="1579627"/>
                    </a:cubicBezTo>
                    <a:cubicBezTo>
                      <a:pt x="985512" y="1578983"/>
                      <a:pt x="984866" y="1576943"/>
                      <a:pt x="985727" y="1573937"/>
                    </a:cubicBezTo>
                    <a:cubicBezTo>
                      <a:pt x="986695" y="1570502"/>
                      <a:pt x="992072" y="1558372"/>
                      <a:pt x="994008" y="1553326"/>
                    </a:cubicBezTo>
                    <a:lnTo>
                      <a:pt x="1010139" y="1509206"/>
                    </a:lnTo>
                    <a:cubicBezTo>
                      <a:pt x="1013903" y="1498364"/>
                      <a:pt x="1017237" y="1487414"/>
                      <a:pt x="1020570" y="1476464"/>
                    </a:cubicBezTo>
                    <a:cubicBezTo>
                      <a:pt x="1023904" y="1465515"/>
                      <a:pt x="1027023" y="1454565"/>
                      <a:pt x="1030142" y="1443508"/>
                    </a:cubicBezTo>
                    <a:cubicBezTo>
                      <a:pt x="1036379" y="1421180"/>
                      <a:pt x="1042079" y="1398744"/>
                      <a:pt x="1047241" y="1376415"/>
                    </a:cubicBezTo>
                    <a:cubicBezTo>
                      <a:pt x="1047993" y="1372551"/>
                      <a:pt x="1051757" y="1369974"/>
                      <a:pt x="1055521" y="1370726"/>
                    </a:cubicBezTo>
                    <a:close/>
                    <a:moveTo>
                      <a:pt x="739027" y="1206589"/>
                    </a:moveTo>
                    <a:cubicBezTo>
                      <a:pt x="723649" y="1211098"/>
                      <a:pt x="708593" y="1216466"/>
                      <a:pt x="693967" y="1222262"/>
                    </a:cubicBezTo>
                    <a:cubicBezTo>
                      <a:pt x="671168" y="1231387"/>
                      <a:pt x="649445" y="1241800"/>
                      <a:pt x="629120" y="1252749"/>
                    </a:cubicBezTo>
                    <a:cubicBezTo>
                      <a:pt x="625678" y="1254575"/>
                      <a:pt x="624280" y="1258868"/>
                      <a:pt x="626001" y="1262304"/>
                    </a:cubicBezTo>
                    <a:cubicBezTo>
                      <a:pt x="627829" y="1265846"/>
                      <a:pt x="632131" y="1267242"/>
                      <a:pt x="635572" y="1265524"/>
                    </a:cubicBezTo>
                    <a:cubicBezTo>
                      <a:pt x="655898" y="1255970"/>
                      <a:pt x="677836" y="1247382"/>
                      <a:pt x="700419" y="1239438"/>
                    </a:cubicBezTo>
                    <a:cubicBezTo>
                      <a:pt x="714830" y="1234285"/>
                      <a:pt x="729671" y="1229455"/>
                      <a:pt x="744619" y="1224946"/>
                    </a:cubicBezTo>
                    <a:cubicBezTo>
                      <a:pt x="763116" y="1219364"/>
                      <a:pt x="781936" y="1214211"/>
                      <a:pt x="800648" y="1210025"/>
                    </a:cubicBezTo>
                    <a:cubicBezTo>
                      <a:pt x="819898" y="1205838"/>
                      <a:pt x="839040" y="1202403"/>
                      <a:pt x="857860" y="1200363"/>
                    </a:cubicBezTo>
                    <a:cubicBezTo>
                      <a:pt x="861624" y="1200041"/>
                      <a:pt x="864528" y="1196821"/>
                      <a:pt x="864205" y="1193063"/>
                    </a:cubicBezTo>
                    <a:cubicBezTo>
                      <a:pt x="863882" y="1189306"/>
                      <a:pt x="860656" y="1186408"/>
                      <a:pt x="856892" y="1186730"/>
                    </a:cubicBezTo>
                    <a:cubicBezTo>
                      <a:pt x="837320" y="1187589"/>
                      <a:pt x="817317" y="1189736"/>
                      <a:pt x="797422" y="1193171"/>
                    </a:cubicBezTo>
                    <a:cubicBezTo>
                      <a:pt x="777849" y="1196499"/>
                      <a:pt x="758277" y="1200900"/>
                      <a:pt x="739027" y="1206589"/>
                    </a:cubicBezTo>
                    <a:close/>
                    <a:moveTo>
                      <a:pt x="953895" y="1249958"/>
                    </a:moveTo>
                    <a:cubicBezTo>
                      <a:pt x="942603" y="1260157"/>
                      <a:pt x="920127" y="1290858"/>
                      <a:pt x="916900" y="1294401"/>
                    </a:cubicBezTo>
                    <a:cubicBezTo>
                      <a:pt x="894102" y="1319950"/>
                      <a:pt x="872163" y="1345928"/>
                      <a:pt x="850547" y="1372229"/>
                    </a:cubicBezTo>
                    <a:cubicBezTo>
                      <a:pt x="828932" y="1398637"/>
                      <a:pt x="807853" y="1425367"/>
                      <a:pt x="786990" y="1452418"/>
                    </a:cubicBezTo>
                    <a:cubicBezTo>
                      <a:pt x="744834" y="1506737"/>
                      <a:pt x="702140" y="1561592"/>
                      <a:pt x="659447" y="1616233"/>
                    </a:cubicBezTo>
                    <a:cubicBezTo>
                      <a:pt x="660844" y="1615589"/>
                      <a:pt x="661382" y="1613656"/>
                      <a:pt x="662888" y="1613979"/>
                    </a:cubicBezTo>
                    <a:cubicBezTo>
                      <a:pt x="666759" y="1614837"/>
                      <a:pt x="669233" y="1618595"/>
                      <a:pt x="668373" y="1622459"/>
                    </a:cubicBezTo>
                    <a:cubicBezTo>
                      <a:pt x="660522" y="1662500"/>
                      <a:pt x="650305" y="1702219"/>
                      <a:pt x="637938" y="1741187"/>
                    </a:cubicBezTo>
                    <a:cubicBezTo>
                      <a:pt x="632991" y="1756752"/>
                      <a:pt x="627722" y="1772211"/>
                      <a:pt x="622022" y="1787562"/>
                    </a:cubicBezTo>
                    <a:cubicBezTo>
                      <a:pt x="613526" y="1810534"/>
                      <a:pt x="604278" y="1833185"/>
                      <a:pt x="594921" y="1855728"/>
                    </a:cubicBezTo>
                    <a:cubicBezTo>
                      <a:pt x="592233" y="1861847"/>
                      <a:pt x="579328" y="1900063"/>
                      <a:pt x="567929" y="1920674"/>
                    </a:cubicBezTo>
                    <a:cubicBezTo>
                      <a:pt x="564595" y="1926686"/>
                      <a:pt x="561261" y="1931409"/>
                      <a:pt x="558357" y="1933878"/>
                    </a:cubicBezTo>
                    <a:cubicBezTo>
                      <a:pt x="556099" y="1935810"/>
                      <a:pt x="553841" y="1936777"/>
                      <a:pt x="551797" y="1937099"/>
                    </a:cubicBezTo>
                    <a:cubicBezTo>
                      <a:pt x="548033" y="1937743"/>
                      <a:pt x="544592" y="1935167"/>
                      <a:pt x="543947" y="1931409"/>
                    </a:cubicBezTo>
                    <a:cubicBezTo>
                      <a:pt x="543409" y="1927974"/>
                      <a:pt x="545560" y="1924754"/>
                      <a:pt x="548786" y="1923787"/>
                    </a:cubicBezTo>
                    <a:cubicBezTo>
                      <a:pt x="549539" y="1924968"/>
                      <a:pt x="550937" y="1921426"/>
                      <a:pt x="552120" y="1919494"/>
                    </a:cubicBezTo>
                    <a:cubicBezTo>
                      <a:pt x="555346" y="1914341"/>
                      <a:pt x="558572" y="1906719"/>
                      <a:pt x="561799" y="1898560"/>
                    </a:cubicBezTo>
                    <a:cubicBezTo>
                      <a:pt x="569757" y="1878271"/>
                      <a:pt x="576962" y="1854011"/>
                      <a:pt x="578791" y="1849287"/>
                    </a:cubicBezTo>
                    <a:cubicBezTo>
                      <a:pt x="589330" y="1822235"/>
                      <a:pt x="599116" y="1794861"/>
                      <a:pt x="608795" y="1767273"/>
                    </a:cubicBezTo>
                    <a:cubicBezTo>
                      <a:pt x="615247" y="1749023"/>
                      <a:pt x="621699" y="1730774"/>
                      <a:pt x="627722" y="1712418"/>
                    </a:cubicBezTo>
                    <a:cubicBezTo>
                      <a:pt x="637185" y="1683433"/>
                      <a:pt x="645681" y="1654127"/>
                      <a:pt x="652886" y="1624499"/>
                    </a:cubicBezTo>
                    <a:cubicBezTo>
                      <a:pt x="639766" y="1641245"/>
                      <a:pt x="626969" y="1658099"/>
                      <a:pt x="613741" y="1674845"/>
                    </a:cubicBezTo>
                    <a:cubicBezTo>
                      <a:pt x="574811" y="1723904"/>
                      <a:pt x="535451" y="1772748"/>
                      <a:pt x="495553" y="1821055"/>
                    </a:cubicBezTo>
                    <a:cubicBezTo>
                      <a:pt x="428878" y="1902103"/>
                      <a:pt x="360804" y="1981863"/>
                      <a:pt x="291547" y="2059047"/>
                    </a:cubicBezTo>
                    <a:cubicBezTo>
                      <a:pt x="288966" y="2062053"/>
                      <a:pt x="284449" y="2062267"/>
                      <a:pt x="281438" y="2059691"/>
                    </a:cubicBezTo>
                    <a:cubicBezTo>
                      <a:pt x="278535" y="2057115"/>
                      <a:pt x="278212" y="2052606"/>
                      <a:pt x="280901" y="2049600"/>
                    </a:cubicBezTo>
                    <a:cubicBezTo>
                      <a:pt x="348974" y="1971665"/>
                      <a:pt x="415650" y="1891046"/>
                      <a:pt x="481358" y="1809568"/>
                    </a:cubicBezTo>
                    <a:cubicBezTo>
                      <a:pt x="508673" y="1775861"/>
                      <a:pt x="535559" y="1741831"/>
                      <a:pt x="562659" y="1707802"/>
                    </a:cubicBezTo>
                    <a:cubicBezTo>
                      <a:pt x="556529" y="1709519"/>
                      <a:pt x="549324" y="1712095"/>
                      <a:pt x="545883" y="1713062"/>
                    </a:cubicBezTo>
                    <a:cubicBezTo>
                      <a:pt x="537387" y="1715531"/>
                      <a:pt x="528891" y="1717999"/>
                      <a:pt x="520503" y="1720683"/>
                    </a:cubicBezTo>
                    <a:cubicBezTo>
                      <a:pt x="512115" y="1723367"/>
                      <a:pt x="503834" y="1726051"/>
                      <a:pt x="495553" y="1729056"/>
                    </a:cubicBezTo>
                    <a:cubicBezTo>
                      <a:pt x="479207" y="1734746"/>
                      <a:pt x="462968" y="1741187"/>
                      <a:pt x="446837" y="1747628"/>
                    </a:cubicBezTo>
                    <a:cubicBezTo>
                      <a:pt x="436083" y="1751922"/>
                      <a:pt x="425329" y="1756216"/>
                      <a:pt x="414575" y="1760617"/>
                    </a:cubicBezTo>
                    <a:cubicBezTo>
                      <a:pt x="387689" y="1771674"/>
                      <a:pt x="361019" y="1783482"/>
                      <a:pt x="334994" y="1796149"/>
                    </a:cubicBezTo>
                    <a:cubicBezTo>
                      <a:pt x="331553" y="1797975"/>
                      <a:pt x="327251" y="1796686"/>
                      <a:pt x="325423" y="1793144"/>
                    </a:cubicBezTo>
                    <a:cubicBezTo>
                      <a:pt x="323595" y="1789708"/>
                      <a:pt x="324885" y="1785415"/>
                      <a:pt x="328434" y="1783590"/>
                    </a:cubicBezTo>
                    <a:cubicBezTo>
                      <a:pt x="354136" y="1769420"/>
                      <a:pt x="380269" y="1755786"/>
                      <a:pt x="407154" y="1743549"/>
                    </a:cubicBezTo>
                    <a:cubicBezTo>
                      <a:pt x="417908" y="1738611"/>
                      <a:pt x="428663" y="1733995"/>
                      <a:pt x="439632" y="1729593"/>
                    </a:cubicBezTo>
                    <a:cubicBezTo>
                      <a:pt x="456193" y="1723152"/>
                      <a:pt x="472970" y="1717355"/>
                      <a:pt x="489853" y="1711988"/>
                    </a:cubicBezTo>
                    <a:cubicBezTo>
                      <a:pt x="498457" y="1709304"/>
                      <a:pt x="507060" y="1706728"/>
                      <a:pt x="515771" y="1704474"/>
                    </a:cubicBezTo>
                    <a:cubicBezTo>
                      <a:pt x="524482" y="1702112"/>
                      <a:pt x="533193" y="1700072"/>
                      <a:pt x="542011" y="1698032"/>
                    </a:cubicBezTo>
                    <a:cubicBezTo>
                      <a:pt x="549754" y="1696315"/>
                      <a:pt x="569112" y="1692772"/>
                      <a:pt x="573736" y="1693417"/>
                    </a:cubicBezTo>
                    <a:cubicBezTo>
                      <a:pt x="573951" y="1693417"/>
                      <a:pt x="573843" y="1693524"/>
                      <a:pt x="573951" y="1693632"/>
                    </a:cubicBezTo>
                    <a:cubicBezTo>
                      <a:pt x="582124" y="1683326"/>
                      <a:pt x="590405" y="1673128"/>
                      <a:pt x="598578" y="1662822"/>
                    </a:cubicBezTo>
                    <a:cubicBezTo>
                      <a:pt x="657188" y="1588859"/>
                      <a:pt x="715583" y="1515110"/>
                      <a:pt x="773333" y="1441791"/>
                    </a:cubicBezTo>
                    <a:cubicBezTo>
                      <a:pt x="794626" y="1414954"/>
                      <a:pt x="816242" y="1388331"/>
                      <a:pt x="838180" y="1362031"/>
                    </a:cubicBezTo>
                    <a:cubicBezTo>
                      <a:pt x="855387" y="1341527"/>
                      <a:pt x="873346" y="1321453"/>
                      <a:pt x="891198" y="1301486"/>
                    </a:cubicBezTo>
                    <a:cubicBezTo>
                      <a:pt x="889370" y="1302130"/>
                      <a:pt x="887757" y="1303848"/>
                      <a:pt x="886036" y="1302881"/>
                    </a:cubicBezTo>
                    <a:cubicBezTo>
                      <a:pt x="885821" y="1302774"/>
                      <a:pt x="885714" y="1302667"/>
                      <a:pt x="885498" y="1302559"/>
                    </a:cubicBezTo>
                    <a:cubicBezTo>
                      <a:pt x="882810" y="1303740"/>
                      <a:pt x="879369" y="1306102"/>
                      <a:pt x="877755" y="1306424"/>
                    </a:cubicBezTo>
                    <a:lnTo>
                      <a:pt x="849365" y="1313509"/>
                    </a:lnTo>
                    <a:lnTo>
                      <a:pt x="776021" y="1331114"/>
                    </a:lnTo>
                    <a:cubicBezTo>
                      <a:pt x="757201" y="1335838"/>
                      <a:pt x="738705" y="1341098"/>
                      <a:pt x="720207" y="1346465"/>
                    </a:cubicBezTo>
                    <a:cubicBezTo>
                      <a:pt x="701603" y="1351940"/>
                      <a:pt x="683105" y="1357522"/>
                      <a:pt x="664824" y="1363534"/>
                    </a:cubicBezTo>
                    <a:cubicBezTo>
                      <a:pt x="628045" y="1375557"/>
                      <a:pt x="591803" y="1388653"/>
                      <a:pt x="555992" y="1403789"/>
                    </a:cubicBezTo>
                    <a:cubicBezTo>
                      <a:pt x="552335" y="1405292"/>
                      <a:pt x="548141" y="1403682"/>
                      <a:pt x="546528" y="1400140"/>
                    </a:cubicBezTo>
                    <a:cubicBezTo>
                      <a:pt x="544915" y="1396490"/>
                      <a:pt x="546528" y="1392303"/>
                      <a:pt x="550184" y="1390693"/>
                    </a:cubicBezTo>
                    <a:cubicBezTo>
                      <a:pt x="585781" y="1374054"/>
                      <a:pt x="621914" y="1358918"/>
                      <a:pt x="658801" y="1345928"/>
                    </a:cubicBezTo>
                    <a:cubicBezTo>
                      <a:pt x="677298" y="1339380"/>
                      <a:pt x="695903" y="1333476"/>
                      <a:pt x="714830" y="1328001"/>
                    </a:cubicBezTo>
                    <a:cubicBezTo>
                      <a:pt x="733650" y="1322634"/>
                      <a:pt x="752685" y="1317910"/>
                      <a:pt x="771827" y="1313509"/>
                    </a:cubicBezTo>
                    <a:lnTo>
                      <a:pt x="845923" y="1298373"/>
                    </a:lnTo>
                    <a:lnTo>
                      <a:pt x="874852" y="1292468"/>
                    </a:lnTo>
                    <a:cubicBezTo>
                      <a:pt x="877325" y="1292039"/>
                      <a:pt x="881842" y="1290107"/>
                      <a:pt x="884853" y="1289355"/>
                    </a:cubicBezTo>
                    <a:cubicBezTo>
                      <a:pt x="887864" y="1288604"/>
                      <a:pt x="890338" y="1288711"/>
                      <a:pt x="891628" y="1289141"/>
                    </a:cubicBezTo>
                    <a:cubicBezTo>
                      <a:pt x="893994" y="1290107"/>
                      <a:pt x="895500" y="1291610"/>
                      <a:pt x="896145" y="1293649"/>
                    </a:cubicBezTo>
                    <a:cubicBezTo>
                      <a:pt x="896360" y="1294186"/>
                      <a:pt x="895822" y="1295474"/>
                      <a:pt x="895822" y="1296226"/>
                    </a:cubicBezTo>
                    <a:cubicBezTo>
                      <a:pt x="899264" y="1292361"/>
                      <a:pt x="902490" y="1288389"/>
                      <a:pt x="906039" y="1284632"/>
                    </a:cubicBezTo>
                    <a:cubicBezTo>
                      <a:pt x="908943" y="1281519"/>
                      <a:pt x="927332" y="1257365"/>
                      <a:pt x="939699" y="1244591"/>
                    </a:cubicBezTo>
                    <a:cubicBezTo>
                      <a:pt x="943248" y="1240941"/>
                      <a:pt x="946474" y="1238150"/>
                      <a:pt x="948840" y="1236647"/>
                    </a:cubicBezTo>
                    <a:cubicBezTo>
                      <a:pt x="951529" y="1234929"/>
                      <a:pt x="954002" y="1234608"/>
                      <a:pt x="955615" y="1234822"/>
                    </a:cubicBezTo>
                    <a:cubicBezTo>
                      <a:pt x="959379" y="1235252"/>
                      <a:pt x="962068" y="1238579"/>
                      <a:pt x="961638" y="1242337"/>
                    </a:cubicBezTo>
                    <a:cubicBezTo>
                      <a:pt x="961315" y="1245342"/>
                      <a:pt x="959057" y="1247704"/>
                      <a:pt x="956368" y="1248241"/>
                    </a:cubicBezTo>
                    <a:lnTo>
                      <a:pt x="956261" y="1248134"/>
                    </a:lnTo>
                    <a:cubicBezTo>
                      <a:pt x="956153" y="1247812"/>
                      <a:pt x="955830" y="1248026"/>
                      <a:pt x="955400" y="1248348"/>
                    </a:cubicBezTo>
                    <a:cubicBezTo>
                      <a:pt x="954970" y="1248455"/>
                      <a:pt x="954540" y="1248455"/>
                      <a:pt x="954110" y="1248348"/>
                    </a:cubicBezTo>
                    <a:cubicBezTo>
                      <a:pt x="954325" y="1248455"/>
                      <a:pt x="954755" y="1248563"/>
                      <a:pt x="955293" y="1248563"/>
                    </a:cubicBezTo>
                    <a:cubicBezTo>
                      <a:pt x="954863" y="1248992"/>
                      <a:pt x="954325" y="1249636"/>
                      <a:pt x="953895" y="1249958"/>
                    </a:cubicBezTo>
                    <a:close/>
                    <a:moveTo>
                      <a:pt x="567498" y="1697603"/>
                    </a:moveTo>
                    <a:cubicBezTo>
                      <a:pt x="567714" y="1696315"/>
                      <a:pt x="568251" y="1695242"/>
                      <a:pt x="569004" y="1696315"/>
                    </a:cubicBezTo>
                    <a:cubicBezTo>
                      <a:pt x="569112" y="1696315"/>
                      <a:pt x="568896" y="1696422"/>
                      <a:pt x="568789" y="1696422"/>
                    </a:cubicBezTo>
                    <a:cubicBezTo>
                      <a:pt x="568359" y="1696745"/>
                      <a:pt x="567821" y="1697174"/>
                      <a:pt x="567498" y="1697603"/>
                    </a:cubicBezTo>
                    <a:close/>
                    <a:moveTo>
                      <a:pt x="955293" y="1248563"/>
                    </a:moveTo>
                    <a:cubicBezTo>
                      <a:pt x="955830" y="1248670"/>
                      <a:pt x="956476" y="1248670"/>
                      <a:pt x="956368" y="1248241"/>
                    </a:cubicBezTo>
                    <a:cubicBezTo>
                      <a:pt x="956046" y="1248348"/>
                      <a:pt x="955723" y="1248348"/>
                      <a:pt x="955400" y="1248348"/>
                    </a:cubicBezTo>
                    <a:lnTo>
                      <a:pt x="955293" y="1248563"/>
                    </a:lnTo>
                    <a:close/>
                    <a:moveTo>
                      <a:pt x="787958" y="1471527"/>
                    </a:moveTo>
                    <a:cubicBezTo>
                      <a:pt x="784087" y="1471849"/>
                      <a:pt x="781183" y="1475284"/>
                      <a:pt x="781506" y="1479256"/>
                    </a:cubicBezTo>
                    <a:cubicBezTo>
                      <a:pt x="783334" y="1506307"/>
                      <a:pt x="782474" y="1533574"/>
                      <a:pt x="780108" y="1560733"/>
                    </a:cubicBezTo>
                    <a:cubicBezTo>
                      <a:pt x="778387" y="1581130"/>
                      <a:pt x="775591" y="1601419"/>
                      <a:pt x="772365" y="1621600"/>
                    </a:cubicBezTo>
                    <a:cubicBezTo>
                      <a:pt x="769031" y="1641996"/>
                      <a:pt x="765374" y="1662178"/>
                      <a:pt x="760966" y="1682145"/>
                    </a:cubicBezTo>
                    <a:cubicBezTo>
                      <a:pt x="758277" y="1695242"/>
                      <a:pt x="755266" y="1708123"/>
                      <a:pt x="751717" y="1721005"/>
                    </a:cubicBezTo>
                    <a:cubicBezTo>
                      <a:pt x="749351" y="1729486"/>
                      <a:pt x="746770" y="1737859"/>
                      <a:pt x="743867" y="1746232"/>
                    </a:cubicBezTo>
                    <a:cubicBezTo>
                      <a:pt x="741716" y="1752673"/>
                      <a:pt x="733327" y="1763193"/>
                      <a:pt x="729241" y="1770493"/>
                    </a:cubicBezTo>
                    <a:cubicBezTo>
                      <a:pt x="726337" y="1775538"/>
                      <a:pt x="725369" y="1779832"/>
                      <a:pt x="725907" y="1782302"/>
                    </a:cubicBezTo>
                    <a:cubicBezTo>
                      <a:pt x="726337" y="1784663"/>
                      <a:pt x="727520" y="1786488"/>
                      <a:pt x="729456" y="1787776"/>
                    </a:cubicBezTo>
                    <a:cubicBezTo>
                      <a:pt x="731069" y="1788742"/>
                      <a:pt x="733435" y="1789708"/>
                      <a:pt x="737199" y="1789065"/>
                    </a:cubicBezTo>
                    <a:cubicBezTo>
                      <a:pt x="740963" y="1788528"/>
                      <a:pt x="743544" y="1784985"/>
                      <a:pt x="742898" y="1781228"/>
                    </a:cubicBezTo>
                    <a:cubicBezTo>
                      <a:pt x="742683" y="1779940"/>
                      <a:pt x="742146" y="1778759"/>
                      <a:pt x="741285" y="1777793"/>
                    </a:cubicBezTo>
                    <a:cubicBezTo>
                      <a:pt x="745910" y="1770171"/>
                      <a:pt x="755696" y="1758685"/>
                      <a:pt x="758492" y="1751707"/>
                    </a:cubicBezTo>
                    <a:cubicBezTo>
                      <a:pt x="762794" y="1740972"/>
                      <a:pt x="766450" y="1730130"/>
                      <a:pt x="769784" y="1719180"/>
                    </a:cubicBezTo>
                    <a:cubicBezTo>
                      <a:pt x="773118" y="1708338"/>
                      <a:pt x="776021" y="1697281"/>
                      <a:pt x="778710" y="1686224"/>
                    </a:cubicBezTo>
                    <a:cubicBezTo>
                      <a:pt x="782796" y="1669370"/>
                      <a:pt x="786668" y="1652302"/>
                      <a:pt x="789679" y="1635019"/>
                    </a:cubicBezTo>
                    <a:cubicBezTo>
                      <a:pt x="792690" y="1617843"/>
                      <a:pt x="794949" y="1600453"/>
                      <a:pt x="796562" y="1583062"/>
                    </a:cubicBezTo>
                    <a:cubicBezTo>
                      <a:pt x="799680" y="1547959"/>
                      <a:pt x="799573" y="1512749"/>
                      <a:pt x="795701" y="1477967"/>
                    </a:cubicBezTo>
                    <a:cubicBezTo>
                      <a:pt x="795379" y="1473996"/>
                      <a:pt x="791937" y="1471097"/>
                      <a:pt x="787958" y="1471527"/>
                    </a:cubicBezTo>
                    <a:close/>
                    <a:moveTo>
                      <a:pt x="952174" y="1297514"/>
                    </a:moveTo>
                    <a:cubicBezTo>
                      <a:pt x="948302" y="1298158"/>
                      <a:pt x="945722" y="1301808"/>
                      <a:pt x="946367" y="1305672"/>
                    </a:cubicBezTo>
                    <a:cubicBezTo>
                      <a:pt x="950238" y="1331758"/>
                      <a:pt x="951851" y="1357737"/>
                      <a:pt x="952174" y="1383715"/>
                    </a:cubicBezTo>
                    <a:cubicBezTo>
                      <a:pt x="952389" y="1403253"/>
                      <a:pt x="951636" y="1422790"/>
                      <a:pt x="950561" y="1442327"/>
                    </a:cubicBezTo>
                    <a:cubicBezTo>
                      <a:pt x="949378" y="1461865"/>
                      <a:pt x="947980" y="1481403"/>
                      <a:pt x="945829" y="1501047"/>
                    </a:cubicBezTo>
                    <a:cubicBezTo>
                      <a:pt x="944754" y="1511568"/>
                      <a:pt x="943463" y="1521980"/>
                      <a:pt x="942065" y="1532393"/>
                    </a:cubicBezTo>
                    <a:cubicBezTo>
                      <a:pt x="940775" y="1542806"/>
                      <a:pt x="939269" y="1553326"/>
                      <a:pt x="937763" y="1563739"/>
                    </a:cubicBezTo>
                    <a:cubicBezTo>
                      <a:pt x="936796" y="1570717"/>
                      <a:pt x="929268" y="1582740"/>
                      <a:pt x="928192" y="1589181"/>
                    </a:cubicBezTo>
                    <a:cubicBezTo>
                      <a:pt x="927332" y="1594226"/>
                      <a:pt x="928837" y="1597769"/>
                      <a:pt x="931419" y="1599701"/>
                    </a:cubicBezTo>
                    <a:cubicBezTo>
                      <a:pt x="933032" y="1600989"/>
                      <a:pt x="935398" y="1602063"/>
                      <a:pt x="938732" y="1601848"/>
                    </a:cubicBezTo>
                    <a:cubicBezTo>
                      <a:pt x="942495" y="1601633"/>
                      <a:pt x="945399" y="1598520"/>
                      <a:pt x="945291" y="1594763"/>
                    </a:cubicBezTo>
                    <a:cubicBezTo>
                      <a:pt x="945184" y="1592616"/>
                      <a:pt x="944109" y="1590899"/>
                      <a:pt x="942710" y="1589718"/>
                    </a:cubicBezTo>
                    <a:cubicBezTo>
                      <a:pt x="943678" y="1587141"/>
                      <a:pt x="945399" y="1584136"/>
                      <a:pt x="947012" y="1581023"/>
                    </a:cubicBezTo>
                    <a:cubicBezTo>
                      <a:pt x="949701" y="1575762"/>
                      <a:pt x="952174" y="1570287"/>
                      <a:pt x="953035" y="1566316"/>
                    </a:cubicBezTo>
                    <a:cubicBezTo>
                      <a:pt x="955400" y="1553756"/>
                      <a:pt x="957766" y="1541196"/>
                      <a:pt x="959810" y="1528636"/>
                    </a:cubicBezTo>
                    <a:cubicBezTo>
                      <a:pt x="961315" y="1520156"/>
                      <a:pt x="962606" y="1511675"/>
                      <a:pt x="963788" y="1503302"/>
                    </a:cubicBezTo>
                    <a:cubicBezTo>
                      <a:pt x="966370" y="1483335"/>
                      <a:pt x="968736" y="1463368"/>
                      <a:pt x="969811" y="1443401"/>
                    </a:cubicBezTo>
                    <a:cubicBezTo>
                      <a:pt x="970671" y="1430090"/>
                      <a:pt x="970886" y="1416671"/>
                      <a:pt x="970779" y="1403253"/>
                    </a:cubicBezTo>
                    <a:cubicBezTo>
                      <a:pt x="970241" y="1369867"/>
                      <a:pt x="966907" y="1336589"/>
                      <a:pt x="960455" y="1303311"/>
                    </a:cubicBezTo>
                    <a:cubicBezTo>
                      <a:pt x="959702" y="1299446"/>
                      <a:pt x="956046" y="1296762"/>
                      <a:pt x="952174" y="1297514"/>
                    </a:cubicBezTo>
                    <a:close/>
                    <a:moveTo>
                      <a:pt x="371666" y="1617306"/>
                    </a:moveTo>
                    <a:cubicBezTo>
                      <a:pt x="373601" y="1620742"/>
                      <a:pt x="377903" y="1621922"/>
                      <a:pt x="381344" y="1619990"/>
                    </a:cubicBezTo>
                    <a:cubicBezTo>
                      <a:pt x="423931" y="1596803"/>
                      <a:pt x="467377" y="1575977"/>
                      <a:pt x="511469" y="1556762"/>
                    </a:cubicBezTo>
                    <a:cubicBezTo>
                      <a:pt x="529214" y="1549140"/>
                      <a:pt x="546958" y="1541733"/>
                      <a:pt x="564918" y="1534648"/>
                    </a:cubicBezTo>
                    <a:cubicBezTo>
                      <a:pt x="591588" y="1524020"/>
                      <a:pt x="618688" y="1513930"/>
                      <a:pt x="646326" y="1505020"/>
                    </a:cubicBezTo>
                    <a:cubicBezTo>
                      <a:pt x="652779" y="1502873"/>
                      <a:pt x="708055" y="1480973"/>
                      <a:pt x="731177" y="1476357"/>
                    </a:cubicBezTo>
                    <a:cubicBezTo>
                      <a:pt x="732682" y="1476035"/>
                      <a:pt x="734510" y="1475391"/>
                      <a:pt x="735693" y="1475177"/>
                    </a:cubicBezTo>
                    <a:cubicBezTo>
                      <a:pt x="735263" y="1474854"/>
                      <a:pt x="734941" y="1474425"/>
                      <a:pt x="734725" y="1474210"/>
                    </a:cubicBezTo>
                    <a:cubicBezTo>
                      <a:pt x="735048" y="1474640"/>
                      <a:pt x="735478" y="1474854"/>
                      <a:pt x="735908" y="1475177"/>
                    </a:cubicBezTo>
                    <a:cubicBezTo>
                      <a:pt x="736554" y="1475069"/>
                      <a:pt x="737091" y="1475177"/>
                      <a:pt x="736984" y="1475606"/>
                    </a:cubicBezTo>
                    <a:lnTo>
                      <a:pt x="736984" y="1475820"/>
                    </a:lnTo>
                    <a:cubicBezTo>
                      <a:pt x="739350" y="1476894"/>
                      <a:pt x="742361" y="1476464"/>
                      <a:pt x="744404" y="1474532"/>
                    </a:cubicBezTo>
                    <a:cubicBezTo>
                      <a:pt x="747200" y="1471956"/>
                      <a:pt x="747308" y="1467662"/>
                      <a:pt x="744727" y="1464871"/>
                    </a:cubicBezTo>
                    <a:cubicBezTo>
                      <a:pt x="743544" y="1463583"/>
                      <a:pt x="741716" y="1462509"/>
                      <a:pt x="738812" y="1462080"/>
                    </a:cubicBezTo>
                    <a:cubicBezTo>
                      <a:pt x="735156" y="1461436"/>
                      <a:pt x="727735" y="1462509"/>
                      <a:pt x="718271" y="1464656"/>
                    </a:cubicBezTo>
                    <a:cubicBezTo>
                      <a:pt x="691601" y="1471097"/>
                      <a:pt x="646972" y="1486877"/>
                      <a:pt x="641164" y="1488595"/>
                    </a:cubicBezTo>
                    <a:cubicBezTo>
                      <a:pt x="612881" y="1496968"/>
                      <a:pt x="585135" y="1506200"/>
                      <a:pt x="557820" y="1516720"/>
                    </a:cubicBezTo>
                    <a:cubicBezTo>
                      <a:pt x="539645" y="1523806"/>
                      <a:pt x="521578" y="1531427"/>
                      <a:pt x="503834" y="1539478"/>
                    </a:cubicBezTo>
                    <a:cubicBezTo>
                      <a:pt x="459527" y="1559660"/>
                      <a:pt x="416618" y="1582847"/>
                      <a:pt x="374354" y="1607645"/>
                    </a:cubicBezTo>
                    <a:cubicBezTo>
                      <a:pt x="370913" y="1609577"/>
                      <a:pt x="369730" y="1613871"/>
                      <a:pt x="371666" y="1617306"/>
                    </a:cubicBezTo>
                    <a:close/>
                    <a:moveTo>
                      <a:pt x="735693" y="1475177"/>
                    </a:moveTo>
                    <a:cubicBezTo>
                      <a:pt x="736231" y="1475820"/>
                      <a:pt x="736769" y="1476250"/>
                      <a:pt x="736984" y="1475820"/>
                    </a:cubicBezTo>
                    <a:cubicBezTo>
                      <a:pt x="736554" y="1475606"/>
                      <a:pt x="736231" y="1475391"/>
                      <a:pt x="735908" y="1475177"/>
                    </a:cubicBezTo>
                    <a:lnTo>
                      <a:pt x="735693" y="1475177"/>
                    </a:lnTo>
                    <a:close/>
                    <a:moveTo>
                      <a:pt x="1401589" y="1309430"/>
                    </a:moveTo>
                    <a:lnTo>
                      <a:pt x="1385566" y="1291825"/>
                    </a:lnTo>
                    <a:cubicBezTo>
                      <a:pt x="1377608" y="1283666"/>
                      <a:pt x="1369220" y="1276044"/>
                      <a:pt x="1360509" y="1268852"/>
                    </a:cubicBezTo>
                    <a:cubicBezTo>
                      <a:pt x="1351905" y="1261552"/>
                      <a:pt x="1342872" y="1254789"/>
                      <a:pt x="1333731" y="1248241"/>
                    </a:cubicBezTo>
                    <a:cubicBezTo>
                      <a:pt x="1319213" y="1237935"/>
                      <a:pt x="1305232" y="1229240"/>
                      <a:pt x="1291144" y="1222048"/>
                    </a:cubicBezTo>
                    <a:cubicBezTo>
                      <a:pt x="1275766" y="1214211"/>
                      <a:pt x="1260495" y="1207985"/>
                      <a:pt x="1244794" y="1202939"/>
                    </a:cubicBezTo>
                    <a:cubicBezTo>
                      <a:pt x="1215005" y="1193278"/>
                      <a:pt x="1183818" y="1188018"/>
                      <a:pt x="1147900" y="1183187"/>
                    </a:cubicBezTo>
                    <a:cubicBezTo>
                      <a:pt x="1144028" y="1182543"/>
                      <a:pt x="1140372" y="1185227"/>
                      <a:pt x="1139726" y="1189092"/>
                    </a:cubicBezTo>
                    <a:cubicBezTo>
                      <a:pt x="1139081" y="1192956"/>
                      <a:pt x="1141769" y="1196606"/>
                      <a:pt x="1145641" y="1197250"/>
                    </a:cubicBezTo>
                    <a:cubicBezTo>
                      <a:pt x="1180269" y="1203476"/>
                      <a:pt x="1210166" y="1210347"/>
                      <a:pt x="1238879" y="1220545"/>
                    </a:cubicBezTo>
                    <a:cubicBezTo>
                      <a:pt x="1253505" y="1225698"/>
                      <a:pt x="1267808" y="1231816"/>
                      <a:pt x="1282326" y="1239224"/>
                    </a:cubicBezTo>
                    <a:cubicBezTo>
                      <a:pt x="1295769" y="1245986"/>
                      <a:pt x="1309319" y="1253715"/>
                      <a:pt x="1323407" y="1263162"/>
                    </a:cubicBezTo>
                    <a:cubicBezTo>
                      <a:pt x="1332441" y="1269174"/>
                      <a:pt x="1341366" y="1275400"/>
                      <a:pt x="1349970" y="1282056"/>
                    </a:cubicBezTo>
                    <a:cubicBezTo>
                      <a:pt x="1358573" y="1288604"/>
                      <a:pt x="1366854" y="1295474"/>
                      <a:pt x="1374812" y="1302881"/>
                    </a:cubicBezTo>
                    <a:lnTo>
                      <a:pt x="1390943" y="1318769"/>
                    </a:lnTo>
                    <a:cubicBezTo>
                      <a:pt x="1391803" y="1319628"/>
                      <a:pt x="1393954" y="1321668"/>
                      <a:pt x="1395460" y="1323278"/>
                    </a:cubicBezTo>
                    <a:cubicBezTo>
                      <a:pt x="1395567" y="1323922"/>
                      <a:pt x="1395782" y="1324458"/>
                      <a:pt x="1396105" y="1324995"/>
                    </a:cubicBezTo>
                    <a:cubicBezTo>
                      <a:pt x="1395997" y="1324673"/>
                      <a:pt x="1395997" y="1324458"/>
                      <a:pt x="1395997" y="1324458"/>
                    </a:cubicBezTo>
                    <a:cubicBezTo>
                      <a:pt x="1395997" y="1324351"/>
                      <a:pt x="1395997" y="1324137"/>
                      <a:pt x="1396105" y="1324029"/>
                    </a:cubicBezTo>
                    <a:cubicBezTo>
                      <a:pt x="1396750" y="1324888"/>
                      <a:pt x="1397073" y="1325639"/>
                      <a:pt x="1396643" y="1325961"/>
                    </a:cubicBezTo>
                    <a:lnTo>
                      <a:pt x="1397503" y="1327035"/>
                    </a:lnTo>
                    <a:cubicBezTo>
                      <a:pt x="1398256" y="1327894"/>
                      <a:pt x="1398901" y="1328216"/>
                      <a:pt x="1399224" y="1328431"/>
                    </a:cubicBezTo>
                    <a:cubicBezTo>
                      <a:pt x="1400944" y="1329504"/>
                      <a:pt x="1402558" y="1329397"/>
                      <a:pt x="1403525" y="1329289"/>
                    </a:cubicBezTo>
                    <a:cubicBezTo>
                      <a:pt x="1405891" y="1328967"/>
                      <a:pt x="1407504" y="1327679"/>
                      <a:pt x="1408687" y="1325639"/>
                    </a:cubicBezTo>
                    <a:cubicBezTo>
                      <a:pt x="1409117" y="1324781"/>
                      <a:pt x="1409870" y="1323063"/>
                      <a:pt x="1409117" y="1320487"/>
                    </a:cubicBezTo>
                    <a:cubicBezTo>
                      <a:pt x="1409117" y="1320272"/>
                      <a:pt x="1408795" y="1319413"/>
                      <a:pt x="1408042" y="1318232"/>
                    </a:cubicBezTo>
                    <a:cubicBezTo>
                      <a:pt x="1407074" y="1316729"/>
                      <a:pt x="1403310" y="1311362"/>
                      <a:pt x="1401589" y="1309430"/>
                    </a:cubicBezTo>
                    <a:close/>
                    <a:moveTo>
                      <a:pt x="1216296" y="867260"/>
                    </a:moveTo>
                    <a:cubicBezTo>
                      <a:pt x="1215650" y="866830"/>
                      <a:pt x="1215005" y="866723"/>
                      <a:pt x="1214683" y="868118"/>
                    </a:cubicBezTo>
                    <a:lnTo>
                      <a:pt x="1215866" y="867367"/>
                    </a:lnTo>
                    <a:cubicBezTo>
                      <a:pt x="1216081" y="867260"/>
                      <a:pt x="1216188" y="867260"/>
                      <a:pt x="1216296" y="867260"/>
                    </a:cubicBezTo>
                    <a:close/>
                    <a:moveTo>
                      <a:pt x="1216296" y="867260"/>
                    </a:moveTo>
                    <a:cubicBezTo>
                      <a:pt x="1216296" y="867260"/>
                      <a:pt x="1216403" y="867260"/>
                      <a:pt x="1216511" y="867152"/>
                    </a:cubicBezTo>
                    <a:cubicBezTo>
                      <a:pt x="1215650" y="868011"/>
                      <a:pt x="1215005" y="869085"/>
                      <a:pt x="1214683" y="870265"/>
                    </a:cubicBezTo>
                    <a:cubicBezTo>
                      <a:pt x="1214683" y="869514"/>
                      <a:pt x="1214683" y="868763"/>
                      <a:pt x="1214790" y="868118"/>
                    </a:cubicBezTo>
                    <a:cubicBezTo>
                      <a:pt x="1210488" y="870695"/>
                      <a:pt x="1202315" y="875096"/>
                      <a:pt x="1201455" y="875740"/>
                    </a:cubicBezTo>
                    <a:cubicBezTo>
                      <a:pt x="1195863" y="879497"/>
                      <a:pt x="1190593" y="883791"/>
                      <a:pt x="1185431" y="888193"/>
                    </a:cubicBezTo>
                    <a:cubicBezTo>
                      <a:pt x="1180377" y="892594"/>
                      <a:pt x="1175645" y="897210"/>
                      <a:pt x="1170806" y="901826"/>
                    </a:cubicBezTo>
                    <a:cubicBezTo>
                      <a:pt x="1161772" y="911058"/>
                      <a:pt x="1152093" y="920504"/>
                      <a:pt x="1142952" y="930810"/>
                    </a:cubicBezTo>
                    <a:cubicBezTo>
                      <a:pt x="1133919" y="940901"/>
                      <a:pt x="1125423" y="951743"/>
                      <a:pt x="1117895" y="963015"/>
                    </a:cubicBezTo>
                    <a:cubicBezTo>
                      <a:pt x="1107356" y="978688"/>
                      <a:pt x="1098968" y="995327"/>
                      <a:pt x="1093699" y="1012610"/>
                    </a:cubicBezTo>
                    <a:cubicBezTo>
                      <a:pt x="1092515" y="1016367"/>
                      <a:pt x="1094451" y="1020339"/>
                      <a:pt x="1098215" y="1021627"/>
                    </a:cubicBezTo>
                    <a:cubicBezTo>
                      <a:pt x="1101872" y="1022916"/>
                      <a:pt x="1105958" y="1020876"/>
                      <a:pt x="1107249" y="1017226"/>
                    </a:cubicBezTo>
                    <a:cubicBezTo>
                      <a:pt x="1113163" y="1001768"/>
                      <a:pt x="1122304" y="987276"/>
                      <a:pt x="1132736" y="973427"/>
                    </a:cubicBezTo>
                    <a:cubicBezTo>
                      <a:pt x="1140372" y="963122"/>
                      <a:pt x="1148867" y="953246"/>
                      <a:pt x="1157470" y="943477"/>
                    </a:cubicBezTo>
                    <a:cubicBezTo>
                      <a:pt x="1166289" y="933387"/>
                      <a:pt x="1175107" y="923403"/>
                      <a:pt x="1183711" y="914064"/>
                    </a:cubicBezTo>
                    <a:cubicBezTo>
                      <a:pt x="1188765" y="908481"/>
                      <a:pt x="1193927" y="902900"/>
                      <a:pt x="1199304" y="897639"/>
                    </a:cubicBezTo>
                    <a:cubicBezTo>
                      <a:pt x="1202960" y="894204"/>
                      <a:pt x="1206617" y="890877"/>
                      <a:pt x="1210488" y="887763"/>
                    </a:cubicBezTo>
                    <a:cubicBezTo>
                      <a:pt x="1211241" y="887119"/>
                      <a:pt x="1220060" y="881430"/>
                      <a:pt x="1223609" y="878961"/>
                    </a:cubicBezTo>
                    <a:cubicBezTo>
                      <a:pt x="1228556" y="875418"/>
                      <a:pt x="1227803" y="870051"/>
                      <a:pt x="1227587" y="869729"/>
                    </a:cubicBezTo>
                    <a:cubicBezTo>
                      <a:pt x="1226297" y="866186"/>
                      <a:pt x="1222318" y="864361"/>
                      <a:pt x="1218769" y="865757"/>
                    </a:cubicBezTo>
                    <a:cubicBezTo>
                      <a:pt x="1218124" y="865971"/>
                      <a:pt x="1217371" y="866401"/>
                      <a:pt x="1216833" y="866938"/>
                    </a:cubicBezTo>
                    <a:cubicBezTo>
                      <a:pt x="1216511" y="866508"/>
                      <a:pt x="1216511" y="867367"/>
                      <a:pt x="1216296" y="867260"/>
                    </a:cubicBezTo>
                    <a:close/>
                    <a:moveTo>
                      <a:pt x="836352" y="916533"/>
                    </a:moveTo>
                    <a:cubicBezTo>
                      <a:pt x="846461" y="933816"/>
                      <a:pt x="856247" y="951207"/>
                      <a:pt x="865066" y="968060"/>
                    </a:cubicBezTo>
                    <a:cubicBezTo>
                      <a:pt x="880767" y="997903"/>
                      <a:pt x="893671" y="1025921"/>
                      <a:pt x="901092" y="1048357"/>
                    </a:cubicBezTo>
                    <a:cubicBezTo>
                      <a:pt x="902167" y="1052222"/>
                      <a:pt x="906146" y="1054261"/>
                      <a:pt x="909910" y="1053188"/>
                    </a:cubicBezTo>
                    <a:cubicBezTo>
                      <a:pt x="913674" y="1052007"/>
                      <a:pt x="915825" y="1048035"/>
                      <a:pt x="914749" y="1044278"/>
                    </a:cubicBezTo>
                    <a:cubicBezTo>
                      <a:pt x="908190" y="1020769"/>
                      <a:pt x="896683" y="991140"/>
                      <a:pt x="881519" y="959794"/>
                    </a:cubicBezTo>
                    <a:cubicBezTo>
                      <a:pt x="873024" y="942404"/>
                      <a:pt x="863453" y="924369"/>
                      <a:pt x="852914" y="906764"/>
                    </a:cubicBezTo>
                    <a:cubicBezTo>
                      <a:pt x="840008" y="884972"/>
                      <a:pt x="825705" y="863610"/>
                      <a:pt x="811080" y="844072"/>
                    </a:cubicBezTo>
                    <a:cubicBezTo>
                      <a:pt x="794734" y="821958"/>
                      <a:pt x="777849" y="802314"/>
                      <a:pt x="761718" y="786641"/>
                    </a:cubicBezTo>
                    <a:cubicBezTo>
                      <a:pt x="759137" y="783957"/>
                      <a:pt x="754728" y="783957"/>
                      <a:pt x="752040" y="786533"/>
                    </a:cubicBezTo>
                    <a:cubicBezTo>
                      <a:pt x="749351" y="789217"/>
                      <a:pt x="749351" y="793511"/>
                      <a:pt x="751932" y="796195"/>
                    </a:cubicBezTo>
                    <a:cubicBezTo>
                      <a:pt x="766773" y="812082"/>
                      <a:pt x="782044" y="832049"/>
                      <a:pt x="797099" y="854056"/>
                    </a:cubicBezTo>
                    <a:cubicBezTo>
                      <a:pt x="810650" y="873701"/>
                      <a:pt x="823770" y="895063"/>
                      <a:pt x="836352" y="916533"/>
                    </a:cubicBezTo>
                    <a:close/>
                    <a:moveTo>
                      <a:pt x="1537952" y="2093721"/>
                    </a:moveTo>
                    <a:cubicBezTo>
                      <a:pt x="1527735" y="2073969"/>
                      <a:pt x="1519670" y="2048741"/>
                      <a:pt x="1512357" y="2034249"/>
                    </a:cubicBezTo>
                    <a:cubicBezTo>
                      <a:pt x="1485472" y="1980682"/>
                      <a:pt x="1461813" y="1925612"/>
                      <a:pt x="1436218" y="1871508"/>
                    </a:cubicBezTo>
                    <a:cubicBezTo>
                      <a:pt x="1429765" y="1857875"/>
                      <a:pt x="1423205" y="1844349"/>
                      <a:pt x="1416430" y="1830823"/>
                    </a:cubicBezTo>
                    <a:cubicBezTo>
                      <a:pt x="1380511" y="1759973"/>
                      <a:pt x="1344485" y="1689123"/>
                      <a:pt x="1307598" y="1618809"/>
                    </a:cubicBezTo>
                    <a:cubicBezTo>
                      <a:pt x="1270712" y="1548388"/>
                      <a:pt x="1232857" y="1478611"/>
                      <a:pt x="1194572" y="1408835"/>
                    </a:cubicBezTo>
                    <a:cubicBezTo>
                      <a:pt x="1171558" y="1367076"/>
                      <a:pt x="1144781" y="1326605"/>
                      <a:pt x="1120476" y="1285169"/>
                    </a:cubicBezTo>
                    <a:cubicBezTo>
                      <a:pt x="1110152" y="1267564"/>
                      <a:pt x="1100259" y="1249744"/>
                      <a:pt x="1091225" y="1231495"/>
                    </a:cubicBezTo>
                    <a:cubicBezTo>
                      <a:pt x="1089504" y="1227952"/>
                      <a:pt x="1085310" y="1226449"/>
                      <a:pt x="1081761" y="1228167"/>
                    </a:cubicBezTo>
                    <a:cubicBezTo>
                      <a:pt x="1078212" y="1229884"/>
                      <a:pt x="1076707" y="1234178"/>
                      <a:pt x="1078428" y="1237721"/>
                    </a:cubicBezTo>
                    <a:cubicBezTo>
                      <a:pt x="1087246" y="1256399"/>
                      <a:pt x="1097033" y="1274649"/>
                      <a:pt x="1107249" y="1292791"/>
                    </a:cubicBezTo>
                    <a:cubicBezTo>
                      <a:pt x="1130908" y="1334442"/>
                      <a:pt x="1157040" y="1375020"/>
                      <a:pt x="1179409" y="1417101"/>
                    </a:cubicBezTo>
                    <a:cubicBezTo>
                      <a:pt x="1185001" y="1427514"/>
                      <a:pt x="1190486" y="1438034"/>
                      <a:pt x="1195970" y="1448554"/>
                    </a:cubicBezTo>
                    <a:cubicBezTo>
                      <a:pt x="1194680" y="1446085"/>
                      <a:pt x="1192529" y="1443830"/>
                      <a:pt x="1188443" y="1443079"/>
                    </a:cubicBezTo>
                    <a:cubicBezTo>
                      <a:pt x="1184679" y="1442435"/>
                      <a:pt x="1181130" y="1444797"/>
                      <a:pt x="1180377" y="1448447"/>
                    </a:cubicBezTo>
                    <a:cubicBezTo>
                      <a:pt x="1179947" y="1450916"/>
                      <a:pt x="1180700" y="1453170"/>
                      <a:pt x="1182313" y="1454780"/>
                    </a:cubicBezTo>
                    <a:cubicBezTo>
                      <a:pt x="1181130" y="1456820"/>
                      <a:pt x="1178871" y="1460684"/>
                      <a:pt x="1177043" y="1463261"/>
                    </a:cubicBezTo>
                    <a:cubicBezTo>
                      <a:pt x="1173602" y="1468199"/>
                      <a:pt x="1170376" y="1473244"/>
                      <a:pt x="1168978" y="1477216"/>
                    </a:cubicBezTo>
                    <a:cubicBezTo>
                      <a:pt x="1164353" y="1490527"/>
                      <a:pt x="1159729" y="1503839"/>
                      <a:pt x="1155427" y="1517364"/>
                    </a:cubicBezTo>
                    <a:cubicBezTo>
                      <a:pt x="1152524" y="1526382"/>
                      <a:pt x="1149835" y="1535506"/>
                      <a:pt x="1147254" y="1544631"/>
                    </a:cubicBezTo>
                    <a:cubicBezTo>
                      <a:pt x="1141769" y="1564920"/>
                      <a:pt x="1136392" y="1585424"/>
                      <a:pt x="1131876" y="1606035"/>
                    </a:cubicBezTo>
                    <a:cubicBezTo>
                      <a:pt x="1128865" y="1619883"/>
                      <a:pt x="1126284" y="1633731"/>
                      <a:pt x="1123918" y="1647686"/>
                    </a:cubicBezTo>
                    <a:cubicBezTo>
                      <a:pt x="1118218" y="1682575"/>
                      <a:pt x="1114562" y="1717785"/>
                      <a:pt x="1113378" y="1753102"/>
                    </a:cubicBezTo>
                    <a:cubicBezTo>
                      <a:pt x="1113163" y="1756967"/>
                      <a:pt x="1116175" y="1760402"/>
                      <a:pt x="1120154" y="1760617"/>
                    </a:cubicBezTo>
                    <a:cubicBezTo>
                      <a:pt x="1124025" y="1760832"/>
                      <a:pt x="1127359" y="1757719"/>
                      <a:pt x="1127574" y="1753854"/>
                    </a:cubicBezTo>
                    <a:cubicBezTo>
                      <a:pt x="1129725" y="1726158"/>
                      <a:pt x="1133704" y="1698784"/>
                      <a:pt x="1138436" y="1671410"/>
                    </a:cubicBezTo>
                    <a:cubicBezTo>
                      <a:pt x="1142092" y="1650906"/>
                      <a:pt x="1146394" y="1630510"/>
                      <a:pt x="1150803" y="1610221"/>
                    </a:cubicBezTo>
                    <a:cubicBezTo>
                      <a:pt x="1155212" y="1589718"/>
                      <a:pt x="1159729" y="1569321"/>
                      <a:pt x="1164783" y="1549140"/>
                    </a:cubicBezTo>
                    <a:cubicBezTo>
                      <a:pt x="1167579" y="1537868"/>
                      <a:pt x="1170591" y="1526704"/>
                      <a:pt x="1173709" y="1515540"/>
                    </a:cubicBezTo>
                    <a:cubicBezTo>
                      <a:pt x="1176935" y="1504268"/>
                      <a:pt x="1180162" y="1493104"/>
                      <a:pt x="1183603" y="1481940"/>
                    </a:cubicBezTo>
                    <a:cubicBezTo>
                      <a:pt x="1184679" y="1478290"/>
                      <a:pt x="1188012" y="1473459"/>
                      <a:pt x="1190808" y="1468950"/>
                    </a:cubicBezTo>
                    <a:cubicBezTo>
                      <a:pt x="1193605" y="1464441"/>
                      <a:pt x="1195970" y="1460147"/>
                      <a:pt x="1196723" y="1456927"/>
                    </a:cubicBezTo>
                    <a:cubicBezTo>
                      <a:pt x="1197583" y="1453492"/>
                      <a:pt x="1197261" y="1450808"/>
                      <a:pt x="1196078" y="1448661"/>
                    </a:cubicBezTo>
                    <a:cubicBezTo>
                      <a:pt x="1220382" y="1494177"/>
                      <a:pt x="1244472" y="1539800"/>
                      <a:pt x="1268453" y="1585531"/>
                    </a:cubicBezTo>
                    <a:cubicBezTo>
                      <a:pt x="1278347" y="1604424"/>
                      <a:pt x="1288133" y="1623318"/>
                      <a:pt x="1298027" y="1642104"/>
                    </a:cubicBezTo>
                    <a:cubicBezTo>
                      <a:pt x="1297167" y="1640923"/>
                      <a:pt x="1296414" y="1639635"/>
                      <a:pt x="1295016" y="1639206"/>
                    </a:cubicBezTo>
                    <a:cubicBezTo>
                      <a:pt x="1293403" y="1638562"/>
                      <a:pt x="1291037" y="1638132"/>
                      <a:pt x="1287811" y="1639420"/>
                    </a:cubicBezTo>
                    <a:cubicBezTo>
                      <a:pt x="1284262" y="1640816"/>
                      <a:pt x="1282541" y="1644788"/>
                      <a:pt x="1283939" y="1648330"/>
                    </a:cubicBezTo>
                    <a:cubicBezTo>
                      <a:pt x="1284262" y="1649189"/>
                      <a:pt x="1284692" y="1649833"/>
                      <a:pt x="1285230" y="1650477"/>
                    </a:cubicBezTo>
                    <a:cubicBezTo>
                      <a:pt x="1282864" y="1657025"/>
                      <a:pt x="1277702" y="1666794"/>
                      <a:pt x="1276626" y="1672269"/>
                    </a:cubicBezTo>
                    <a:lnTo>
                      <a:pt x="1265227" y="1733780"/>
                    </a:lnTo>
                    <a:cubicBezTo>
                      <a:pt x="1262538" y="1748916"/>
                      <a:pt x="1259958" y="1763945"/>
                      <a:pt x="1258022" y="1778974"/>
                    </a:cubicBezTo>
                    <a:cubicBezTo>
                      <a:pt x="1256086" y="1794110"/>
                      <a:pt x="1254688" y="1809354"/>
                      <a:pt x="1253827" y="1824597"/>
                    </a:cubicBezTo>
                    <a:cubicBezTo>
                      <a:pt x="1252322" y="1854977"/>
                      <a:pt x="1253075" y="1885464"/>
                      <a:pt x="1256194" y="1916380"/>
                    </a:cubicBezTo>
                    <a:cubicBezTo>
                      <a:pt x="1256516" y="1920245"/>
                      <a:pt x="1259958" y="1923251"/>
                      <a:pt x="1263829" y="1922928"/>
                    </a:cubicBezTo>
                    <a:cubicBezTo>
                      <a:pt x="1267808" y="1922607"/>
                      <a:pt x="1270712" y="1919171"/>
                      <a:pt x="1270389" y="1915307"/>
                    </a:cubicBezTo>
                    <a:cubicBezTo>
                      <a:pt x="1269099" y="1891153"/>
                      <a:pt x="1269636" y="1867322"/>
                      <a:pt x="1271142" y="1843705"/>
                    </a:cubicBezTo>
                    <a:cubicBezTo>
                      <a:pt x="1272217" y="1825885"/>
                      <a:pt x="1274046" y="1808065"/>
                      <a:pt x="1276089" y="1790245"/>
                    </a:cubicBezTo>
                    <a:cubicBezTo>
                      <a:pt x="1278132" y="1772533"/>
                      <a:pt x="1280283" y="1754713"/>
                      <a:pt x="1283187" y="1736785"/>
                    </a:cubicBezTo>
                    <a:lnTo>
                      <a:pt x="1291790" y="1674845"/>
                    </a:lnTo>
                    <a:cubicBezTo>
                      <a:pt x="1292542" y="1669585"/>
                      <a:pt x="1297059" y="1660246"/>
                      <a:pt x="1298995" y="1654127"/>
                    </a:cubicBezTo>
                    <a:cubicBezTo>
                      <a:pt x="1300178" y="1649833"/>
                      <a:pt x="1300070" y="1646935"/>
                      <a:pt x="1299425" y="1644895"/>
                    </a:cubicBezTo>
                    <a:cubicBezTo>
                      <a:pt x="1311147" y="1667331"/>
                      <a:pt x="1322869" y="1689659"/>
                      <a:pt x="1334591" y="1712095"/>
                    </a:cubicBezTo>
                    <a:cubicBezTo>
                      <a:pt x="1356530" y="1754391"/>
                      <a:pt x="1378575" y="1796579"/>
                      <a:pt x="1400407" y="1838982"/>
                    </a:cubicBezTo>
                    <a:cubicBezTo>
                      <a:pt x="1427937" y="1892227"/>
                      <a:pt x="1452349" y="1946975"/>
                      <a:pt x="1478589" y="2000757"/>
                    </a:cubicBezTo>
                    <a:cubicBezTo>
                      <a:pt x="1485257" y="2014283"/>
                      <a:pt x="1492032" y="2027701"/>
                      <a:pt x="1498915" y="2041120"/>
                    </a:cubicBezTo>
                    <a:cubicBezTo>
                      <a:pt x="1506442" y="2055504"/>
                      <a:pt x="1514939" y="2080624"/>
                      <a:pt x="1525478" y="2100269"/>
                    </a:cubicBezTo>
                    <a:cubicBezTo>
                      <a:pt x="1530854" y="2110252"/>
                      <a:pt x="1536769" y="2118948"/>
                      <a:pt x="1543329" y="2124530"/>
                    </a:cubicBezTo>
                    <a:cubicBezTo>
                      <a:pt x="1546125" y="2126999"/>
                      <a:pt x="1550427" y="2126784"/>
                      <a:pt x="1552900" y="2123886"/>
                    </a:cubicBezTo>
                    <a:cubicBezTo>
                      <a:pt x="1555481" y="2121095"/>
                      <a:pt x="1555158" y="2116801"/>
                      <a:pt x="1552363" y="2114332"/>
                    </a:cubicBezTo>
                    <a:cubicBezTo>
                      <a:pt x="1546985" y="2109501"/>
                      <a:pt x="1542254" y="2102094"/>
                      <a:pt x="1537952" y="2093721"/>
                    </a:cubicBezTo>
                    <a:close/>
                    <a:moveTo>
                      <a:pt x="1534726" y="1821055"/>
                    </a:moveTo>
                    <a:cubicBezTo>
                      <a:pt x="1537737" y="1823309"/>
                      <a:pt x="1542039" y="1822665"/>
                      <a:pt x="1544297" y="1819659"/>
                    </a:cubicBezTo>
                    <a:cubicBezTo>
                      <a:pt x="1545372" y="1818371"/>
                      <a:pt x="1545910" y="1816546"/>
                      <a:pt x="1545695" y="1814184"/>
                    </a:cubicBezTo>
                    <a:cubicBezTo>
                      <a:pt x="1545587" y="1812467"/>
                      <a:pt x="1544189" y="1809139"/>
                      <a:pt x="1541071" y="1805167"/>
                    </a:cubicBezTo>
                    <a:cubicBezTo>
                      <a:pt x="1530747" y="1791855"/>
                      <a:pt x="1498592" y="1762227"/>
                      <a:pt x="1496011" y="1759758"/>
                    </a:cubicBezTo>
                    <a:cubicBezTo>
                      <a:pt x="1480095" y="1744515"/>
                      <a:pt x="1463963" y="1729379"/>
                      <a:pt x="1447402" y="1714779"/>
                    </a:cubicBezTo>
                    <a:cubicBezTo>
                      <a:pt x="1436218" y="1705118"/>
                      <a:pt x="1424926" y="1695671"/>
                      <a:pt x="1413419" y="1686546"/>
                    </a:cubicBezTo>
                    <a:cubicBezTo>
                      <a:pt x="1384598" y="1663466"/>
                      <a:pt x="1354594" y="1642104"/>
                      <a:pt x="1324052" y="1621600"/>
                    </a:cubicBezTo>
                    <a:cubicBezTo>
                      <a:pt x="1320826" y="1619346"/>
                      <a:pt x="1316309" y="1620097"/>
                      <a:pt x="1314051" y="1623318"/>
                    </a:cubicBezTo>
                    <a:cubicBezTo>
                      <a:pt x="1311792" y="1626538"/>
                      <a:pt x="1312653" y="1631047"/>
                      <a:pt x="1315879" y="1633301"/>
                    </a:cubicBezTo>
                    <a:cubicBezTo>
                      <a:pt x="1339323" y="1650477"/>
                      <a:pt x="1362014" y="1668726"/>
                      <a:pt x="1384598" y="1687190"/>
                    </a:cubicBezTo>
                    <a:cubicBezTo>
                      <a:pt x="1398148" y="1698247"/>
                      <a:pt x="1411484" y="1709626"/>
                      <a:pt x="1424818" y="1720898"/>
                    </a:cubicBezTo>
                    <a:cubicBezTo>
                      <a:pt x="1444929" y="1737752"/>
                      <a:pt x="1464931" y="1754713"/>
                      <a:pt x="1484396" y="1772211"/>
                    </a:cubicBezTo>
                    <a:cubicBezTo>
                      <a:pt x="1486978" y="1774572"/>
                      <a:pt x="1519563" y="1801624"/>
                      <a:pt x="1530209" y="1814077"/>
                    </a:cubicBezTo>
                    <a:cubicBezTo>
                      <a:pt x="1530747" y="1814614"/>
                      <a:pt x="1531392" y="1815150"/>
                      <a:pt x="1531930" y="1815687"/>
                    </a:cubicBezTo>
                    <a:cubicBezTo>
                      <a:pt x="1532467" y="1816224"/>
                      <a:pt x="1532682" y="1816546"/>
                      <a:pt x="1532360" y="1816761"/>
                    </a:cubicBezTo>
                    <a:cubicBezTo>
                      <a:pt x="1532252" y="1816761"/>
                      <a:pt x="1532145" y="1816868"/>
                      <a:pt x="1532037" y="1816761"/>
                    </a:cubicBezTo>
                    <a:cubicBezTo>
                      <a:pt x="1532360" y="1818478"/>
                      <a:pt x="1533220" y="1819981"/>
                      <a:pt x="1534726" y="1821055"/>
                    </a:cubicBezTo>
                    <a:close/>
                    <a:moveTo>
                      <a:pt x="1430518" y="1528207"/>
                    </a:moveTo>
                    <a:cubicBezTo>
                      <a:pt x="1407720" y="1512104"/>
                      <a:pt x="1384813" y="1496324"/>
                      <a:pt x="1360616" y="1483120"/>
                    </a:cubicBezTo>
                    <a:cubicBezTo>
                      <a:pt x="1320181" y="1460899"/>
                      <a:pt x="1276626" y="1445334"/>
                      <a:pt x="1226727" y="1442864"/>
                    </a:cubicBezTo>
                    <a:cubicBezTo>
                      <a:pt x="1222856" y="1442650"/>
                      <a:pt x="1219414" y="1445655"/>
                      <a:pt x="1219092" y="1449520"/>
                    </a:cubicBezTo>
                    <a:cubicBezTo>
                      <a:pt x="1218877" y="1453492"/>
                      <a:pt x="1221888" y="1456820"/>
                      <a:pt x="1225759" y="1457142"/>
                    </a:cubicBezTo>
                    <a:cubicBezTo>
                      <a:pt x="1260925" y="1460147"/>
                      <a:pt x="1292220" y="1470346"/>
                      <a:pt x="1321471" y="1484194"/>
                    </a:cubicBezTo>
                    <a:cubicBezTo>
                      <a:pt x="1338570" y="1492245"/>
                      <a:pt x="1354917" y="1501584"/>
                      <a:pt x="1370940" y="1511460"/>
                    </a:cubicBezTo>
                    <a:cubicBezTo>
                      <a:pt x="1381694" y="1518116"/>
                      <a:pt x="1392341" y="1524879"/>
                      <a:pt x="1402987" y="1531857"/>
                    </a:cubicBezTo>
                    <a:cubicBezTo>
                      <a:pt x="1443315" y="1558372"/>
                      <a:pt x="1482891" y="1586712"/>
                      <a:pt x="1525907" y="1608396"/>
                    </a:cubicBezTo>
                    <a:cubicBezTo>
                      <a:pt x="1529241" y="1610221"/>
                      <a:pt x="1533328" y="1608933"/>
                      <a:pt x="1535156" y="1605605"/>
                    </a:cubicBezTo>
                    <a:cubicBezTo>
                      <a:pt x="1536876" y="1602277"/>
                      <a:pt x="1535586" y="1598198"/>
                      <a:pt x="1532252" y="1596373"/>
                    </a:cubicBezTo>
                    <a:cubicBezTo>
                      <a:pt x="1496656" y="1576729"/>
                      <a:pt x="1463856" y="1551823"/>
                      <a:pt x="1430518" y="1528207"/>
                    </a:cubicBezTo>
                    <a:close/>
                    <a:moveTo>
                      <a:pt x="1402450" y="1377918"/>
                    </a:moveTo>
                    <a:cubicBezTo>
                      <a:pt x="1382447" y="1367076"/>
                      <a:pt x="1360294" y="1350437"/>
                      <a:pt x="1345560" y="1343781"/>
                    </a:cubicBezTo>
                    <a:cubicBezTo>
                      <a:pt x="1333946" y="1338628"/>
                      <a:pt x="1322331" y="1333905"/>
                      <a:pt x="1310609" y="1329611"/>
                    </a:cubicBezTo>
                    <a:cubicBezTo>
                      <a:pt x="1298780" y="1325318"/>
                      <a:pt x="1286843" y="1321560"/>
                      <a:pt x="1274798" y="1318125"/>
                    </a:cubicBezTo>
                    <a:cubicBezTo>
                      <a:pt x="1260388" y="1314046"/>
                      <a:pt x="1245762" y="1310503"/>
                      <a:pt x="1231136" y="1307390"/>
                    </a:cubicBezTo>
                    <a:cubicBezTo>
                      <a:pt x="1209306" y="1302667"/>
                      <a:pt x="1187152" y="1299017"/>
                      <a:pt x="1164891" y="1295582"/>
                    </a:cubicBezTo>
                    <a:cubicBezTo>
                      <a:pt x="1161019" y="1294938"/>
                      <a:pt x="1157255" y="1297514"/>
                      <a:pt x="1156610" y="1301378"/>
                    </a:cubicBezTo>
                    <a:cubicBezTo>
                      <a:pt x="1155965" y="1305243"/>
                      <a:pt x="1158546" y="1308893"/>
                      <a:pt x="1162417" y="1309644"/>
                    </a:cubicBezTo>
                    <a:cubicBezTo>
                      <a:pt x="1192744" y="1315763"/>
                      <a:pt x="1222425" y="1322848"/>
                      <a:pt x="1251892" y="1331221"/>
                    </a:cubicBezTo>
                    <a:cubicBezTo>
                      <a:pt x="1263614" y="1334549"/>
                      <a:pt x="1275228" y="1338199"/>
                      <a:pt x="1286843" y="1341956"/>
                    </a:cubicBezTo>
                    <a:cubicBezTo>
                      <a:pt x="1304157" y="1347431"/>
                      <a:pt x="1321471" y="1353335"/>
                      <a:pt x="1338463" y="1360421"/>
                    </a:cubicBezTo>
                    <a:cubicBezTo>
                      <a:pt x="1353196" y="1366325"/>
                      <a:pt x="1375457" y="1381783"/>
                      <a:pt x="1395567" y="1391337"/>
                    </a:cubicBezTo>
                    <a:cubicBezTo>
                      <a:pt x="1406321" y="1396490"/>
                      <a:pt x="1416645" y="1400140"/>
                      <a:pt x="1425034" y="1400461"/>
                    </a:cubicBezTo>
                    <a:cubicBezTo>
                      <a:pt x="1428798" y="1400676"/>
                      <a:pt x="1432131" y="1397885"/>
                      <a:pt x="1432346" y="1394128"/>
                    </a:cubicBezTo>
                    <a:cubicBezTo>
                      <a:pt x="1432562" y="1390371"/>
                      <a:pt x="1429765" y="1387043"/>
                      <a:pt x="1426001" y="1386828"/>
                    </a:cubicBezTo>
                    <a:cubicBezTo>
                      <a:pt x="1419119" y="1386184"/>
                      <a:pt x="1411053" y="1382534"/>
                      <a:pt x="1402450" y="1377918"/>
                    </a:cubicBezTo>
                    <a:close/>
                    <a:moveTo>
                      <a:pt x="1379866" y="1856694"/>
                    </a:moveTo>
                    <a:lnTo>
                      <a:pt x="1380189" y="1857338"/>
                    </a:lnTo>
                    <a:cubicBezTo>
                      <a:pt x="1380189" y="1857016"/>
                      <a:pt x="1379974" y="1857124"/>
                      <a:pt x="1379974" y="1856801"/>
                    </a:cubicBezTo>
                    <a:cubicBezTo>
                      <a:pt x="1379974" y="1856801"/>
                      <a:pt x="1379866" y="1856801"/>
                      <a:pt x="1379866" y="1856694"/>
                    </a:cubicBezTo>
                    <a:close/>
                    <a:moveTo>
                      <a:pt x="1392234" y="1850683"/>
                    </a:moveTo>
                    <a:cubicBezTo>
                      <a:pt x="1390083" y="1847140"/>
                      <a:pt x="1387286" y="1846389"/>
                      <a:pt x="1384813" y="1847033"/>
                    </a:cubicBezTo>
                    <a:cubicBezTo>
                      <a:pt x="1381049" y="1847677"/>
                      <a:pt x="1378575" y="1851220"/>
                      <a:pt x="1379329" y="1854977"/>
                    </a:cubicBezTo>
                    <a:cubicBezTo>
                      <a:pt x="1379974" y="1855084"/>
                      <a:pt x="1379974" y="1855943"/>
                      <a:pt x="1379974" y="1856801"/>
                    </a:cubicBezTo>
                    <a:cubicBezTo>
                      <a:pt x="1379974" y="1856801"/>
                      <a:pt x="1379974" y="1856909"/>
                      <a:pt x="1380081" y="1856909"/>
                    </a:cubicBezTo>
                    <a:cubicBezTo>
                      <a:pt x="1380081" y="1857124"/>
                      <a:pt x="1380189" y="1857231"/>
                      <a:pt x="1380189" y="1857338"/>
                    </a:cubicBezTo>
                    <a:cubicBezTo>
                      <a:pt x="1379866" y="1860344"/>
                      <a:pt x="1377823" y="1865068"/>
                      <a:pt x="1377823" y="1865282"/>
                    </a:cubicBezTo>
                    <a:lnTo>
                      <a:pt x="1374167" y="1888255"/>
                    </a:lnTo>
                    <a:cubicBezTo>
                      <a:pt x="1373198" y="1896091"/>
                      <a:pt x="1372016" y="1903821"/>
                      <a:pt x="1371370" y="1911657"/>
                    </a:cubicBezTo>
                    <a:cubicBezTo>
                      <a:pt x="1370940" y="1916917"/>
                      <a:pt x="1370725" y="1922070"/>
                      <a:pt x="1370510" y="1927330"/>
                    </a:cubicBezTo>
                    <a:cubicBezTo>
                      <a:pt x="1370187" y="1940534"/>
                      <a:pt x="1370618" y="1953630"/>
                      <a:pt x="1371155" y="1966834"/>
                    </a:cubicBezTo>
                    <a:cubicBezTo>
                      <a:pt x="1371048" y="1970699"/>
                      <a:pt x="1374167" y="1973919"/>
                      <a:pt x="1378146" y="1974027"/>
                    </a:cubicBezTo>
                    <a:cubicBezTo>
                      <a:pt x="1382124" y="1974134"/>
                      <a:pt x="1385351" y="1970914"/>
                      <a:pt x="1385351" y="1967049"/>
                    </a:cubicBezTo>
                    <a:cubicBezTo>
                      <a:pt x="1386104" y="1957710"/>
                      <a:pt x="1387179" y="1948585"/>
                      <a:pt x="1388147" y="1939353"/>
                    </a:cubicBezTo>
                    <a:cubicBezTo>
                      <a:pt x="1388792" y="1933127"/>
                      <a:pt x="1389437" y="1927008"/>
                      <a:pt x="1389975" y="1920889"/>
                    </a:cubicBezTo>
                    <a:cubicBezTo>
                      <a:pt x="1390513" y="1915736"/>
                      <a:pt x="1390835" y="1910584"/>
                      <a:pt x="1391158" y="1905431"/>
                    </a:cubicBezTo>
                    <a:lnTo>
                      <a:pt x="1393094" y="1866785"/>
                    </a:lnTo>
                    <a:cubicBezTo>
                      <a:pt x="1393094" y="1866356"/>
                      <a:pt x="1393416" y="1857982"/>
                      <a:pt x="1393201" y="1854762"/>
                    </a:cubicBezTo>
                    <a:cubicBezTo>
                      <a:pt x="1392986" y="1852722"/>
                      <a:pt x="1392556" y="1851220"/>
                      <a:pt x="1392234" y="1850683"/>
                    </a:cubicBezTo>
                    <a:close/>
                    <a:moveTo>
                      <a:pt x="850010" y="1073047"/>
                    </a:moveTo>
                    <a:cubicBezTo>
                      <a:pt x="849902" y="1072403"/>
                      <a:pt x="849365" y="1072511"/>
                      <a:pt x="848719" y="1072940"/>
                    </a:cubicBezTo>
                    <a:lnTo>
                      <a:pt x="849257" y="1073262"/>
                    </a:lnTo>
                    <a:lnTo>
                      <a:pt x="850010" y="1073047"/>
                    </a:lnTo>
                    <a:close/>
                    <a:moveTo>
                      <a:pt x="365858" y="1029786"/>
                    </a:moveTo>
                    <a:cubicBezTo>
                      <a:pt x="397368" y="1025814"/>
                      <a:pt x="428663" y="1019910"/>
                      <a:pt x="457591" y="1013469"/>
                    </a:cubicBezTo>
                    <a:cubicBezTo>
                      <a:pt x="522116" y="998977"/>
                      <a:pt x="571800" y="982552"/>
                      <a:pt x="585781" y="977829"/>
                    </a:cubicBezTo>
                    <a:cubicBezTo>
                      <a:pt x="601267" y="984699"/>
                      <a:pt x="616968" y="991892"/>
                      <a:pt x="632453" y="998655"/>
                    </a:cubicBezTo>
                    <a:cubicBezTo>
                      <a:pt x="649445" y="1005954"/>
                      <a:pt x="666437" y="1013040"/>
                      <a:pt x="683536" y="1020017"/>
                    </a:cubicBezTo>
                    <a:cubicBezTo>
                      <a:pt x="690096" y="1022701"/>
                      <a:pt x="696548" y="1025384"/>
                      <a:pt x="703108" y="1027961"/>
                    </a:cubicBezTo>
                    <a:cubicBezTo>
                      <a:pt x="686439" y="1037086"/>
                      <a:pt x="648907" y="1050290"/>
                      <a:pt x="646649" y="1051256"/>
                    </a:cubicBezTo>
                    <a:cubicBezTo>
                      <a:pt x="619548" y="1064352"/>
                      <a:pt x="591695" y="1076160"/>
                      <a:pt x="563519" y="1086896"/>
                    </a:cubicBezTo>
                    <a:cubicBezTo>
                      <a:pt x="544807" y="1093980"/>
                      <a:pt x="525988" y="1100636"/>
                      <a:pt x="506845" y="1106433"/>
                    </a:cubicBezTo>
                    <a:cubicBezTo>
                      <a:pt x="475013" y="1115880"/>
                      <a:pt x="442535" y="1123287"/>
                      <a:pt x="409197" y="1126615"/>
                    </a:cubicBezTo>
                    <a:cubicBezTo>
                      <a:pt x="405326" y="1126936"/>
                      <a:pt x="402315" y="1130479"/>
                      <a:pt x="402638" y="1134344"/>
                    </a:cubicBezTo>
                    <a:cubicBezTo>
                      <a:pt x="402960" y="1138208"/>
                      <a:pt x="406402" y="1141214"/>
                      <a:pt x="410381" y="1140892"/>
                    </a:cubicBezTo>
                    <a:cubicBezTo>
                      <a:pt x="453612" y="1138101"/>
                      <a:pt x="495768" y="1129835"/>
                      <a:pt x="536527" y="1116846"/>
                    </a:cubicBezTo>
                    <a:cubicBezTo>
                      <a:pt x="552873" y="1111693"/>
                      <a:pt x="569004" y="1105682"/>
                      <a:pt x="584813" y="1099133"/>
                    </a:cubicBezTo>
                    <a:cubicBezTo>
                      <a:pt x="608472" y="1089365"/>
                      <a:pt x="631486" y="1078093"/>
                      <a:pt x="654177" y="1066284"/>
                    </a:cubicBezTo>
                    <a:cubicBezTo>
                      <a:pt x="656543" y="1065103"/>
                      <a:pt x="700419" y="1047606"/>
                      <a:pt x="714723" y="1037622"/>
                    </a:cubicBezTo>
                    <a:cubicBezTo>
                      <a:pt x="716658" y="1036334"/>
                      <a:pt x="717089" y="1035368"/>
                      <a:pt x="718164" y="1034080"/>
                    </a:cubicBezTo>
                    <a:cubicBezTo>
                      <a:pt x="741823" y="1043527"/>
                      <a:pt x="765374" y="1053080"/>
                      <a:pt x="788926" y="1062849"/>
                    </a:cubicBezTo>
                    <a:cubicBezTo>
                      <a:pt x="784410" y="1068002"/>
                      <a:pt x="778710" y="1076375"/>
                      <a:pt x="774731" y="1079810"/>
                    </a:cubicBezTo>
                    <a:cubicBezTo>
                      <a:pt x="766665" y="1086896"/>
                      <a:pt x="758384" y="1093873"/>
                      <a:pt x="749996" y="1100636"/>
                    </a:cubicBezTo>
                    <a:cubicBezTo>
                      <a:pt x="741608" y="1107292"/>
                      <a:pt x="733220" y="1113840"/>
                      <a:pt x="724402" y="1119959"/>
                    </a:cubicBezTo>
                    <a:cubicBezTo>
                      <a:pt x="712679" y="1128439"/>
                      <a:pt x="700419" y="1135954"/>
                      <a:pt x="687945" y="1143039"/>
                    </a:cubicBezTo>
                    <a:cubicBezTo>
                      <a:pt x="675363" y="1150231"/>
                      <a:pt x="662565" y="1156887"/>
                      <a:pt x="649552" y="1163006"/>
                    </a:cubicBezTo>
                    <a:cubicBezTo>
                      <a:pt x="623205" y="1175136"/>
                      <a:pt x="595889" y="1185335"/>
                      <a:pt x="567929" y="1193063"/>
                    </a:cubicBezTo>
                    <a:cubicBezTo>
                      <a:pt x="564057" y="1194030"/>
                      <a:pt x="561799" y="1197894"/>
                      <a:pt x="562767" y="1201652"/>
                    </a:cubicBezTo>
                    <a:cubicBezTo>
                      <a:pt x="563627" y="1205516"/>
                      <a:pt x="567498" y="1207770"/>
                      <a:pt x="571370" y="1206804"/>
                    </a:cubicBezTo>
                    <a:cubicBezTo>
                      <a:pt x="600621" y="1200256"/>
                      <a:pt x="629550" y="1191561"/>
                      <a:pt x="657080" y="1179859"/>
                    </a:cubicBezTo>
                    <a:cubicBezTo>
                      <a:pt x="670953" y="1173955"/>
                      <a:pt x="684503" y="1167300"/>
                      <a:pt x="697516" y="1159785"/>
                    </a:cubicBezTo>
                    <a:cubicBezTo>
                      <a:pt x="710636" y="1152271"/>
                      <a:pt x="723111" y="1143790"/>
                      <a:pt x="735263" y="1134773"/>
                    </a:cubicBezTo>
                    <a:cubicBezTo>
                      <a:pt x="744082" y="1128010"/>
                      <a:pt x="752685" y="1121032"/>
                      <a:pt x="760966" y="1113626"/>
                    </a:cubicBezTo>
                    <a:cubicBezTo>
                      <a:pt x="769246" y="1106326"/>
                      <a:pt x="777312" y="1098811"/>
                      <a:pt x="785270" y="1091189"/>
                    </a:cubicBezTo>
                    <a:cubicBezTo>
                      <a:pt x="789357" y="1087217"/>
                      <a:pt x="795486" y="1077449"/>
                      <a:pt x="799896" y="1071652"/>
                    </a:cubicBezTo>
                    <a:cubicBezTo>
                      <a:pt x="800218" y="1071759"/>
                      <a:pt x="800433" y="1071759"/>
                      <a:pt x="800756" y="1071759"/>
                    </a:cubicBezTo>
                    <a:cubicBezTo>
                      <a:pt x="802369" y="1071759"/>
                      <a:pt x="802476" y="1069827"/>
                      <a:pt x="803552" y="1068861"/>
                    </a:cubicBezTo>
                    <a:cubicBezTo>
                      <a:pt x="807423" y="1070686"/>
                      <a:pt x="833341" y="1083138"/>
                      <a:pt x="844740" y="1086144"/>
                    </a:cubicBezTo>
                    <a:cubicBezTo>
                      <a:pt x="847429" y="1086788"/>
                      <a:pt x="849687" y="1087003"/>
                      <a:pt x="850978" y="1086896"/>
                    </a:cubicBezTo>
                    <a:cubicBezTo>
                      <a:pt x="853558" y="1086573"/>
                      <a:pt x="855172" y="1085500"/>
                      <a:pt x="856247" y="1084426"/>
                    </a:cubicBezTo>
                    <a:cubicBezTo>
                      <a:pt x="858828" y="1081636"/>
                      <a:pt x="858720" y="1077341"/>
                      <a:pt x="855925" y="1074765"/>
                    </a:cubicBezTo>
                    <a:cubicBezTo>
                      <a:pt x="854311" y="1073155"/>
                      <a:pt x="852053" y="1072618"/>
                      <a:pt x="850010" y="1073047"/>
                    </a:cubicBezTo>
                    <a:cubicBezTo>
                      <a:pt x="850010" y="1073047"/>
                      <a:pt x="850010" y="1073155"/>
                      <a:pt x="850010" y="1073262"/>
                    </a:cubicBezTo>
                    <a:cubicBezTo>
                      <a:pt x="850010" y="1073477"/>
                      <a:pt x="849687" y="1073370"/>
                      <a:pt x="849257" y="1073262"/>
                    </a:cubicBezTo>
                    <a:cubicBezTo>
                      <a:pt x="848289" y="1073477"/>
                      <a:pt x="847321" y="1074013"/>
                      <a:pt x="846568" y="1074765"/>
                    </a:cubicBezTo>
                    <a:cubicBezTo>
                      <a:pt x="846999" y="1074336"/>
                      <a:pt x="847966" y="1073477"/>
                      <a:pt x="848719" y="1072940"/>
                    </a:cubicBezTo>
                    <a:cubicBezTo>
                      <a:pt x="848504" y="1072940"/>
                      <a:pt x="848397" y="1072833"/>
                      <a:pt x="848289" y="1072833"/>
                    </a:cubicBezTo>
                    <a:cubicBezTo>
                      <a:pt x="843342" y="1071545"/>
                      <a:pt x="835492" y="1068002"/>
                      <a:pt x="827964" y="1064567"/>
                    </a:cubicBezTo>
                    <a:cubicBezTo>
                      <a:pt x="828071" y="1063493"/>
                      <a:pt x="829577" y="1063064"/>
                      <a:pt x="829254" y="1061990"/>
                    </a:cubicBezTo>
                    <a:cubicBezTo>
                      <a:pt x="824953" y="1048894"/>
                      <a:pt x="815812" y="1018085"/>
                      <a:pt x="807746" y="993609"/>
                    </a:cubicBezTo>
                    <a:cubicBezTo>
                      <a:pt x="803660" y="981157"/>
                      <a:pt x="799788" y="970314"/>
                      <a:pt x="796992" y="963981"/>
                    </a:cubicBezTo>
                    <a:cubicBezTo>
                      <a:pt x="789894" y="947986"/>
                      <a:pt x="779355" y="927590"/>
                      <a:pt x="766773" y="905583"/>
                    </a:cubicBezTo>
                    <a:cubicBezTo>
                      <a:pt x="759783" y="893453"/>
                      <a:pt x="752255" y="880893"/>
                      <a:pt x="744296" y="868226"/>
                    </a:cubicBezTo>
                    <a:cubicBezTo>
                      <a:pt x="732897" y="849869"/>
                      <a:pt x="720638" y="831298"/>
                      <a:pt x="708485" y="813692"/>
                    </a:cubicBezTo>
                    <a:cubicBezTo>
                      <a:pt x="687085" y="782347"/>
                      <a:pt x="666006" y="754007"/>
                      <a:pt x="650413" y="734684"/>
                    </a:cubicBezTo>
                    <a:cubicBezTo>
                      <a:pt x="648047" y="731571"/>
                      <a:pt x="643530" y="731034"/>
                      <a:pt x="640412" y="733503"/>
                    </a:cubicBezTo>
                    <a:cubicBezTo>
                      <a:pt x="637293" y="735865"/>
                      <a:pt x="636755" y="740373"/>
                      <a:pt x="639228" y="743486"/>
                    </a:cubicBezTo>
                    <a:cubicBezTo>
                      <a:pt x="658694" y="769465"/>
                      <a:pt x="686762" y="812190"/>
                      <a:pt x="713755" y="855451"/>
                    </a:cubicBezTo>
                    <a:cubicBezTo>
                      <a:pt x="726015" y="874881"/>
                      <a:pt x="738059" y="894526"/>
                      <a:pt x="748921" y="912776"/>
                    </a:cubicBezTo>
                    <a:cubicBezTo>
                      <a:pt x="762041" y="934997"/>
                      <a:pt x="773548" y="955286"/>
                      <a:pt x="781183" y="971173"/>
                    </a:cubicBezTo>
                    <a:cubicBezTo>
                      <a:pt x="783979" y="977185"/>
                      <a:pt x="787958" y="987383"/>
                      <a:pt x="792260" y="998977"/>
                    </a:cubicBezTo>
                    <a:cubicBezTo>
                      <a:pt x="799573" y="1018944"/>
                      <a:pt x="807638" y="1042453"/>
                      <a:pt x="813015" y="1057482"/>
                    </a:cubicBezTo>
                    <a:cubicBezTo>
                      <a:pt x="810972" y="1056408"/>
                      <a:pt x="808929" y="1055550"/>
                      <a:pt x="808499" y="1055335"/>
                    </a:cubicBezTo>
                    <a:cubicBezTo>
                      <a:pt x="781828" y="1043527"/>
                      <a:pt x="754943" y="1032362"/>
                      <a:pt x="728058" y="1021090"/>
                    </a:cubicBezTo>
                    <a:cubicBezTo>
                      <a:pt x="727950" y="1020339"/>
                      <a:pt x="729026" y="1019803"/>
                      <a:pt x="728703" y="1019051"/>
                    </a:cubicBezTo>
                    <a:cubicBezTo>
                      <a:pt x="728703" y="1019051"/>
                      <a:pt x="700419" y="964947"/>
                      <a:pt x="663640" y="900753"/>
                    </a:cubicBezTo>
                    <a:cubicBezTo>
                      <a:pt x="649123" y="875633"/>
                      <a:pt x="633421" y="848903"/>
                      <a:pt x="617613" y="823354"/>
                    </a:cubicBezTo>
                    <a:cubicBezTo>
                      <a:pt x="606536" y="805641"/>
                      <a:pt x="595459" y="788680"/>
                      <a:pt x="584813" y="772900"/>
                    </a:cubicBezTo>
                    <a:cubicBezTo>
                      <a:pt x="563197" y="740910"/>
                      <a:pt x="543517" y="714502"/>
                      <a:pt x="529752" y="700332"/>
                    </a:cubicBezTo>
                    <a:cubicBezTo>
                      <a:pt x="527063" y="697434"/>
                      <a:pt x="522546" y="697219"/>
                      <a:pt x="519642" y="699903"/>
                    </a:cubicBezTo>
                    <a:cubicBezTo>
                      <a:pt x="516739" y="702586"/>
                      <a:pt x="516631" y="707095"/>
                      <a:pt x="519320" y="709994"/>
                    </a:cubicBezTo>
                    <a:cubicBezTo>
                      <a:pt x="534699" y="727062"/>
                      <a:pt x="557175" y="761521"/>
                      <a:pt x="581802" y="801562"/>
                    </a:cubicBezTo>
                    <a:cubicBezTo>
                      <a:pt x="592448" y="818738"/>
                      <a:pt x="603418" y="836880"/>
                      <a:pt x="614386" y="855129"/>
                    </a:cubicBezTo>
                    <a:cubicBezTo>
                      <a:pt x="621699" y="867045"/>
                      <a:pt x="629012" y="879068"/>
                      <a:pt x="636110" y="890877"/>
                    </a:cubicBezTo>
                    <a:cubicBezTo>
                      <a:pt x="668157" y="943370"/>
                      <a:pt x="696548" y="991355"/>
                      <a:pt x="709345" y="1013147"/>
                    </a:cubicBezTo>
                    <a:cubicBezTo>
                      <a:pt x="697193" y="1007994"/>
                      <a:pt x="685041" y="1002841"/>
                      <a:pt x="672889" y="997581"/>
                    </a:cubicBezTo>
                    <a:cubicBezTo>
                      <a:pt x="661705" y="992750"/>
                      <a:pt x="650521" y="987813"/>
                      <a:pt x="639336" y="982874"/>
                    </a:cubicBezTo>
                    <a:cubicBezTo>
                      <a:pt x="605246" y="967631"/>
                      <a:pt x="570832" y="951743"/>
                      <a:pt x="536634" y="936070"/>
                    </a:cubicBezTo>
                    <a:cubicBezTo>
                      <a:pt x="537817" y="934353"/>
                      <a:pt x="538892" y="931669"/>
                      <a:pt x="536419" y="927160"/>
                    </a:cubicBezTo>
                    <a:cubicBezTo>
                      <a:pt x="535881" y="925980"/>
                      <a:pt x="535021" y="925014"/>
                      <a:pt x="533946" y="924369"/>
                    </a:cubicBezTo>
                    <a:cubicBezTo>
                      <a:pt x="529321" y="917070"/>
                      <a:pt x="520288" y="901934"/>
                      <a:pt x="516201" y="895278"/>
                    </a:cubicBezTo>
                    <a:cubicBezTo>
                      <a:pt x="509426" y="884328"/>
                      <a:pt x="502328" y="873486"/>
                      <a:pt x="495015" y="862751"/>
                    </a:cubicBezTo>
                    <a:cubicBezTo>
                      <a:pt x="487703" y="852016"/>
                      <a:pt x="480283" y="841496"/>
                      <a:pt x="472755" y="830976"/>
                    </a:cubicBezTo>
                    <a:cubicBezTo>
                      <a:pt x="462108" y="816376"/>
                      <a:pt x="451031" y="801777"/>
                      <a:pt x="439202" y="787499"/>
                    </a:cubicBezTo>
                    <a:cubicBezTo>
                      <a:pt x="427587" y="773437"/>
                      <a:pt x="415328" y="759696"/>
                      <a:pt x="402638" y="746385"/>
                    </a:cubicBezTo>
                    <a:cubicBezTo>
                      <a:pt x="377043" y="719548"/>
                      <a:pt x="349404" y="694535"/>
                      <a:pt x="321121" y="672422"/>
                    </a:cubicBezTo>
                    <a:cubicBezTo>
                      <a:pt x="318002" y="669845"/>
                      <a:pt x="313593" y="670382"/>
                      <a:pt x="311012" y="673388"/>
                    </a:cubicBezTo>
                    <a:cubicBezTo>
                      <a:pt x="308539" y="676393"/>
                      <a:pt x="309076" y="680902"/>
                      <a:pt x="312088" y="683371"/>
                    </a:cubicBezTo>
                    <a:cubicBezTo>
                      <a:pt x="338973" y="706236"/>
                      <a:pt x="364568" y="732000"/>
                      <a:pt x="388980" y="758945"/>
                    </a:cubicBezTo>
                    <a:cubicBezTo>
                      <a:pt x="401132" y="772363"/>
                      <a:pt x="412854" y="785997"/>
                      <a:pt x="424254" y="799737"/>
                    </a:cubicBezTo>
                    <a:cubicBezTo>
                      <a:pt x="435975" y="813800"/>
                      <a:pt x="447267" y="827755"/>
                      <a:pt x="458021" y="841925"/>
                    </a:cubicBezTo>
                    <a:cubicBezTo>
                      <a:pt x="467377" y="854056"/>
                      <a:pt x="476519" y="866294"/>
                      <a:pt x="485552" y="878746"/>
                    </a:cubicBezTo>
                    <a:cubicBezTo>
                      <a:pt x="491574" y="887012"/>
                      <a:pt x="497489" y="895278"/>
                      <a:pt x="503189" y="903758"/>
                    </a:cubicBezTo>
                    <a:cubicBezTo>
                      <a:pt x="507060" y="909448"/>
                      <a:pt x="514480" y="920612"/>
                      <a:pt x="519750" y="928448"/>
                    </a:cubicBezTo>
                    <a:cubicBezTo>
                      <a:pt x="485229" y="912561"/>
                      <a:pt x="450923" y="896888"/>
                      <a:pt x="416188" y="881215"/>
                    </a:cubicBezTo>
                    <a:cubicBezTo>
                      <a:pt x="406402" y="876814"/>
                      <a:pt x="396400" y="872734"/>
                      <a:pt x="386614" y="868441"/>
                    </a:cubicBezTo>
                    <a:cubicBezTo>
                      <a:pt x="386399" y="867367"/>
                      <a:pt x="387689" y="866508"/>
                      <a:pt x="386937" y="865542"/>
                    </a:cubicBezTo>
                    <a:cubicBezTo>
                      <a:pt x="371236" y="844609"/>
                      <a:pt x="341016" y="815518"/>
                      <a:pt x="307894" y="786963"/>
                    </a:cubicBezTo>
                    <a:cubicBezTo>
                      <a:pt x="299506" y="779770"/>
                      <a:pt x="291010" y="772685"/>
                      <a:pt x="282406" y="765815"/>
                    </a:cubicBezTo>
                    <a:cubicBezTo>
                      <a:pt x="273695" y="758730"/>
                      <a:pt x="264877" y="751859"/>
                      <a:pt x="256274" y="745419"/>
                    </a:cubicBezTo>
                    <a:cubicBezTo>
                      <a:pt x="212612" y="712355"/>
                      <a:pt x="175618" y="687450"/>
                      <a:pt x="175618" y="687450"/>
                    </a:cubicBezTo>
                    <a:cubicBezTo>
                      <a:pt x="172499" y="685089"/>
                      <a:pt x="167982" y="685840"/>
                      <a:pt x="165724" y="689061"/>
                    </a:cubicBezTo>
                    <a:cubicBezTo>
                      <a:pt x="163358" y="692174"/>
                      <a:pt x="164111" y="696682"/>
                      <a:pt x="167337" y="698936"/>
                    </a:cubicBezTo>
                    <a:cubicBezTo>
                      <a:pt x="167337" y="698936"/>
                      <a:pt x="190351" y="716756"/>
                      <a:pt x="221538" y="741769"/>
                    </a:cubicBezTo>
                    <a:lnTo>
                      <a:pt x="281438" y="789754"/>
                    </a:lnTo>
                    <a:cubicBezTo>
                      <a:pt x="293483" y="799415"/>
                      <a:pt x="305635" y="809077"/>
                      <a:pt x="317035" y="818631"/>
                    </a:cubicBezTo>
                    <a:cubicBezTo>
                      <a:pt x="333273" y="832157"/>
                      <a:pt x="347039" y="844716"/>
                      <a:pt x="359083" y="856418"/>
                    </a:cubicBezTo>
                    <a:cubicBezTo>
                      <a:pt x="328111" y="842891"/>
                      <a:pt x="297247" y="829044"/>
                      <a:pt x="266060" y="816162"/>
                    </a:cubicBezTo>
                    <a:cubicBezTo>
                      <a:pt x="181425" y="781166"/>
                      <a:pt x="95822" y="749283"/>
                      <a:pt x="9251" y="723090"/>
                    </a:cubicBezTo>
                    <a:cubicBezTo>
                      <a:pt x="5487" y="721909"/>
                      <a:pt x="1508" y="724056"/>
                      <a:pt x="325" y="727706"/>
                    </a:cubicBezTo>
                    <a:cubicBezTo>
                      <a:pt x="-858" y="731463"/>
                      <a:pt x="1293" y="735542"/>
                      <a:pt x="5057" y="736723"/>
                    </a:cubicBezTo>
                    <a:cubicBezTo>
                      <a:pt x="90660" y="763990"/>
                      <a:pt x="175187" y="797375"/>
                      <a:pt x="258962" y="833015"/>
                    </a:cubicBezTo>
                    <a:cubicBezTo>
                      <a:pt x="297892" y="849654"/>
                      <a:pt x="336607" y="867045"/>
                      <a:pt x="375322" y="884328"/>
                    </a:cubicBezTo>
                    <a:cubicBezTo>
                      <a:pt x="355212" y="885080"/>
                      <a:pt x="327251" y="886690"/>
                      <a:pt x="296279" y="888515"/>
                    </a:cubicBezTo>
                    <a:cubicBezTo>
                      <a:pt x="278965" y="889481"/>
                      <a:pt x="260791" y="890554"/>
                      <a:pt x="242724" y="891735"/>
                    </a:cubicBezTo>
                    <a:cubicBezTo>
                      <a:pt x="224549" y="892916"/>
                      <a:pt x="206482" y="894204"/>
                      <a:pt x="189275" y="895063"/>
                    </a:cubicBezTo>
                    <a:cubicBezTo>
                      <a:pt x="157981" y="896781"/>
                      <a:pt x="129697" y="897639"/>
                      <a:pt x="109695" y="896029"/>
                    </a:cubicBezTo>
                    <a:cubicBezTo>
                      <a:pt x="105823" y="895600"/>
                      <a:pt x="102275" y="898391"/>
                      <a:pt x="101844" y="902363"/>
                    </a:cubicBezTo>
                    <a:cubicBezTo>
                      <a:pt x="101414" y="906227"/>
                      <a:pt x="104318" y="909770"/>
                      <a:pt x="108189" y="910199"/>
                    </a:cubicBezTo>
                    <a:cubicBezTo>
                      <a:pt x="130450" y="913098"/>
                      <a:pt x="163143" y="913849"/>
                      <a:pt x="198954" y="912883"/>
                    </a:cubicBezTo>
                    <a:cubicBezTo>
                      <a:pt x="218419" y="912346"/>
                      <a:pt x="238744" y="911380"/>
                      <a:pt x="258855" y="909984"/>
                    </a:cubicBezTo>
                    <a:cubicBezTo>
                      <a:pt x="282299" y="908374"/>
                      <a:pt x="305205" y="906227"/>
                      <a:pt x="325853" y="904188"/>
                    </a:cubicBezTo>
                    <a:cubicBezTo>
                      <a:pt x="354244" y="901611"/>
                      <a:pt x="378118" y="899035"/>
                      <a:pt x="392529" y="898176"/>
                    </a:cubicBezTo>
                    <a:cubicBezTo>
                      <a:pt x="396400" y="897961"/>
                      <a:pt x="400379" y="897210"/>
                      <a:pt x="402638" y="897103"/>
                    </a:cubicBezTo>
                    <a:lnTo>
                      <a:pt x="402960" y="897425"/>
                    </a:lnTo>
                    <a:lnTo>
                      <a:pt x="402745" y="897103"/>
                    </a:lnTo>
                    <a:cubicBezTo>
                      <a:pt x="403820" y="897103"/>
                      <a:pt x="404466" y="897317"/>
                      <a:pt x="404358" y="897961"/>
                    </a:cubicBezTo>
                    <a:cubicBezTo>
                      <a:pt x="404358" y="898069"/>
                      <a:pt x="404358" y="898176"/>
                      <a:pt x="404358" y="898176"/>
                    </a:cubicBezTo>
                    <a:cubicBezTo>
                      <a:pt x="405433" y="898605"/>
                      <a:pt x="406617" y="898820"/>
                      <a:pt x="407907" y="898713"/>
                    </a:cubicBezTo>
                    <a:cubicBezTo>
                      <a:pt x="407907" y="898713"/>
                      <a:pt x="407907" y="898605"/>
                      <a:pt x="407907" y="898605"/>
                    </a:cubicBezTo>
                    <a:cubicBezTo>
                      <a:pt x="408015" y="898713"/>
                      <a:pt x="408122" y="898713"/>
                      <a:pt x="408337" y="898820"/>
                    </a:cubicBezTo>
                    <a:cubicBezTo>
                      <a:pt x="460925" y="922437"/>
                      <a:pt x="513298" y="945732"/>
                      <a:pt x="565563" y="968919"/>
                    </a:cubicBezTo>
                    <a:cubicBezTo>
                      <a:pt x="542226" y="975360"/>
                      <a:pt x="502328" y="985773"/>
                      <a:pt x="453612" y="995542"/>
                    </a:cubicBezTo>
                    <a:cubicBezTo>
                      <a:pt x="425114" y="1001338"/>
                      <a:pt x="394249" y="1006706"/>
                      <a:pt x="363385" y="1010785"/>
                    </a:cubicBezTo>
                    <a:cubicBezTo>
                      <a:pt x="337790" y="1014220"/>
                      <a:pt x="312088" y="1016797"/>
                      <a:pt x="287676" y="1017441"/>
                    </a:cubicBezTo>
                    <a:cubicBezTo>
                      <a:pt x="260683" y="1018085"/>
                      <a:pt x="235195" y="1016797"/>
                      <a:pt x="213042" y="1011859"/>
                    </a:cubicBezTo>
                    <a:cubicBezTo>
                      <a:pt x="209171" y="1011000"/>
                      <a:pt x="205299" y="1013361"/>
                      <a:pt x="204439" y="1017119"/>
                    </a:cubicBezTo>
                    <a:cubicBezTo>
                      <a:pt x="203471" y="1020983"/>
                      <a:pt x="205837" y="1024848"/>
                      <a:pt x="209708" y="1025707"/>
                    </a:cubicBezTo>
                    <a:cubicBezTo>
                      <a:pt x="236916" y="1032792"/>
                      <a:pt x="269286" y="1035260"/>
                      <a:pt x="303592" y="1034402"/>
                    </a:cubicBezTo>
                    <a:cubicBezTo>
                      <a:pt x="324025" y="1033865"/>
                      <a:pt x="344996" y="1032362"/>
                      <a:pt x="365858" y="1029786"/>
                    </a:cubicBezTo>
                    <a:close/>
                    <a:moveTo>
                      <a:pt x="1127359" y="147271"/>
                    </a:moveTo>
                    <a:lnTo>
                      <a:pt x="1127359" y="147271"/>
                    </a:lnTo>
                    <a:lnTo>
                      <a:pt x="1127144" y="147378"/>
                    </a:lnTo>
                    <a:lnTo>
                      <a:pt x="1127359" y="147271"/>
                    </a:lnTo>
                    <a:lnTo>
                      <a:pt x="1127359" y="147271"/>
                    </a:lnTo>
                    <a:lnTo>
                      <a:pt x="1127251" y="147593"/>
                    </a:lnTo>
                    <a:lnTo>
                      <a:pt x="1127144" y="147593"/>
                    </a:lnTo>
                    <a:lnTo>
                      <a:pt x="1127144" y="147700"/>
                    </a:lnTo>
                    <a:lnTo>
                      <a:pt x="1127251" y="147700"/>
                    </a:lnTo>
                    <a:cubicBezTo>
                      <a:pt x="1126499" y="150813"/>
                      <a:pt x="1128112" y="154034"/>
                      <a:pt x="1131123" y="155429"/>
                    </a:cubicBezTo>
                    <a:cubicBezTo>
                      <a:pt x="1134564" y="156932"/>
                      <a:pt x="1138651" y="155429"/>
                      <a:pt x="1140156" y="151994"/>
                    </a:cubicBezTo>
                    <a:cubicBezTo>
                      <a:pt x="1144458" y="153068"/>
                      <a:pt x="1138221" y="151887"/>
                      <a:pt x="1142307" y="152638"/>
                    </a:cubicBezTo>
                    <a:cubicBezTo>
                      <a:pt x="1143060" y="152853"/>
                      <a:pt x="1142415" y="152853"/>
                      <a:pt x="1143060" y="152423"/>
                    </a:cubicBezTo>
                    <a:cubicBezTo>
                      <a:pt x="1143167" y="152316"/>
                      <a:pt x="1143275" y="152102"/>
                      <a:pt x="1143167" y="151994"/>
                    </a:cubicBezTo>
                    <a:cubicBezTo>
                      <a:pt x="1142738" y="151028"/>
                      <a:pt x="1143920" y="151565"/>
                      <a:pt x="1142952" y="151028"/>
                    </a:cubicBezTo>
                    <a:cubicBezTo>
                      <a:pt x="1141339" y="150062"/>
                      <a:pt x="1144351" y="150706"/>
                      <a:pt x="1142522" y="150062"/>
                    </a:cubicBezTo>
                    <a:cubicBezTo>
                      <a:pt x="1141447" y="149525"/>
                      <a:pt x="1143383" y="149847"/>
                      <a:pt x="1142307" y="149525"/>
                    </a:cubicBezTo>
                    <a:cubicBezTo>
                      <a:pt x="1139619" y="148666"/>
                      <a:pt x="1144351" y="149096"/>
                      <a:pt x="1141447" y="148452"/>
                    </a:cubicBezTo>
                    <a:cubicBezTo>
                      <a:pt x="1141662" y="144587"/>
                      <a:pt x="1138651" y="141152"/>
                      <a:pt x="1134672" y="140937"/>
                    </a:cubicBezTo>
                    <a:cubicBezTo>
                      <a:pt x="1131230" y="140722"/>
                      <a:pt x="1128327" y="142977"/>
                      <a:pt x="1127359" y="146197"/>
                    </a:cubicBezTo>
                    <a:lnTo>
                      <a:pt x="1127682" y="146412"/>
                    </a:lnTo>
                    <a:cubicBezTo>
                      <a:pt x="1127574" y="146734"/>
                      <a:pt x="1127466" y="146949"/>
                      <a:pt x="1127359" y="147271"/>
                    </a:cubicBezTo>
                    <a:close/>
                    <a:moveTo>
                      <a:pt x="1126821" y="147378"/>
                    </a:moveTo>
                    <a:cubicBezTo>
                      <a:pt x="1126284" y="147486"/>
                      <a:pt x="1126821" y="147486"/>
                      <a:pt x="1127144" y="147593"/>
                    </a:cubicBezTo>
                    <a:lnTo>
                      <a:pt x="1127144" y="147378"/>
                    </a:lnTo>
                    <a:cubicBezTo>
                      <a:pt x="1127144" y="147378"/>
                      <a:pt x="1127036" y="147378"/>
                      <a:pt x="1126821" y="147378"/>
                    </a:cubicBezTo>
                    <a:close/>
                    <a:moveTo>
                      <a:pt x="1125746" y="146305"/>
                    </a:moveTo>
                    <a:cubicBezTo>
                      <a:pt x="1124671" y="146305"/>
                      <a:pt x="1127251" y="146734"/>
                      <a:pt x="1126176" y="146734"/>
                    </a:cubicBezTo>
                    <a:cubicBezTo>
                      <a:pt x="1124778" y="146734"/>
                      <a:pt x="1126714" y="147056"/>
                      <a:pt x="1127251" y="147271"/>
                    </a:cubicBezTo>
                    <a:cubicBezTo>
                      <a:pt x="1127251" y="146841"/>
                      <a:pt x="1127359" y="146519"/>
                      <a:pt x="1127359" y="146197"/>
                    </a:cubicBezTo>
                    <a:cubicBezTo>
                      <a:pt x="1126606" y="145553"/>
                      <a:pt x="1126284" y="145016"/>
                      <a:pt x="1126176" y="144480"/>
                    </a:cubicBezTo>
                    <a:lnTo>
                      <a:pt x="1125853" y="144909"/>
                    </a:lnTo>
                    <a:cubicBezTo>
                      <a:pt x="1125423" y="145339"/>
                      <a:pt x="1125423" y="144372"/>
                      <a:pt x="1125316" y="144909"/>
                    </a:cubicBezTo>
                    <a:cubicBezTo>
                      <a:pt x="1124993" y="145768"/>
                      <a:pt x="1126391" y="145875"/>
                      <a:pt x="1125531" y="145983"/>
                    </a:cubicBezTo>
                    <a:cubicBezTo>
                      <a:pt x="1124778" y="145983"/>
                      <a:pt x="1126499" y="146305"/>
                      <a:pt x="1125746" y="146305"/>
                    </a:cubicBezTo>
                    <a:close/>
                    <a:moveTo>
                      <a:pt x="1104345" y="855881"/>
                    </a:moveTo>
                    <a:cubicBezTo>
                      <a:pt x="1093591" y="862536"/>
                      <a:pt x="1082729" y="868977"/>
                      <a:pt x="1071653" y="875096"/>
                    </a:cubicBezTo>
                    <a:cubicBezTo>
                      <a:pt x="1060576" y="881108"/>
                      <a:pt x="1049499" y="887012"/>
                      <a:pt x="1038207" y="892701"/>
                    </a:cubicBezTo>
                    <a:cubicBezTo>
                      <a:pt x="1035626" y="893990"/>
                      <a:pt x="1016806" y="899464"/>
                      <a:pt x="1008633" y="900860"/>
                    </a:cubicBezTo>
                    <a:cubicBezTo>
                      <a:pt x="1007665" y="911810"/>
                      <a:pt x="1006375" y="922867"/>
                      <a:pt x="1005515" y="933816"/>
                    </a:cubicBezTo>
                    <a:lnTo>
                      <a:pt x="999922" y="1014006"/>
                    </a:lnTo>
                    <a:lnTo>
                      <a:pt x="997234" y="1041057"/>
                    </a:lnTo>
                    <a:cubicBezTo>
                      <a:pt x="997019" y="1042883"/>
                      <a:pt x="996158" y="1045351"/>
                      <a:pt x="995191" y="1047820"/>
                    </a:cubicBezTo>
                    <a:cubicBezTo>
                      <a:pt x="994761" y="1048572"/>
                      <a:pt x="994115" y="1049646"/>
                      <a:pt x="993577" y="1050612"/>
                    </a:cubicBezTo>
                    <a:cubicBezTo>
                      <a:pt x="994115" y="1051470"/>
                      <a:pt x="994438" y="1052436"/>
                      <a:pt x="994545" y="1053403"/>
                    </a:cubicBezTo>
                    <a:cubicBezTo>
                      <a:pt x="995083" y="1057160"/>
                      <a:pt x="992394" y="1060595"/>
                      <a:pt x="988630" y="1061024"/>
                    </a:cubicBezTo>
                    <a:cubicBezTo>
                      <a:pt x="984437" y="1061669"/>
                      <a:pt x="982071" y="1059843"/>
                      <a:pt x="980673" y="1057804"/>
                    </a:cubicBezTo>
                    <a:cubicBezTo>
                      <a:pt x="979490" y="1056086"/>
                      <a:pt x="978737" y="1052973"/>
                      <a:pt x="979812" y="1049109"/>
                    </a:cubicBezTo>
                    <a:cubicBezTo>
                      <a:pt x="980673" y="1046317"/>
                      <a:pt x="983146" y="1042131"/>
                      <a:pt x="983361" y="1039555"/>
                    </a:cubicBezTo>
                    <a:lnTo>
                      <a:pt x="985727" y="1013040"/>
                    </a:lnTo>
                    <a:lnTo>
                      <a:pt x="990136" y="932635"/>
                    </a:lnTo>
                    <a:cubicBezTo>
                      <a:pt x="990351" y="929414"/>
                      <a:pt x="990674" y="926194"/>
                      <a:pt x="990889" y="923081"/>
                    </a:cubicBezTo>
                    <a:cubicBezTo>
                      <a:pt x="989599" y="923618"/>
                      <a:pt x="988200" y="924154"/>
                      <a:pt x="986157" y="923296"/>
                    </a:cubicBezTo>
                    <a:cubicBezTo>
                      <a:pt x="985619" y="923081"/>
                      <a:pt x="984544" y="922544"/>
                      <a:pt x="983253" y="921256"/>
                    </a:cubicBezTo>
                    <a:cubicBezTo>
                      <a:pt x="982071" y="919968"/>
                      <a:pt x="978307" y="914708"/>
                      <a:pt x="976478" y="912883"/>
                    </a:cubicBezTo>
                    <a:lnTo>
                      <a:pt x="957551" y="894741"/>
                    </a:lnTo>
                    <a:cubicBezTo>
                      <a:pt x="944538" y="883469"/>
                      <a:pt x="931634" y="872305"/>
                      <a:pt x="918944" y="860711"/>
                    </a:cubicBezTo>
                    <a:cubicBezTo>
                      <a:pt x="910448" y="852875"/>
                      <a:pt x="902060" y="844931"/>
                      <a:pt x="893886" y="836773"/>
                    </a:cubicBezTo>
                    <a:cubicBezTo>
                      <a:pt x="877540" y="819919"/>
                      <a:pt x="860656" y="801240"/>
                      <a:pt x="845170" y="780951"/>
                    </a:cubicBezTo>
                    <a:cubicBezTo>
                      <a:pt x="835169" y="767962"/>
                      <a:pt x="825705" y="754329"/>
                      <a:pt x="816995" y="740159"/>
                    </a:cubicBezTo>
                    <a:cubicBezTo>
                      <a:pt x="794518" y="703875"/>
                      <a:pt x="776882" y="664799"/>
                      <a:pt x="768386" y="626262"/>
                    </a:cubicBezTo>
                    <a:cubicBezTo>
                      <a:pt x="767418" y="622397"/>
                      <a:pt x="769784" y="618532"/>
                      <a:pt x="773655" y="617673"/>
                    </a:cubicBezTo>
                    <a:cubicBezTo>
                      <a:pt x="777527" y="616707"/>
                      <a:pt x="781291" y="619069"/>
                      <a:pt x="782259" y="622933"/>
                    </a:cubicBezTo>
                    <a:cubicBezTo>
                      <a:pt x="789894" y="652347"/>
                      <a:pt x="803444" y="681761"/>
                      <a:pt x="820113" y="709886"/>
                    </a:cubicBezTo>
                    <a:cubicBezTo>
                      <a:pt x="832158" y="730497"/>
                      <a:pt x="846031" y="750357"/>
                      <a:pt x="860549" y="769250"/>
                    </a:cubicBezTo>
                    <a:cubicBezTo>
                      <a:pt x="875605" y="789002"/>
                      <a:pt x="891306" y="807681"/>
                      <a:pt x="907007" y="824213"/>
                    </a:cubicBezTo>
                    <a:cubicBezTo>
                      <a:pt x="914749" y="832478"/>
                      <a:pt x="922708" y="840422"/>
                      <a:pt x="930666" y="848259"/>
                    </a:cubicBezTo>
                    <a:cubicBezTo>
                      <a:pt x="942925" y="860175"/>
                      <a:pt x="955400" y="871768"/>
                      <a:pt x="967767" y="883469"/>
                    </a:cubicBezTo>
                    <a:cubicBezTo>
                      <a:pt x="970456" y="886046"/>
                      <a:pt x="973037" y="888622"/>
                      <a:pt x="975618" y="891306"/>
                    </a:cubicBezTo>
                    <a:cubicBezTo>
                      <a:pt x="979382" y="895171"/>
                      <a:pt x="982931" y="899142"/>
                      <a:pt x="986695" y="903114"/>
                    </a:cubicBezTo>
                    <a:cubicBezTo>
                      <a:pt x="987770" y="904295"/>
                      <a:pt x="989491" y="907623"/>
                      <a:pt x="990997" y="909877"/>
                    </a:cubicBezTo>
                    <a:cubicBezTo>
                      <a:pt x="991319" y="910092"/>
                      <a:pt x="991642" y="910307"/>
                      <a:pt x="991964" y="910521"/>
                    </a:cubicBezTo>
                    <a:cubicBezTo>
                      <a:pt x="993792" y="886261"/>
                      <a:pt x="995728" y="862107"/>
                      <a:pt x="997987" y="837846"/>
                    </a:cubicBezTo>
                    <a:cubicBezTo>
                      <a:pt x="999277" y="823998"/>
                      <a:pt x="1000783" y="810150"/>
                      <a:pt x="1002181" y="796302"/>
                    </a:cubicBezTo>
                    <a:cubicBezTo>
                      <a:pt x="996481" y="790935"/>
                      <a:pt x="984114" y="782991"/>
                      <a:pt x="981748" y="780736"/>
                    </a:cubicBezTo>
                    <a:cubicBezTo>
                      <a:pt x="970886" y="770324"/>
                      <a:pt x="960562" y="759267"/>
                      <a:pt x="950776" y="747780"/>
                    </a:cubicBezTo>
                    <a:cubicBezTo>
                      <a:pt x="940882" y="736187"/>
                      <a:pt x="931741" y="724164"/>
                      <a:pt x="923138" y="711819"/>
                    </a:cubicBezTo>
                    <a:cubicBezTo>
                      <a:pt x="913244" y="697326"/>
                      <a:pt x="904103" y="682298"/>
                      <a:pt x="895930" y="666732"/>
                    </a:cubicBezTo>
                    <a:cubicBezTo>
                      <a:pt x="887864" y="651274"/>
                      <a:pt x="880552" y="635386"/>
                      <a:pt x="873992" y="619176"/>
                    </a:cubicBezTo>
                    <a:cubicBezTo>
                      <a:pt x="866141" y="599853"/>
                      <a:pt x="859258" y="580101"/>
                      <a:pt x="853021" y="560242"/>
                    </a:cubicBezTo>
                    <a:cubicBezTo>
                      <a:pt x="843557" y="530292"/>
                      <a:pt x="835492" y="500127"/>
                      <a:pt x="827641" y="470498"/>
                    </a:cubicBezTo>
                    <a:cubicBezTo>
                      <a:pt x="826566" y="466741"/>
                      <a:pt x="828716" y="462769"/>
                      <a:pt x="832480" y="461696"/>
                    </a:cubicBezTo>
                    <a:cubicBezTo>
                      <a:pt x="836244" y="460622"/>
                      <a:pt x="840224" y="462877"/>
                      <a:pt x="841299" y="466634"/>
                    </a:cubicBezTo>
                    <a:cubicBezTo>
                      <a:pt x="850332" y="495618"/>
                      <a:pt x="859581" y="525246"/>
                      <a:pt x="869797" y="554660"/>
                    </a:cubicBezTo>
                    <a:cubicBezTo>
                      <a:pt x="876572" y="573875"/>
                      <a:pt x="883885" y="593090"/>
                      <a:pt x="891736" y="611876"/>
                    </a:cubicBezTo>
                    <a:cubicBezTo>
                      <a:pt x="898296" y="627550"/>
                      <a:pt x="905286" y="643008"/>
                      <a:pt x="912921" y="658037"/>
                    </a:cubicBezTo>
                    <a:cubicBezTo>
                      <a:pt x="920557" y="673066"/>
                      <a:pt x="928837" y="687772"/>
                      <a:pt x="937979" y="701835"/>
                    </a:cubicBezTo>
                    <a:cubicBezTo>
                      <a:pt x="945937" y="713965"/>
                      <a:pt x="954433" y="725881"/>
                      <a:pt x="963574" y="737260"/>
                    </a:cubicBezTo>
                    <a:cubicBezTo>
                      <a:pt x="972607" y="748746"/>
                      <a:pt x="982178" y="759803"/>
                      <a:pt x="992287" y="770216"/>
                    </a:cubicBezTo>
                    <a:cubicBezTo>
                      <a:pt x="993685" y="771612"/>
                      <a:pt x="998740" y="775476"/>
                      <a:pt x="1003902" y="779448"/>
                    </a:cubicBezTo>
                    <a:cubicBezTo>
                      <a:pt x="1006698" y="751645"/>
                      <a:pt x="1009493" y="723842"/>
                      <a:pt x="1012290" y="696038"/>
                    </a:cubicBezTo>
                    <a:cubicBezTo>
                      <a:pt x="1016806" y="652455"/>
                      <a:pt x="1020463" y="608871"/>
                      <a:pt x="1024227" y="565180"/>
                    </a:cubicBezTo>
                    <a:cubicBezTo>
                      <a:pt x="1022829" y="564106"/>
                      <a:pt x="1021323" y="562926"/>
                      <a:pt x="1020140" y="561852"/>
                    </a:cubicBezTo>
                    <a:cubicBezTo>
                      <a:pt x="1018419" y="560349"/>
                      <a:pt x="1017129" y="558739"/>
                      <a:pt x="1016054" y="556914"/>
                    </a:cubicBezTo>
                    <a:cubicBezTo>
                      <a:pt x="1008311" y="544032"/>
                      <a:pt x="1000460" y="531365"/>
                      <a:pt x="992825" y="518376"/>
                    </a:cubicBezTo>
                    <a:cubicBezTo>
                      <a:pt x="987770" y="509680"/>
                      <a:pt x="982716" y="500985"/>
                      <a:pt x="977984" y="492075"/>
                    </a:cubicBezTo>
                    <a:cubicBezTo>
                      <a:pt x="967445" y="472216"/>
                      <a:pt x="957659" y="452356"/>
                      <a:pt x="949055" y="432067"/>
                    </a:cubicBezTo>
                    <a:cubicBezTo>
                      <a:pt x="943248" y="418327"/>
                      <a:pt x="938086" y="404479"/>
                      <a:pt x="933354" y="390416"/>
                    </a:cubicBezTo>
                    <a:cubicBezTo>
                      <a:pt x="921525" y="355635"/>
                      <a:pt x="912706" y="319888"/>
                      <a:pt x="906146" y="282852"/>
                    </a:cubicBezTo>
                    <a:cubicBezTo>
                      <a:pt x="905394" y="279095"/>
                      <a:pt x="907867" y="275338"/>
                      <a:pt x="911738" y="274479"/>
                    </a:cubicBezTo>
                    <a:cubicBezTo>
                      <a:pt x="915610" y="273728"/>
                      <a:pt x="919374" y="276304"/>
                      <a:pt x="920127" y="280169"/>
                    </a:cubicBezTo>
                    <a:cubicBezTo>
                      <a:pt x="928085" y="316023"/>
                      <a:pt x="938624" y="350482"/>
                      <a:pt x="950991" y="384190"/>
                    </a:cubicBezTo>
                    <a:cubicBezTo>
                      <a:pt x="956046" y="397716"/>
                      <a:pt x="961315" y="411241"/>
                      <a:pt x="966907" y="424553"/>
                    </a:cubicBezTo>
                    <a:cubicBezTo>
                      <a:pt x="975188" y="444520"/>
                      <a:pt x="983899" y="464379"/>
                      <a:pt x="993792" y="483917"/>
                    </a:cubicBezTo>
                    <a:cubicBezTo>
                      <a:pt x="998094" y="492827"/>
                      <a:pt x="1002718" y="501522"/>
                      <a:pt x="1007450" y="510217"/>
                    </a:cubicBezTo>
                    <a:cubicBezTo>
                      <a:pt x="1013580" y="521704"/>
                      <a:pt x="1019925" y="533190"/>
                      <a:pt x="1026163" y="544676"/>
                    </a:cubicBezTo>
                    <a:cubicBezTo>
                      <a:pt x="1027345" y="530721"/>
                      <a:pt x="1028743" y="516873"/>
                      <a:pt x="1029927" y="502917"/>
                    </a:cubicBezTo>
                    <a:cubicBezTo>
                      <a:pt x="1033153" y="465238"/>
                      <a:pt x="1037132" y="427666"/>
                      <a:pt x="1040466" y="389987"/>
                    </a:cubicBezTo>
                    <a:cubicBezTo>
                      <a:pt x="1040250" y="389128"/>
                      <a:pt x="1038853" y="389021"/>
                      <a:pt x="1038960" y="388161"/>
                    </a:cubicBezTo>
                    <a:cubicBezTo>
                      <a:pt x="1039390" y="382794"/>
                      <a:pt x="1037669" y="376353"/>
                      <a:pt x="1035411" y="369483"/>
                    </a:cubicBezTo>
                    <a:cubicBezTo>
                      <a:pt x="1029927" y="352737"/>
                      <a:pt x="1019925" y="333951"/>
                      <a:pt x="1015839" y="322249"/>
                    </a:cubicBezTo>
                    <a:cubicBezTo>
                      <a:pt x="1011107" y="308079"/>
                      <a:pt x="1006375" y="293802"/>
                      <a:pt x="1002396" y="279417"/>
                    </a:cubicBezTo>
                    <a:cubicBezTo>
                      <a:pt x="999707" y="269863"/>
                      <a:pt x="997341" y="260095"/>
                      <a:pt x="995191" y="250433"/>
                    </a:cubicBezTo>
                    <a:cubicBezTo>
                      <a:pt x="989706" y="225958"/>
                      <a:pt x="985727" y="201375"/>
                      <a:pt x="982824" y="176577"/>
                    </a:cubicBezTo>
                    <a:cubicBezTo>
                      <a:pt x="982286" y="172712"/>
                      <a:pt x="984974" y="169062"/>
                      <a:pt x="988846" y="168526"/>
                    </a:cubicBezTo>
                    <a:cubicBezTo>
                      <a:pt x="992717" y="167882"/>
                      <a:pt x="996374" y="170566"/>
                      <a:pt x="996911" y="174537"/>
                    </a:cubicBezTo>
                    <a:cubicBezTo>
                      <a:pt x="1000353" y="193753"/>
                      <a:pt x="1004869" y="212753"/>
                      <a:pt x="1009601" y="231754"/>
                    </a:cubicBezTo>
                    <a:cubicBezTo>
                      <a:pt x="1013257" y="246032"/>
                      <a:pt x="1017129" y="260202"/>
                      <a:pt x="1021108" y="274265"/>
                    </a:cubicBezTo>
                    <a:cubicBezTo>
                      <a:pt x="1024980" y="288542"/>
                      <a:pt x="1028743" y="302712"/>
                      <a:pt x="1033045" y="316775"/>
                    </a:cubicBezTo>
                    <a:cubicBezTo>
                      <a:pt x="1035304" y="324933"/>
                      <a:pt x="1039928" y="336634"/>
                      <a:pt x="1044230" y="348550"/>
                    </a:cubicBezTo>
                    <a:cubicBezTo>
                      <a:pt x="1048423" y="303248"/>
                      <a:pt x="1051972" y="257948"/>
                      <a:pt x="1056919" y="212753"/>
                    </a:cubicBezTo>
                    <a:cubicBezTo>
                      <a:pt x="1064340" y="143728"/>
                      <a:pt x="1073050" y="74917"/>
                      <a:pt x="1083805" y="6107"/>
                    </a:cubicBezTo>
                    <a:cubicBezTo>
                      <a:pt x="1084450" y="2135"/>
                      <a:pt x="1088107" y="-549"/>
                      <a:pt x="1091978" y="95"/>
                    </a:cubicBezTo>
                    <a:cubicBezTo>
                      <a:pt x="1095849" y="632"/>
                      <a:pt x="1098538" y="4282"/>
                      <a:pt x="1098000" y="8147"/>
                    </a:cubicBezTo>
                    <a:cubicBezTo>
                      <a:pt x="1088214" y="76850"/>
                      <a:pt x="1080686" y="145660"/>
                      <a:pt x="1074019" y="214471"/>
                    </a:cubicBezTo>
                    <a:cubicBezTo>
                      <a:pt x="1069717" y="258914"/>
                      <a:pt x="1066275" y="303463"/>
                      <a:pt x="1062619" y="348013"/>
                    </a:cubicBezTo>
                    <a:cubicBezTo>
                      <a:pt x="1063695" y="344471"/>
                      <a:pt x="1064877" y="340713"/>
                      <a:pt x="1065523" y="338566"/>
                    </a:cubicBezTo>
                    <a:cubicBezTo>
                      <a:pt x="1067244" y="332984"/>
                      <a:pt x="1069179" y="327509"/>
                      <a:pt x="1071222" y="322035"/>
                    </a:cubicBezTo>
                    <a:cubicBezTo>
                      <a:pt x="1074234" y="314091"/>
                      <a:pt x="1077352" y="306147"/>
                      <a:pt x="1080256" y="298203"/>
                    </a:cubicBezTo>
                    <a:cubicBezTo>
                      <a:pt x="1084773" y="286395"/>
                      <a:pt x="1088859" y="274479"/>
                      <a:pt x="1093161" y="262778"/>
                    </a:cubicBezTo>
                    <a:cubicBezTo>
                      <a:pt x="1097462" y="250970"/>
                      <a:pt x="1101872" y="239269"/>
                      <a:pt x="1105958" y="227460"/>
                    </a:cubicBezTo>
                    <a:cubicBezTo>
                      <a:pt x="1111443" y="211680"/>
                      <a:pt x="1116712" y="195900"/>
                      <a:pt x="1121229" y="179690"/>
                    </a:cubicBezTo>
                    <a:cubicBezTo>
                      <a:pt x="1122197" y="175933"/>
                      <a:pt x="1126068" y="173571"/>
                      <a:pt x="1129832" y="174537"/>
                    </a:cubicBezTo>
                    <a:cubicBezTo>
                      <a:pt x="1133704" y="175396"/>
                      <a:pt x="1136070" y="179261"/>
                      <a:pt x="1135102" y="183125"/>
                    </a:cubicBezTo>
                    <a:cubicBezTo>
                      <a:pt x="1130693" y="204166"/>
                      <a:pt x="1125638" y="224776"/>
                      <a:pt x="1119401" y="245065"/>
                    </a:cubicBezTo>
                    <a:cubicBezTo>
                      <a:pt x="1116282" y="255264"/>
                      <a:pt x="1112841" y="265355"/>
                      <a:pt x="1109185" y="275338"/>
                    </a:cubicBezTo>
                    <a:cubicBezTo>
                      <a:pt x="1105421" y="285214"/>
                      <a:pt x="1101334" y="294983"/>
                      <a:pt x="1097247" y="304859"/>
                    </a:cubicBezTo>
                    <a:lnTo>
                      <a:pt x="1080256" y="343719"/>
                    </a:lnTo>
                    <a:cubicBezTo>
                      <a:pt x="1078428" y="348228"/>
                      <a:pt x="1074341" y="358641"/>
                      <a:pt x="1072513" y="363579"/>
                    </a:cubicBezTo>
                    <a:cubicBezTo>
                      <a:pt x="1072406" y="364330"/>
                      <a:pt x="1072298" y="365081"/>
                      <a:pt x="1071975" y="365833"/>
                    </a:cubicBezTo>
                    <a:cubicBezTo>
                      <a:pt x="1068857" y="373562"/>
                      <a:pt x="1061544" y="370234"/>
                      <a:pt x="1060683" y="369698"/>
                    </a:cubicBezTo>
                    <a:cubicBezTo>
                      <a:pt x="1057027" y="414677"/>
                      <a:pt x="1052940" y="459549"/>
                      <a:pt x="1049176" y="504528"/>
                    </a:cubicBezTo>
                    <a:cubicBezTo>
                      <a:pt x="1048316" y="515263"/>
                      <a:pt x="1047026" y="525997"/>
                      <a:pt x="1046058" y="536733"/>
                    </a:cubicBezTo>
                    <a:lnTo>
                      <a:pt x="1051865" y="528789"/>
                    </a:lnTo>
                    <a:cubicBezTo>
                      <a:pt x="1058102" y="520093"/>
                      <a:pt x="1064124" y="511291"/>
                      <a:pt x="1070039" y="502488"/>
                    </a:cubicBezTo>
                    <a:cubicBezTo>
                      <a:pt x="1076062" y="493686"/>
                      <a:pt x="1081869" y="484883"/>
                      <a:pt x="1087676" y="475866"/>
                    </a:cubicBezTo>
                    <a:cubicBezTo>
                      <a:pt x="1098753" y="458797"/>
                      <a:pt x="1109830" y="441407"/>
                      <a:pt x="1121014" y="424016"/>
                    </a:cubicBezTo>
                    <a:cubicBezTo>
                      <a:pt x="1132091" y="406733"/>
                      <a:pt x="1143275" y="389557"/>
                      <a:pt x="1154029" y="372059"/>
                    </a:cubicBezTo>
                    <a:cubicBezTo>
                      <a:pt x="1168332" y="348657"/>
                      <a:pt x="1182097" y="325041"/>
                      <a:pt x="1194142" y="300780"/>
                    </a:cubicBezTo>
                    <a:cubicBezTo>
                      <a:pt x="1195863" y="297237"/>
                      <a:pt x="1200057" y="295734"/>
                      <a:pt x="1203606" y="297452"/>
                    </a:cubicBezTo>
                    <a:cubicBezTo>
                      <a:pt x="1207262" y="299062"/>
                      <a:pt x="1208768" y="303356"/>
                      <a:pt x="1207047" y="306898"/>
                    </a:cubicBezTo>
                    <a:cubicBezTo>
                      <a:pt x="1193067" y="338244"/>
                      <a:pt x="1176828" y="369161"/>
                      <a:pt x="1159084" y="399111"/>
                    </a:cubicBezTo>
                    <a:cubicBezTo>
                      <a:pt x="1152093" y="411027"/>
                      <a:pt x="1144781" y="422835"/>
                      <a:pt x="1137361" y="434429"/>
                    </a:cubicBezTo>
                    <a:cubicBezTo>
                      <a:pt x="1125961" y="451927"/>
                      <a:pt x="1114131" y="468995"/>
                      <a:pt x="1102624" y="485849"/>
                    </a:cubicBezTo>
                    <a:cubicBezTo>
                      <a:pt x="1096387" y="494759"/>
                      <a:pt x="1090150" y="503454"/>
                      <a:pt x="1083805" y="512150"/>
                    </a:cubicBezTo>
                    <a:cubicBezTo>
                      <a:pt x="1077352" y="520845"/>
                      <a:pt x="1070900" y="529433"/>
                      <a:pt x="1064232" y="537913"/>
                    </a:cubicBezTo>
                    <a:lnTo>
                      <a:pt x="1049607" y="555948"/>
                    </a:lnTo>
                    <a:cubicBezTo>
                      <a:pt x="1048531" y="557129"/>
                      <a:pt x="1045735" y="559168"/>
                      <a:pt x="1043692" y="560886"/>
                    </a:cubicBezTo>
                    <a:cubicBezTo>
                      <a:pt x="1039497" y="606616"/>
                      <a:pt x="1035411" y="652240"/>
                      <a:pt x="1030357" y="697970"/>
                    </a:cubicBezTo>
                    <a:cubicBezTo>
                      <a:pt x="1027453" y="724271"/>
                      <a:pt x="1024549" y="750357"/>
                      <a:pt x="1021538" y="776657"/>
                    </a:cubicBezTo>
                    <a:lnTo>
                      <a:pt x="1039175" y="755188"/>
                    </a:lnTo>
                    <a:lnTo>
                      <a:pt x="1092731" y="689275"/>
                    </a:lnTo>
                    <a:cubicBezTo>
                      <a:pt x="1108754" y="669309"/>
                      <a:pt x="1128004" y="647195"/>
                      <a:pt x="1147900" y="624114"/>
                    </a:cubicBezTo>
                    <a:cubicBezTo>
                      <a:pt x="1166074" y="603181"/>
                      <a:pt x="1184679" y="581390"/>
                      <a:pt x="1201347" y="558954"/>
                    </a:cubicBezTo>
                    <a:cubicBezTo>
                      <a:pt x="1224792" y="527500"/>
                      <a:pt x="1244579" y="494974"/>
                      <a:pt x="1253290" y="462340"/>
                    </a:cubicBezTo>
                    <a:cubicBezTo>
                      <a:pt x="1254258" y="458475"/>
                      <a:pt x="1258129" y="456114"/>
                      <a:pt x="1262001" y="457080"/>
                    </a:cubicBezTo>
                    <a:cubicBezTo>
                      <a:pt x="1265765" y="458046"/>
                      <a:pt x="1268131" y="461910"/>
                      <a:pt x="1267163" y="465775"/>
                    </a:cubicBezTo>
                    <a:cubicBezTo>
                      <a:pt x="1259097" y="500556"/>
                      <a:pt x="1239847" y="535766"/>
                      <a:pt x="1215973" y="569581"/>
                    </a:cubicBezTo>
                    <a:cubicBezTo>
                      <a:pt x="1199519" y="592769"/>
                      <a:pt x="1181022" y="615419"/>
                      <a:pt x="1162525" y="636782"/>
                    </a:cubicBezTo>
                    <a:cubicBezTo>
                      <a:pt x="1142738" y="659647"/>
                      <a:pt x="1122842" y="680902"/>
                      <a:pt x="1106603" y="700547"/>
                    </a:cubicBezTo>
                    <a:cubicBezTo>
                      <a:pt x="1099291" y="709242"/>
                      <a:pt x="1091871" y="717937"/>
                      <a:pt x="1084450" y="726525"/>
                    </a:cubicBezTo>
                    <a:cubicBezTo>
                      <a:pt x="1073373" y="739407"/>
                      <a:pt x="1062081" y="752182"/>
                      <a:pt x="1050897" y="764956"/>
                    </a:cubicBezTo>
                    <a:lnTo>
                      <a:pt x="1032077" y="786211"/>
                    </a:lnTo>
                    <a:cubicBezTo>
                      <a:pt x="1030894" y="787607"/>
                      <a:pt x="1027238" y="789432"/>
                      <a:pt x="1024872" y="791149"/>
                    </a:cubicBezTo>
                    <a:cubicBezTo>
                      <a:pt x="1025087" y="791901"/>
                      <a:pt x="1024980" y="792759"/>
                      <a:pt x="1024872" y="793511"/>
                    </a:cubicBezTo>
                    <a:cubicBezTo>
                      <a:pt x="1024442" y="796195"/>
                      <a:pt x="1021646" y="796731"/>
                      <a:pt x="1019280" y="797375"/>
                    </a:cubicBezTo>
                    <a:cubicBezTo>
                      <a:pt x="1017667" y="811438"/>
                      <a:pt x="1016054" y="825394"/>
                      <a:pt x="1014548" y="839456"/>
                    </a:cubicBezTo>
                    <a:cubicBezTo>
                      <a:pt x="1012935" y="855022"/>
                      <a:pt x="1011537" y="870695"/>
                      <a:pt x="1010031" y="886261"/>
                    </a:cubicBezTo>
                    <a:cubicBezTo>
                      <a:pt x="1017774" y="884221"/>
                      <a:pt x="1029174" y="880356"/>
                      <a:pt x="1031109" y="879283"/>
                    </a:cubicBezTo>
                    <a:cubicBezTo>
                      <a:pt x="1041971" y="873271"/>
                      <a:pt x="1052725" y="867045"/>
                      <a:pt x="1063264" y="860711"/>
                    </a:cubicBezTo>
                    <a:cubicBezTo>
                      <a:pt x="1073911" y="854271"/>
                      <a:pt x="1084343" y="847722"/>
                      <a:pt x="1094559" y="840852"/>
                    </a:cubicBezTo>
                    <a:cubicBezTo>
                      <a:pt x="1113271" y="828399"/>
                      <a:pt x="1131983" y="814766"/>
                      <a:pt x="1150373" y="800381"/>
                    </a:cubicBezTo>
                    <a:cubicBezTo>
                      <a:pt x="1168332" y="786318"/>
                      <a:pt x="1185861" y="771397"/>
                      <a:pt x="1202208" y="755509"/>
                    </a:cubicBezTo>
                    <a:cubicBezTo>
                      <a:pt x="1224146" y="733932"/>
                      <a:pt x="1244041" y="710745"/>
                      <a:pt x="1259635" y="685196"/>
                    </a:cubicBezTo>
                    <a:cubicBezTo>
                      <a:pt x="1261571" y="681761"/>
                      <a:pt x="1265980" y="680580"/>
                      <a:pt x="1269421" y="682619"/>
                    </a:cubicBezTo>
                    <a:cubicBezTo>
                      <a:pt x="1272755" y="684552"/>
                      <a:pt x="1273938" y="688953"/>
                      <a:pt x="1272002" y="692281"/>
                    </a:cubicBezTo>
                    <a:cubicBezTo>
                      <a:pt x="1253075" y="726311"/>
                      <a:pt x="1227372" y="757227"/>
                      <a:pt x="1198229" y="784816"/>
                    </a:cubicBezTo>
                    <a:cubicBezTo>
                      <a:pt x="1186722" y="795551"/>
                      <a:pt x="1174677" y="805856"/>
                      <a:pt x="1162310" y="815518"/>
                    </a:cubicBezTo>
                    <a:cubicBezTo>
                      <a:pt x="1143383" y="830224"/>
                      <a:pt x="1123702" y="843535"/>
                      <a:pt x="1104345" y="855881"/>
                    </a:cubicBezTo>
                    <a:close/>
                    <a:moveTo>
                      <a:pt x="991857" y="910951"/>
                    </a:moveTo>
                    <a:cubicBezTo>
                      <a:pt x="991857" y="910843"/>
                      <a:pt x="991857" y="910843"/>
                      <a:pt x="991857" y="910736"/>
                    </a:cubicBezTo>
                    <a:cubicBezTo>
                      <a:pt x="991749" y="910736"/>
                      <a:pt x="991534" y="910629"/>
                      <a:pt x="991427" y="910629"/>
                    </a:cubicBezTo>
                    <a:cubicBezTo>
                      <a:pt x="991642" y="910843"/>
                      <a:pt x="991749" y="910736"/>
                      <a:pt x="991857" y="910951"/>
                    </a:cubicBezTo>
                    <a:close/>
                    <a:moveTo>
                      <a:pt x="1737226" y="1029034"/>
                    </a:moveTo>
                    <a:cubicBezTo>
                      <a:pt x="1719697" y="1031826"/>
                      <a:pt x="1702060" y="1034294"/>
                      <a:pt x="1684531" y="1037086"/>
                    </a:cubicBezTo>
                    <a:cubicBezTo>
                      <a:pt x="1688510" y="1039447"/>
                      <a:pt x="1692919" y="1041702"/>
                      <a:pt x="1698511" y="1043849"/>
                    </a:cubicBezTo>
                    <a:cubicBezTo>
                      <a:pt x="1711739" y="1048787"/>
                      <a:pt x="1727763" y="1052866"/>
                      <a:pt x="1740453" y="1055764"/>
                    </a:cubicBezTo>
                    <a:cubicBezTo>
                      <a:pt x="1761961" y="1061024"/>
                      <a:pt x="1785405" y="1066929"/>
                      <a:pt x="1809387" y="1073155"/>
                    </a:cubicBezTo>
                    <a:cubicBezTo>
                      <a:pt x="1832078" y="1079059"/>
                      <a:pt x="1855091" y="1084963"/>
                      <a:pt x="1877891" y="1089150"/>
                    </a:cubicBezTo>
                    <a:cubicBezTo>
                      <a:pt x="1898216" y="1092800"/>
                      <a:pt x="1918110" y="1095376"/>
                      <a:pt x="1937038" y="1095376"/>
                    </a:cubicBezTo>
                    <a:cubicBezTo>
                      <a:pt x="1940910" y="1095161"/>
                      <a:pt x="1944243" y="1098274"/>
                      <a:pt x="1944351" y="1102246"/>
                    </a:cubicBezTo>
                    <a:cubicBezTo>
                      <a:pt x="1944458" y="1106218"/>
                      <a:pt x="1941340" y="1109439"/>
                      <a:pt x="1937468" y="1109546"/>
                    </a:cubicBezTo>
                    <a:cubicBezTo>
                      <a:pt x="1911336" y="1110942"/>
                      <a:pt x="1883052" y="1108150"/>
                      <a:pt x="1854661" y="1102998"/>
                    </a:cubicBezTo>
                    <a:cubicBezTo>
                      <a:pt x="1838530" y="1100099"/>
                      <a:pt x="1822399" y="1096450"/>
                      <a:pt x="1806591" y="1092370"/>
                    </a:cubicBezTo>
                    <a:cubicBezTo>
                      <a:pt x="1781856" y="1086037"/>
                      <a:pt x="1757981" y="1078522"/>
                      <a:pt x="1736044" y="1072618"/>
                    </a:cubicBezTo>
                    <a:cubicBezTo>
                      <a:pt x="1720665" y="1068217"/>
                      <a:pt x="1700125" y="1061883"/>
                      <a:pt x="1685606" y="1054691"/>
                    </a:cubicBezTo>
                    <a:cubicBezTo>
                      <a:pt x="1676466" y="1050075"/>
                      <a:pt x="1670443" y="1044922"/>
                      <a:pt x="1667325" y="1039769"/>
                    </a:cubicBezTo>
                    <a:cubicBezTo>
                      <a:pt x="1640654" y="1043849"/>
                      <a:pt x="1613984" y="1048035"/>
                      <a:pt x="1587313" y="1051900"/>
                    </a:cubicBezTo>
                    <a:cubicBezTo>
                      <a:pt x="1568063" y="1054691"/>
                      <a:pt x="1548706" y="1057267"/>
                      <a:pt x="1529456" y="1060058"/>
                    </a:cubicBezTo>
                    <a:lnTo>
                      <a:pt x="1581936" y="1088613"/>
                    </a:lnTo>
                    <a:cubicBezTo>
                      <a:pt x="1612263" y="1105145"/>
                      <a:pt x="1642052" y="1119852"/>
                      <a:pt x="1672594" y="1132841"/>
                    </a:cubicBezTo>
                    <a:cubicBezTo>
                      <a:pt x="1702813" y="1145937"/>
                      <a:pt x="1733785" y="1157424"/>
                      <a:pt x="1767230" y="1165689"/>
                    </a:cubicBezTo>
                    <a:cubicBezTo>
                      <a:pt x="1778630" y="1168695"/>
                      <a:pt x="1792395" y="1174170"/>
                      <a:pt x="1806052" y="1177498"/>
                    </a:cubicBezTo>
                    <a:cubicBezTo>
                      <a:pt x="1814333" y="1179538"/>
                      <a:pt x="1822399" y="1180826"/>
                      <a:pt x="1829819" y="1179538"/>
                    </a:cubicBezTo>
                    <a:cubicBezTo>
                      <a:pt x="1833691" y="1178786"/>
                      <a:pt x="1837454" y="1181255"/>
                      <a:pt x="1838208" y="1185120"/>
                    </a:cubicBezTo>
                    <a:cubicBezTo>
                      <a:pt x="1838960" y="1188984"/>
                      <a:pt x="1836380" y="1192742"/>
                      <a:pt x="1832508" y="1193493"/>
                    </a:cubicBezTo>
                    <a:cubicBezTo>
                      <a:pt x="1825517" y="1195103"/>
                      <a:pt x="1817774" y="1194889"/>
                      <a:pt x="1809817" y="1193815"/>
                    </a:cubicBezTo>
                    <a:cubicBezTo>
                      <a:pt x="1793793" y="1191561"/>
                      <a:pt x="1776909" y="1185120"/>
                      <a:pt x="1763251" y="1182221"/>
                    </a:cubicBezTo>
                    <a:cubicBezTo>
                      <a:pt x="1728623" y="1174385"/>
                      <a:pt x="1696145" y="1163972"/>
                      <a:pt x="1664958" y="1150661"/>
                    </a:cubicBezTo>
                    <a:cubicBezTo>
                      <a:pt x="1633879" y="1137349"/>
                      <a:pt x="1603982" y="1121140"/>
                      <a:pt x="1573548" y="1103642"/>
                    </a:cubicBezTo>
                    <a:lnTo>
                      <a:pt x="1520423" y="1072081"/>
                    </a:lnTo>
                    <a:cubicBezTo>
                      <a:pt x="1519670" y="1071545"/>
                      <a:pt x="1512572" y="1067358"/>
                      <a:pt x="1505582" y="1063279"/>
                    </a:cubicBezTo>
                    <a:cubicBezTo>
                      <a:pt x="1457833" y="1070042"/>
                      <a:pt x="1409978" y="1076697"/>
                      <a:pt x="1362122" y="1083353"/>
                    </a:cubicBezTo>
                    <a:cubicBezTo>
                      <a:pt x="1360294" y="1083568"/>
                      <a:pt x="1358358" y="1083890"/>
                      <a:pt x="1356530" y="1084104"/>
                    </a:cubicBezTo>
                    <a:lnTo>
                      <a:pt x="1374382" y="1096772"/>
                    </a:lnTo>
                    <a:cubicBezTo>
                      <a:pt x="1383737" y="1102998"/>
                      <a:pt x="1393524" y="1108902"/>
                      <a:pt x="1403418" y="1114484"/>
                    </a:cubicBezTo>
                    <a:cubicBezTo>
                      <a:pt x="1418259" y="1122857"/>
                      <a:pt x="1433529" y="1130694"/>
                      <a:pt x="1448800" y="1138208"/>
                    </a:cubicBezTo>
                    <a:cubicBezTo>
                      <a:pt x="1470954" y="1149265"/>
                      <a:pt x="1493107" y="1160000"/>
                      <a:pt x="1515368" y="1170520"/>
                    </a:cubicBezTo>
                    <a:cubicBezTo>
                      <a:pt x="1537522" y="1181148"/>
                      <a:pt x="1559783" y="1191346"/>
                      <a:pt x="1582367" y="1200792"/>
                    </a:cubicBezTo>
                    <a:cubicBezTo>
                      <a:pt x="1612371" y="1213138"/>
                      <a:pt x="1642912" y="1224087"/>
                      <a:pt x="1674852" y="1232461"/>
                    </a:cubicBezTo>
                    <a:cubicBezTo>
                      <a:pt x="1678616" y="1233319"/>
                      <a:pt x="1680982" y="1237184"/>
                      <a:pt x="1680122" y="1241048"/>
                    </a:cubicBezTo>
                    <a:cubicBezTo>
                      <a:pt x="1679153" y="1244806"/>
                      <a:pt x="1675282" y="1247167"/>
                      <a:pt x="1671518" y="1246309"/>
                    </a:cubicBezTo>
                    <a:cubicBezTo>
                      <a:pt x="1630223" y="1237184"/>
                      <a:pt x="1590862" y="1223980"/>
                      <a:pt x="1552578" y="1208200"/>
                    </a:cubicBezTo>
                    <a:cubicBezTo>
                      <a:pt x="1533435" y="1200256"/>
                      <a:pt x="1514508" y="1191668"/>
                      <a:pt x="1495796" y="1182543"/>
                    </a:cubicBezTo>
                    <a:cubicBezTo>
                      <a:pt x="1477298" y="1173633"/>
                      <a:pt x="1459017" y="1163972"/>
                      <a:pt x="1440627" y="1154418"/>
                    </a:cubicBezTo>
                    <a:cubicBezTo>
                      <a:pt x="1427722" y="1147655"/>
                      <a:pt x="1414925" y="1140677"/>
                      <a:pt x="1402450" y="1133270"/>
                    </a:cubicBezTo>
                    <a:cubicBezTo>
                      <a:pt x="1389760" y="1125863"/>
                      <a:pt x="1377500" y="1117919"/>
                      <a:pt x="1365563" y="1109439"/>
                    </a:cubicBezTo>
                    <a:lnTo>
                      <a:pt x="1341904" y="1091297"/>
                    </a:lnTo>
                    <a:cubicBezTo>
                      <a:pt x="1340291" y="1090116"/>
                      <a:pt x="1336419" y="1089257"/>
                      <a:pt x="1334161" y="1088398"/>
                    </a:cubicBezTo>
                    <a:cubicBezTo>
                      <a:pt x="1333408" y="1088076"/>
                      <a:pt x="1333408" y="1087754"/>
                      <a:pt x="1332870" y="1087432"/>
                    </a:cubicBezTo>
                    <a:cubicBezTo>
                      <a:pt x="1310502" y="1090546"/>
                      <a:pt x="1288133" y="1093659"/>
                      <a:pt x="1265657" y="1096879"/>
                    </a:cubicBezTo>
                    <a:cubicBezTo>
                      <a:pt x="1235546" y="1101280"/>
                      <a:pt x="1205542" y="1105896"/>
                      <a:pt x="1175430" y="1110512"/>
                    </a:cubicBezTo>
                    <a:cubicBezTo>
                      <a:pt x="1178549" y="1112766"/>
                      <a:pt x="1181560" y="1115128"/>
                      <a:pt x="1184786" y="1117275"/>
                    </a:cubicBezTo>
                    <a:cubicBezTo>
                      <a:pt x="1189303" y="1120388"/>
                      <a:pt x="1193927" y="1123502"/>
                      <a:pt x="1198659" y="1126400"/>
                    </a:cubicBezTo>
                    <a:cubicBezTo>
                      <a:pt x="1211886" y="1134773"/>
                      <a:pt x="1225222" y="1143146"/>
                      <a:pt x="1238664" y="1151412"/>
                    </a:cubicBezTo>
                    <a:cubicBezTo>
                      <a:pt x="1251999" y="1159678"/>
                      <a:pt x="1265335" y="1167944"/>
                      <a:pt x="1278777" y="1175995"/>
                    </a:cubicBezTo>
                    <a:cubicBezTo>
                      <a:pt x="1302437" y="1190165"/>
                      <a:pt x="1327493" y="1204765"/>
                      <a:pt x="1353304" y="1218935"/>
                    </a:cubicBezTo>
                    <a:cubicBezTo>
                      <a:pt x="1378038" y="1232675"/>
                      <a:pt x="1403525" y="1245879"/>
                      <a:pt x="1429550" y="1257473"/>
                    </a:cubicBezTo>
                    <a:cubicBezTo>
                      <a:pt x="1464931" y="1273146"/>
                      <a:pt x="1500958" y="1285813"/>
                      <a:pt x="1537091" y="1292361"/>
                    </a:cubicBezTo>
                    <a:cubicBezTo>
                      <a:pt x="1541071" y="1293005"/>
                      <a:pt x="1543652" y="1296655"/>
                      <a:pt x="1543006" y="1300627"/>
                    </a:cubicBezTo>
                    <a:cubicBezTo>
                      <a:pt x="1542361" y="1304492"/>
                      <a:pt x="1538704" y="1307068"/>
                      <a:pt x="1534833" y="1306424"/>
                    </a:cubicBezTo>
                    <a:cubicBezTo>
                      <a:pt x="1497194" y="1300842"/>
                      <a:pt x="1459339" y="1289248"/>
                      <a:pt x="1422452" y="1273897"/>
                    </a:cubicBezTo>
                    <a:cubicBezTo>
                      <a:pt x="1395675" y="1262733"/>
                      <a:pt x="1369220" y="1249851"/>
                      <a:pt x="1343947" y="1235896"/>
                    </a:cubicBezTo>
                    <a:cubicBezTo>
                      <a:pt x="1317815" y="1221511"/>
                      <a:pt x="1292973" y="1206053"/>
                      <a:pt x="1269314" y="1191346"/>
                    </a:cubicBezTo>
                    <a:cubicBezTo>
                      <a:pt x="1258667" y="1184583"/>
                      <a:pt x="1248021" y="1177820"/>
                      <a:pt x="1237374" y="1170842"/>
                    </a:cubicBezTo>
                    <a:cubicBezTo>
                      <a:pt x="1221565" y="1160537"/>
                      <a:pt x="1205864" y="1149909"/>
                      <a:pt x="1190163" y="1139282"/>
                    </a:cubicBezTo>
                    <a:cubicBezTo>
                      <a:pt x="1185431" y="1136061"/>
                      <a:pt x="1180700" y="1132733"/>
                      <a:pt x="1176075" y="1129298"/>
                    </a:cubicBezTo>
                    <a:cubicBezTo>
                      <a:pt x="1171451" y="1125970"/>
                      <a:pt x="1166934" y="1122428"/>
                      <a:pt x="1162417" y="1118778"/>
                    </a:cubicBezTo>
                    <a:cubicBezTo>
                      <a:pt x="1162417" y="1118778"/>
                      <a:pt x="1162417" y="1118778"/>
                      <a:pt x="1162417" y="1118778"/>
                    </a:cubicBezTo>
                    <a:cubicBezTo>
                      <a:pt x="1160267" y="1119637"/>
                      <a:pt x="1158223" y="1121355"/>
                      <a:pt x="1156180" y="1119959"/>
                    </a:cubicBezTo>
                    <a:cubicBezTo>
                      <a:pt x="1154567" y="1118886"/>
                      <a:pt x="1155535" y="1116739"/>
                      <a:pt x="1155212" y="1114913"/>
                    </a:cubicBezTo>
                    <a:cubicBezTo>
                      <a:pt x="1143920" y="1117812"/>
                      <a:pt x="1128972" y="1121676"/>
                      <a:pt x="1118003" y="1123609"/>
                    </a:cubicBezTo>
                    <a:cubicBezTo>
                      <a:pt x="1112949" y="1124360"/>
                      <a:pt x="1108754" y="1124790"/>
                      <a:pt x="1105851" y="1124575"/>
                    </a:cubicBezTo>
                    <a:cubicBezTo>
                      <a:pt x="1103270" y="1124360"/>
                      <a:pt x="1101334" y="1123609"/>
                      <a:pt x="1100151" y="1122750"/>
                    </a:cubicBezTo>
                    <a:cubicBezTo>
                      <a:pt x="1096925" y="1120710"/>
                      <a:pt x="1096064" y="1116524"/>
                      <a:pt x="1098108" y="1113303"/>
                    </a:cubicBezTo>
                    <a:cubicBezTo>
                      <a:pt x="1099936" y="1110512"/>
                      <a:pt x="1103592" y="1109546"/>
                      <a:pt x="1106496" y="1110834"/>
                    </a:cubicBezTo>
                    <a:cubicBezTo>
                      <a:pt x="1106496" y="1111264"/>
                      <a:pt x="1106819" y="1111371"/>
                      <a:pt x="1107464" y="1111264"/>
                    </a:cubicBezTo>
                    <a:cubicBezTo>
                      <a:pt x="1108432" y="1111156"/>
                      <a:pt x="1109830" y="1110834"/>
                      <a:pt x="1110905" y="1110620"/>
                    </a:cubicBezTo>
                    <a:cubicBezTo>
                      <a:pt x="1115529" y="1110083"/>
                      <a:pt x="1121659" y="1108795"/>
                      <a:pt x="1128219" y="1107184"/>
                    </a:cubicBezTo>
                    <a:cubicBezTo>
                      <a:pt x="1134672" y="1105574"/>
                      <a:pt x="1141232" y="1103856"/>
                      <a:pt x="1147362" y="1102139"/>
                    </a:cubicBezTo>
                    <a:cubicBezTo>
                      <a:pt x="1147469" y="1101817"/>
                      <a:pt x="1147469" y="1101066"/>
                      <a:pt x="1147577" y="1100958"/>
                    </a:cubicBezTo>
                    <a:cubicBezTo>
                      <a:pt x="1148437" y="1098811"/>
                      <a:pt x="1150695" y="1095269"/>
                      <a:pt x="1156180" y="1096879"/>
                    </a:cubicBezTo>
                    <a:cubicBezTo>
                      <a:pt x="1156610" y="1096986"/>
                      <a:pt x="1157363" y="1097308"/>
                      <a:pt x="1158439" y="1098060"/>
                    </a:cubicBezTo>
                    <a:cubicBezTo>
                      <a:pt x="1158654" y="1098167"/>
                      <a:pt x="1159406" y="1098704"/>
                      <a:pt x="1159729" y="1098919"/>
                    </a:cubicBezTo>
                    <a:cubicBezTo>
                      <a:pt x="1160589" y="1098704"/>
                      <a:pt x="1161450" y="1098489"/>
                      <a:pt x="1162202" y="1098274"/>
                    </a:cubicBezTo>
                    <a:cubicBezTo>
                      <a:pt x="1176935" y="1075731"/>
                      <a:pt x="1191669" y="1053510"/>
                      <a:pt x="1207047" y="1032147"/>
                    </a:cubicBezTo>
                    <a:cubicBezTo>
                      <a:pt x="1219307" y="1015079"/>
                      <a:pt x="1231889" y="998440"/>
                      <a:pt x="1245224" y="982230"/>
                    </a:cubicBezTo>
                    <a:cubicBezTo>
                      <a:pt x="1256301" y="968812"/>
                      <a:pt x="1267808" y="955608"/>
                      <a:pt x="1279960" y="942726"/>
                    </a:cubicBezTo>
                    <a:cubicBezTo>
                      <a:pt x="1291790" y="930274"/>
                      <a:pt x="1304372" y="918036"/>
                      <a:pt x="1317492" y="905905"/>
                    </a:cubicBezTo>
                    <a:cubicBezTo>
                      <a:pt x="1325988" y="898069"/>
                      <a:pt x="1334591" y="890340"/>
                      <a:pt x="1343302" y="882611"/>
                    </a:cubicBezTo>
                    <a:cubicBezTo>
                      <a:pt x="1356422" y="871124"/>
                      <a:pt x="1369542" y="859853"/>
                      <a:pt x="1382877" y="848688"/>
                    </a:cubicBezTo>
                    <a:lnTo>
                      <a:pt x="1404601" y="830868"/>
                    </a:lnTo>
                    <a:cubicBezTo>
                      <a:pt x="1406214" y="829688"/>
                      <a:pt x="1409010" y="826682"/>
                      <a:pt x="1411053" y="824964"/>
                    </a:cubicBezTo>
                    <a:cubicBezTo>
                      <a:pt x="1412666" y="823568"/>
                      <a:pt x="1414064" y="822602"/>
                      <a:pt x="1414925" y="822281"/>
                    </a:cubicBezTo>
                    <a:cubicBezTo>
                      <a:pt x="1418151" y="821207"/>
                      <a:pt x="1420409" y="822066"/>
                      <a:pt x="1421915" y="823247"/>
                    </a:cubicBezTo>
                    <a:cubicBezTo>
                      <a:pt x="1423205" y="824213"/>
                      <a:pt x="1425894" y="826467"/>
                      <a:pt x="1424388" y="831405"/>
                    </a:cubicBezTo>
                    <a:cubicBezTo>
                      <a:pt x="1423528" y="834411"/>
                      <a:pt x="1420732" y="836451"/>
                      <a:pt x="1417721" y="836343"/>
                    </a:cubicBezTo>
                    <a:cubicBezTo>
                      <a:pt x="1416215" y="838275"/>
                      <a:pt x="1414602" y="841067"/>
                      <a:pt x="1413526" y="841925"/>
                    </a:cubicBezTo>
                    <a:lnTo>
                      <a:pt x="1392879" y="860067"/>
                    </a:lnTo>
                    <a:cubicBezTo>
                      <a:pt x="1382232" y="869729"/>
                      <a:pt x="1371693" y="879497"/>
                      <a:pt x="1361154" y="889374"/>
                    </a:cubicBezTo>
                    <a:cubicBezTo>
                      <a:pt x="1350615" y="899142"/>
                      <a:pt x="1340183" y="909018"/>
                      <a:pt x="1329859" y="919002"/>
                    </a:cubicBezTo>
                    <a:cubicBezTo>
                      <a:pt x="1310717" y="937251"/>
                      <a:pt x="1293403" y="956037"/>
                      <a:pt x="1276734" y="974931"/>
                    </a:cubicBezTo>
                    <a:cubicBezTo>
                      <a:pt x="1265335" y="987920"/>
                      <a:pt x="1254365" y="1001016"/>
                      <a:pt x="1243611" y="1014220"/>
                    </a:cubicBezTo>
                    <a:cubicBezTo>
                      <a:pt x="1222856" y="1039877"/>
                      <a:pt x="1203498" y="1066929"/>
                      <a:pt x="1183926" y="1094195"/>
                    </a:cubicBezTo>
                    <a:cubicBezTo>
                      <a:pt x="1210381" y="1089686"/>
                      <a:pt x="1236944" y="1085285"/>
                      <a:pt x="1263399" y="1080991"/>
                    </a:cubicBezTo>
                    <a:cubicBezTo>
                      <a:pt x="1291682" y="1076483"/>
                      <a:pt x="1319966" y="1072189"/>
                      <a:pt x="1348464" y="1067895"/>
                    </a:cubicBezTo>
                    <a:cubicBezTo>
                      <a:pt x="1348571" y="1066499"/>
                      <a:pt x="1347066" y="1065211"/>
                      <a:pt x="1347926" y="1064030"/>
                    </a:cubicBezTo>
                    <a:cubicBezTo>
                      <a:pt x="1372661" y="1031181"/>
                      <a:pt x="1399224" y="999836"/>
                      <a:pt x="1427614" y="969993"/>
                    </a:cubicBezTo>
                    <a:cubicBezTo>
                      <a:pt x="1439014" y="958184"/>
                      <a:pt x="1450628" y="946483"/>
                      <a:pt x="1462565" y="935211"/>
                    </a:cubicBezTo>
                    <a:cubicBezTo>
                      <a:pt x="1480417" y="918250"/>
                      <a:pt x="1499022" y="902041"/>
                      <a:pt x="1517841" y="886153"/>
                    </a:cubicBezTo>
                    <a:cubicBezTo>
                      <a:pt x="1527735" y="877780"/>
                      <a:pt x="1537845" y="869621"/>
                      <a:pt x="1548169" y="861785"/>
                    </a:cubicBezTo>
                    <a:cubicBezTo>
                      <a:pt x="1558493" y="853841"/>
                      <a:pt x="1568924" y="846327"/>
                      <a:pt x="1579571" y="838920"/>
                    </a:cubicBezTo>
                    <a:lnTo>
                      <a:pt x="1604412" y="822602"/>
                    </a:lnTo>
                    <a:cubicBezTo>
                      <a:pt x="1605273" y="822066"/>
                      <a:pt x="1610327" y="820563"/>
                      <a:pt x="1612908" y="818953"/>
                    </a:cubicBezTo>
                    <a:lnTo>
                      <a:pt x="1613123" y="818308"/>
                    </a:lnTo>
                    <a:lnTo>
                      <a:pt x="1613016" y="818845"/>
                    </a:lnTo>
                    <a:cubicBezTo>
                      <a:pt x="1614199" y="818094"/>
                      <a:pt x="1614952" y="817342"/>
                      <a:pt x="1614306" y="816698"/>
                    </a:cubicBezTo>
                    <a:cubicBezTo>
                      <a:pt x="1614199" y="816591"/>
                      <a:pt x="1614199" y="816591"/>
                      <a:pt x="1614091" y="816484"/>
                    </a:cubicBezTo>
                    <a:cubicBezTo>
                      <a:pt x="1614199" y="816376"/>
                      <a:pt x="1614306" y="816269"/>
                      <a:pt x="1614414" y="816162"/>
                    </a:cubicBezTo>
                    <a:cubicBezTo>
                      <a:pt x="1616888" y="813371"/>
                      <a:pt x="1621189" y="813048"/>
                      <a:pt x="1624093" y="815518"/>
                    </a:cubicBezTo>
                    <a:cubicBezTo>
                      <a:pt x="1626136" y="817235"/>
                      <a:pt x="1628502" y="822173"/>
                      <a:pt x="1623555" y="826897"/>
                    </a:cubicBezTo>
                    <a:cubicBezTo>
                      <a:pt x="1621082" y="829151"/>
                      <a:pt x="1613554" y="833552"/>
                      <a:pt x="1612156" y="834518"/>
                    </a:cubicBezTo>
                    <a:lnTo>
                      <a:pt x="1588604" y="851372"/>
                    </a:lnTo>
                    <a:cubicBezTo>
                      <a:pt x="1578495" y="858994"/>
                      <a:pt x="1568493" y="866938"/>
                      <a:pt x="1558600" y="874989"/>
                    </a:cubicBezTo>
                    <a:cubicBezTo>
                      <a:pt x="1548813" y="883040"/>
                      <a:pt x="1539135" y="891306"/>
                      <a:pt x="1529671" y="899786"/>
                    </a:cubicBezTo>
                    <a:cubicBezTo>
                      <a:pt x="1511389" y="915781"/>
                      <a:pt x="1493537" y="932420"/>
                      <a:pt x="1475900" y="949167"/>
                    </a:cubicBezTo>
                    <a:cubicBezTo>
                      <a:pt x="1458264" y="965913"/>
                      <a:pt x="1440842" y="982874"/>
                      <a:pt x="1423958" y="1000372"/>
                    </a:cubicBezTo>
                    <a:cubicBezTo>
                      <a:pt x="1403740" y="1021198"/>
                      <a:pt x="1384490" y="1042883"/>
                      <a:pt x="1365993" y="1065211"/>
                    </a:cubicBezTo>
                    <a:cubicBezTo>
                      <a:pt x="1407504" y="1059092"/>
                      <a:pt x="1449015" y="1052866"/>
                      <a:pt x="1490526" y="1046640"/>
                    </a:cubicBezTo>
                    <a:cubicBezTo>
                      <a:pt x="1490634" y="1046532"/>
                      <a:pt x="1490741" y="1045888"/>
                      <a:pt x="1490741" y="1045888"/>
                    </a:cubicBezTo>
                    <a:cubicBezTo>
                      <a:pt x="1492785" y="1042668"/>
                      <a:pt x="1496979" y="1041809"/>
                      <a:pt x="1500205" y="1043849"/>
                    </a:cubicBezTo>
                    <a:lnTo>
                      <a:pt x="1500313" y="1043956"/>
                    </a:lnTo>
                    <a:cubicBezTo>
                      <a:pt x="1501388" y="1042131"/>
                      <a:pt x="1501711" y="1043527"/>
                      <a:pt x="1502033" y="1044922"/>
                    </a:cubicBezTo>
                    <a:cubicBezTo>
                      <a:pt x="1505689" y="1044385"/>
                      <a:pt x="1509346" y="1043849"/>
                      <a:pt x="1513002" y="1043312"/>
                    </a:cubicBezTo>
                    <a:cubicBezTo>
                      <a:pt x="1511604" y="1040521"/>
                      <a:pt x="1510959" y="1037086"/>
                      <a:pt x="1513433" y="1034939"/>
                    </a:cubicBezTo>
                    <a:cubicBezTo>
                      <a:pt x="1533973" y="1015723"/>
                      <a:pt x="1554298" y="996615"/>
                      <a:pt x="1574946" y="977829"/>
                    </a:cubicBezTo>
                    <a:cubicBezTo>
                      <a:pt x="1588819" y="965269"/>
                      <a:pt x="1602799" y="952817"/>
                      <a:pt x="1616995" y="940686"/>
                    </a:cubicBezTo>
                    <a:cubicBezTo>
                      <a:pt x="1628825" y="930595"/>
                      <a:pt x="1640869" y="920612"/>
                      <a:pt x="1653236" y="910951"/>
                    </a:cubicBezTo>
                    <a:cubicBezTo>
                      <a:pt x="1665388" y="901289"/>
                      <a:pt x="1677971" y="891950"/>
                      <a:pt x="1690661" y="882718"/>
                    </a:cubicBezTo>
                    <a:cubicBezTo>
                      <a:pt x="1701092" y="875204"/>
                      <a:pt x="1711739" y="868011"/>
                      <a:pt x="1722708" y="861248"/>
                    </a:cubicBezTo>
                    <a:cubicBezTo>
                      <a:pt x="1733677" y="854485"/>
                      <a:pt x="1744861" y="848259"/>
                      <a:pt x="1756261" y="842248"/>
                    </a:cubicBezTo>
                    <a:lnTo>
                      <a:pt x="1779920" y="830976"/>
                    </a:lnTo>
                    <a:cubicBezTo>
                      <a:pt x="1780243" y="830868"/>
                      <a:pt x="1784222" y="829795"/>
                      <a:pt x="1786911" y="828614"/>
                    </a:cubicBezTo>
                    <a:cubicBezTo>
                      <a:pt x="1787126" y="828185"/>
                      <a:pt x="1787448" y="827863"/>
                      <a:pt x="1787663" y="827541"/>
                    </a:cubicBezTo>
                    <a:cubicBezTo>
                      <a:pt x="1787555" y="827755"/>
                      <a:pt x="1787555" y="828078"/>
                      <a:pt x="1787448" y="828399"/>
                    </a:cubicBezTo>
                    <a:cubicBezTo>
                      <a:pt x="1788846" y="827755"/>
                      <a:pt x="1789814" y="827111"/>
                      <a:pt x="1789491" y="826574"/>
                    </a:cubicBezTo>
                    <a:cubicBezTo>
                      <a:pt x="1789384" y="826467"/>
                      <a:pt x="1789276" y="826360"/>
                      <a:pt x="1789169" y="826252"/>
                    </a:cubicBezTo>
                    <a:cubicBezTo>
                      <a:pt x="1789707" y="825930"/>
                      <a:pt x="1790352" y="825608"/>
                      <a:pt x="1790997" y="825501"/>
                    </a:cubicBezTo>
                    <a:cubicBezTo>
                      <a:pt x="1795298" y="824213"/>
                      <a:pt x="1797450" y="826145"/>
                      <a:pt x="1797987" y="826574"/>
                    </a:cubicBezTo>
                    <a:cubicBezTo>
                      <a:pt x="1800030" y="828078"/>
                      <a:pt x="1800783" y="830224"/>
                      <a:pt x="1800568" y="832801"/>
                    </a:cubicBezTo>
                    <a:cubicBezTo>
                      <a:pt x="1800461" y="833659"/>
                      <a:pt x="1800030" y="835806"/>
                      <a:pt x="1797450" y="837739"/>
                    </a:cubicBezTo>
                    <a:cubicBezTo>
                      <a:pt x="1795837" y="839027"/>
                      <a:pt x="1786803" y="843428"/>
                      <a:pt x="1786157" y="843750"/>
                    </a:cubicBezTo>
                    <a:lnTo>
                      <a:pt x="1763574" y="855773"/>
                    </a:lnTo>
                    <a:cubicBezTo>
                      <a:pt x="1752712" y="861892"/>
                      <a:pt x="1742173" y="868441"/>
                      <a:pt x="1731742" y="875418"/>
                    </a:cubicBezTo>
                    <a:cubicBezTo>
                      <a:pt x="1721418" y="882288"/>
                      <a:pt x="1711309" y="889481"/>
                      <a:pt x="1701415" y="897103"/>
                    </a:cubicBezTo>
                    <a:cubicBezTo>
                      <a:pt x="1689155" y="906549"/>
                      <a:pt x="1677110" y="916211"/>
                      <a:pt x="1665173" y="925872"/>
                    </a:cubicBezTo>
                    <a:cubicBezTo>
                      <a:pt x="1653129" y="935641"/>
                      <a:pt x="1641192" y="945410"/>
                      <a:pt x="1629362" y="955286"/>
                    </a:cubicBezTo>
                    <a:cubicBezTo>
                      <a:pt x="1615060" y="967201"/>
                      <a:pt x="1600864" y="979117"/>
                      <a:pt x="1586669" y="991140"/>
                    </a:cubicBezTo>
                    <a:cubicBezTo>
                      <a:pt x="1567095" y="1007672"/>
                      <a:pt x="1547630" y="1024311"/>
                      <a:pt x="1528058" y="1041057"/>
                    </a:cubicBezTo>
                    <a:cubicBezTo>
                      <a:pt x="1561934" y="1036012"/>
                      <a:pt x="1595702" y="1030967"/>
                      <a:pt x="1629577" y="1025921"/>
                    </a:cubicBezTo>
                    <a:cubicBezTo>
                      <a:pt x="1641729" y="1024096"/>
                      <a:pt x="1653882" y="1022164"/>
                      <a:pt x="1666034" y="1020339"/>
                    </a:cubicBezTo>
                    <a:cubicBezTo>
                      <a:pt x="1666356" y="1020017"/>
                      <a:pt x="1665819" y="1019373"/>
                      <a:pt x="1666142" y="1019051"/>
                    </a:cubicBezTo>
                    <a:cubicBezTo>
                      <a:pt x="1691199" y="998977"/>
                      <a:pt x="1718084" y="979976"/>
                      <a:pt x="1745937" y="962478"/>
                    </a:cubicBezTo>
                    <a:cubicBezTo>
                      <a:pt x="1757014" y="955500"/>
                      <a:pt x="1768198" y="948737"/>
                      <a:pt x="1779598" y="942404"/>
                    </a:cubicBezTo>
                    <a:cubicBezTo>
                      <a:pt x="1796696" y="932635"/>
                      <a:pt x="1814118" y="923725"/>
                      <a:pt x="1831325" y="914923"/>
                    </a:cubicBezTo>
                    <a:cubicBezTo>
                      <a:pt x="1840466" y="910307"/>
                      <a:pt x="1849607" y="905798"/>
                      <a:pt x="1858963" y="901504"/>
                    </a:cubicBezTo>
                    <a:cubicBezTo>
                      <a:pt x="1868212" y="897103"/>
                      <a:pt x="1877675" y="892916"/>
                      <a:pt x="1887139" y="888944"/>
                    </a:cubicBezTo>
                    <a:lnTo>
                      <a:pt x="1907679" y="880571"/>
                    </a:lnTo>
                    <a:cubicBezTo>
                      <a:pt x="1909077" y="880034"/>
                      <a:pt x="1912411" y="879605"/>
                      <a:pt x="1914884" y="878961"/>
                    </a:cubicBezTo>
                    <a:cubicBezTo>
                      <a:pt x="1915423" y="878531"/>
                      <a:pt x="1915960" y="877994"/>
                      <a:pt x="1916497" y="877672"/>
                    </a:cubicBezTo>
                    <a:cubicBezTo>
                      <a:pt x="1916175" y="878102"/>
                      <a:pt x="1915960" y="878531"/>
                      <a:pt x="1915745" y="878746"/>
                    </a:cubicBezTo>
                    <a:cubicBezTo>
                      <a:pt x="1917036" y="878424"/>
                      <a:pt x="1917895" y="877994"/>
                      <a:pt x="1917680" y="877458"/>
                    </a:cubicBezTo>
                    <a:cubicBezTo>
                      <a:pt x="1917573" y="877351"/>
                      <a:pt x="1917573" y="877243"/>
                      <a:pt x="1917573" y="877136"/>
                    </a:cubicBezTo>
                    <a:cubicBezTo>
                      <a:pt x="1918003" y="877028"/>
                      <a:pt x="1918541" y="876921"/>
                      <a:pt x="1918971" y="876814"/>
                    </a:cubicBezTo>
                    <a:cubicBezTo>
                      <a:pt x="1922843" y="876170"/>
                      <a:pt x="1924671" y="877887"/>
                      <a:pt x="1925101" y="878209"/>
                    </a:cubicBezTo>
                    <a:cubicBezTo>
                      <a:pt x="1926499" y="879390"/>
                      <a:pt x="1927145" y="880786"/>
                      <a:pt x="1927467" y="882288"/>
                    </a:cubicBezTo>
                    <a:cubicBezTo>
                      <a:pt x="1927790" y="883791"/>
                      <a:pt x="1927682" y="885938"/>
                      <a:pt x="1925747" y="888193"/>
                    </a:cubicBezTo>
                    <a:cubicBezTo>
                      <a:pt x="1925423" y="888515"/>
                      <a:pt x="1924563" y="889374"/>
                      <a:pt x="1922950" y="890018"/>
                    </a:cubicBezTo>
                    <a:cubicBezTo>
                      <a:pt x="1921445" y="890769"/>
                      <a:pt x="1915530" y="892701"/>
                      <a:pt x="1913271" y="893775"/>
                    </a:cubicBezTo>
                    <a:lnTo>
                      <a:pt x="1893376" y="903007"/>
                    </a:lnTo>
                    <a:cubicBezTo>
                      <a:pt x="1886171" y="906442"/>
                      <a:pt x="1878966" y="910092"/>
                      <a:pt x="1871760" y="913742"/>
                    </a:cubicBezTo>
                    <a:cubicBezTo>
                      <a:pt x="1861006" y="919217"/>
                      <a:pt x="1850252" y="925014"/>
                      <a:pt x="1839713" y="930810"/>
                    </a:cubicBezTo>
                    <a:cubicBezTo>
                      <a:pt x="1822937" y="939935"/>
                      <a:pt x="1806052" y="949596"/>
                      <a:pt x="1789169" y="959150"/>
                    </a:cubicBezTo>
                    <a:cubicBezTo>
                      <a:pt x="1772392" y="968597"/>
                      <a:pt x="1755616" y="978258"/>
                      <a:pt x="1739162" y="988242"/>
                    </a:cubicBezTo>
                    <a:cubicBezTo>
                      <a:pt x="1724859" y="996937"/>
                      <a:pt x="1711309" y="1006277"/>
                      <a:pt x="1697651" y="1015508"/>
                    </a:cubicBezTo>
                    <a:cubicBezTo>
                      <a:pt x="1734860" y="1009926"/>
                      <a:pt x="1772070" y="1004344"/>
                      <a:pt x="1809172" y="998547"/>
                    </a:cubicBezTo>
                    <a:cubicBezTo>
                      <a:pt x="1908862" y="982982"/>
                      <a:pt x="2008446" y="966557"/>
                      <a:pt x="2107706" y="947879"/>
                    </a:cubicBezTo>
                    <a:cubicBezTo>
                      <a:pt x="2111578" y="947127"/>
                      <a:pt x="2115342" y="949704"/>
                      <a:pt x="2116095" y="953568"/>
                    </a:cubicBezTo>
                    <a:cubicBezTo>
                      <a:pt x="2116848" y="957325"/>
                      <a:pt x="2114374" y="961083"/>
                      <a:pt x="2110502" y="961834"/>
                    </a:cubicBezTo>
                    <a:cubicBezTo>
                      <a:pt x="1986399" y="987168"/>
                      <a:pt x="1861974" y="1009282"/>
                      <a:pt x="1737226" y="1029034"/>
                    </a:cubicBezTo>
                    <a:close/>
                    <a:moveTo>
                      <a:pt x="1501280" y="1045244"/>
                    </a:moveTo>
                    <a:cubicBezTo>
                      <a:pt x="1501496" y="1045244"/>
                      <a:pt x="1501603" y="1045137"/>
                      <a:pt x="1501818" y="1045137"/>
                    </a:cubicBezTo>
                    <a:lnTo>
                      <a:pt x="1501603" y="1045030"/>
                    </a:lnTo>
                    <a:lnTo>
                      <a:pt x="1500850" y="1044707"/>
                    </a:lnTo>
                    <a:cubicBezTo>
                      <a:pt x="1501065" y="1044815"/>
                      <a:pt x="1501173" y="1045030"/>
                      <a:pt x="1501280" y="1045244"/>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3" name="Google Shape;1233;p20"/>
              <p:cNvSpPr/>
              <p:nvPr/>
            </p:nvSpPr>
            <p:spPr>
              <a:xfrm>
                <a:off x="10160826" y="17182920"/>
                <a:ext cx="2544276" cy="2434383"/>
              </a:xfrm>
              <a:custGeom>
                <a:avLst/>
                <a:gdLst/>
                <a:ahLst/>
                <a:cxnLst/>
                <a:rect l="l" t="t" r="r" b="b"/>
                <a:pathLst>
                  <a:path w="2544276" h="2434383" extrusionOk="0">
                    <a:moveTo>
                      <a:pt x="2272692" y="1433032"/>
                    </a:moveTo>
                    <a:cubicBezTo>
                      <a:pt x="2202360" y="1376244"/>
                      <a:pt x="2178916" y="1290902"/>
                      <a:pt x="2129554" y="1251076"/>
                    </a:cubicBezTo>
                    <a:cubicBezTo>
                      <a:pt x="1894361" y="1061175"/>
                      <a:pt x="1724661" y="991398"/>
                      <a:pt x="1604967" y="982918"/>
                    </a:cubicBezTo>
                    <a:cubicBezTo>
                      <a:pt x="1720359" y="911638"/>
                      <a:pt x="1837042" y="768649"/>
                      <a:pt x="1908987" y="510905"/>
                    </a:cubicBezTo>
                    <a:cubicBezTo>
                      <a:pt x="1928344" y="441665"/>
                      <a:pt x="1911353" y="351277"/>
                      <a:pt x="1931248" y="288263"/>
                    </a:cubicBezTo>
                    <a:cubicBezTo>
                      <a:pt x="1984266" y="120155"/>
                      <a:pt x="2083634" y="23219"/>
                      <a:pt x="2069116" y="13128"/>
                    </a:cubicBezTo>
                    <a:cubicBezTo>
                      <a:pt x="2054598" y="3037"/>
                      <a:pt x="1965446" y="145597"/>
                      <a:pt x="1844139" y="227719"/>
                    </a:cubicBezTo>
                    <a:cubicBezTo>
                      <a:pt x="1769183" y="278387"/>
                      <a:pt x="1679924" y="276562"/>
                      <a:pt x="1627336" y="312095"/>
                    </a:cubicBezTo>
                    <a:cubicBezTo>
                      <a:pt x="1424728" y="449179"/>
                      <a:pt x="1311487" y="567585"/>
                      <a:pt x="1252769" y="666776"/>
                    </a:cubicBezTo>
                    <a:cubicBezTo>
                      <a:pt x="1205021" y="548907"/>
                      <a:pt x="1099523" y="417511"/>
                      <a:pt x="899066" y="293953"/>
                    </a:cubicBezTo>
                    <a:cubicBezTo>
                      <a:pt x="837552" y="255951"/>
                      <a:pt x="745174" y="246505"/>
                      <a:pt x="689790" y="209791"/>
                    </a:cubicBezTo>
                    <a:cubicBezTo>
                      <a:pt x="542028" y="111674"/>
                      <a:pt x="476320" y="-10166"/>
                      <a:pt x="462447" y="676"/>
                    </a:cubicBezTo>
                    <a:cubicBezTo>
                      <a:pt x="448575" y="11625"/>
                      <a:pt x="561386" y="136794"/>
                      <a:pt x="606445" y="275274"/>
                    </a:cubicBezTo>
                    <a:cubicBezTo>
                      <a:pt x="634298" y="360831"/>
                      <a:pt x="607198" y="445100"/>
                      <a:pt x="626663" y="505108"/>
                    </a:cubicBezTo>
                    <a:cubicBezTo>
                      <a:pt x="713341" y="771119"/>
                      <a:pt x="809376" y="918187"/>
                      <a:pt x="899388" y="995263"/>
                    </a:cubicBezTo>
                    <a:cubicBezTo>
                      <a:pt x="766682" y="999557"/>
                      <a:pt x="598595" y="1059994"/>
                      <a:pt x="407924" y="1227781"/>
                    </a:cubicBezTo>
                    <a:cubicBezTo>
                      <a:pt x="353723" y="1275444"/>
                      <a:pt x="318342" y="1360464"/>
                      <a:pt x="267045" y="1402652"/>
                    </a:cubicBezTo>
                    <a:cubicBezTo>
                      <a:pt x="130252" y="1515154"/>
                      <a:pt x="-6433" y="1543064"/>
                      <a:pt x="234" y="1559381"/>
                    </a:cubicBezTo>
                    <a:cubicBezTo>
                      <a:pt x="6902" y="1575591"/>
                      <a:pt x="160041" y="1503989"/>
                      <a:pt x="306943" y="1500447"/>
                    </a:cubicBezTo>
                    <a:cubicBezTo>
                      <a:pt x="397600" y="1498193"/>
                      <a:pt x="471589" y="1547895"/>
                      <a:pt x="535146" y="1546285"/>
                    </a:cubicBezTo>
                    <a:cubicBezTo>
                      <a:pt x="765499" y="1540703"/>
                      <a:pt x="920574" y="1506458"/>
                      <a:pt x="1024566" y="1459547"/>
                    </a:cubicBezTo>
                    <a:cubicBezTo>
                      <a:pt x="995208" y="1576128"/>
                      <a:pt x="997359" y="1731462"/>
                      <a:pt x="1060700" y="1930272"/>
                    </a:cubicBezTo>
                    <a:cubicBezTo>
                      <a:pt x="1082423" y="1998761"/>
                      <a:pt x="1146303" y="2065531"/>
                      <a:pt x="1164263" y="2129082"/>
                    </a:cubicBezTo>
                    <a:cubicBezTo>
                      <a:pt x="1212011" y="2298801"/>
                      <a:pt x="1181792" y="2433738"/>
                      <a:pt x="1199536" y="2434382"/>
                    </a:cubicBezTo>
                    <a:cubicBezTo>
                      <a:pt x="1217280" y="2435026"/>
                      <a:pt x="1213839" y="2267240"/>
                      <a:pt x="1270621" y="2133054"/>
                    </a:cubicBezTo>
                    <a:cubicBezTo>
                      <a:pt x="1305679" y="2050181"/>
                      <a:pt x="1381604" y="2003698"/>
                      <a:pt x="1406231" y="1945515"/>
                    </a:cubicBezTo>
                    <a:cubicBezTo>
                      <a:pt x="1497318" y="1730066"/>
                      <a:pt x="1528613" y="1573766"/>
                      <a:pt x="1526247" y="1459869"/>
                    </a:cubicBezTo>
                    <a:cubicBezTo>
                      <a:pt x="1631207" y="1529217"/>
                      <a:pt x="1788756" y="1578919"/>
                      <a:pt x="2016743" y="1574947"/>
                    </a:cubicBezTo>
                    <a:cubicBezTo>
                      <a:pt x="2089334" y="1573659"/>
                      <a:pt x="2172033" y="1531900"/>
                      <a:pt x="2238601" y="1532974"/>
                    </a:cubicBezTo>
                    <a:cubicBezTo>
                      <a:pt x="2416475" y="1535657"/>
                      <a:pt x="2538534" y="1602643"/>
                      <a:pt x="2544126" y="1586004"/>
                    </a:cubicBezTo>
                    <a:cubicBezTo>
                      <a:pt x="2549933" y="1569257"/>
                      <a:pt x="2386578" y="1524922"/>
                      <a:pt x="2272692" y="1433032"/>
                    </a:cubicBezTo>
                    <a:close/>
                    <a:moveTo>
                      <a:pt x="1358375" y="1127732"/>
                    </a:moveTo>
                    <a:cubicBezTo>
                      <a:pt x="1352890" y="1144263"/>
                      <a:pt x="1350202" y="1163479"/>
                      <a:pt x="1350524" y="1184412"/>
                    </a:cubicBezTo>
                    <a:cubicBezTo>
                      <a:pt x="1335361" y="1180655"/>
                      <a:pt x="1320520" y="1178400"/>
                      <a:pt x="1307185" y="1178078"/>
                    </a:cubicBezTo>
                    <a:cubicBezTo>
                      <a:pt x="1279870" y="1177220"/>
                      <a:pt x="1248253" y="1184412"/>
                      <a:pt x="1215882" y="1199977"/>
                    </a:cubicBezTo>
                    <a:cubicBezTo>
                      <a:pt x="1213624" y="1178722"/>
                      <a:pt x="1208569" y="1159077"/>
                      <a:pt x="1201902" y="1142868"/>
                    </a:cubicBezTo>
                    <a:cubicBezTo>
                      <a:pt x="1190288" y="1114850"/>
                      <a:pt x="1166521" y="1086080"/>
                      <a:pt x="1133291" y="1061283"/>
                    </a:cubicBezTo>
                    <a:cubicBezTo>
                      <a:pt x="1162757" y="1052802"/>
                      <a:pt x="1187706" y="1038847"/>
                      <a:pt x="1206419" y="1023925"/>
                    </a:cubicBezTo>
                    <a:cubicBezTo>
                      <a:pt x="1222012" y="1011473"/>
                      <a:pt x="1236423" y="993760"/>
                      <a:pt x="1248790" y="972505"/>
                    </a:cubicBezTo>
                    <a:cubicBezTo>
                      <a:pt x="1261695" y="987748"/>
                      <a:pt x="1275783" y="1000308"/>
                      <a:pt x="1289441" y="1009648"/>
                    </a:cubicBezTo>
                    <a:cubicBezTo>
                      <a:pt x="1319015" y="1029937"/>
                      <a:pt x="1362784" y="1042711"/>
                      <a:pt x="1413974" y="1042389"/>
                    </a:cubicBezTo>
                    <a:cubicBezTo>
                      <a:pt x="1385475" y="1069012"/>
                      <a:pt x="1367516" y="1100250"/>
                      <a:pt x="1358375" y="1127732"/>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4" name="Google Shape;1234;p20"/>
              <p:cNvSpPr/>
              <p:nvPr/>
            </p:nvSpPr>
            <p:spPr>
              <a:xfrm>
                <a:off x="10352315" y="17365641"/>
                <a:ext cx="2111891" cy="2012023"/>
              </a:xfrm>
              <a:custGeom>
                <a:avLst/>
                <a:gdLst/>
                <a:ahLst/>
                <a:cxnLst/>
                <a:rect l="l" t="t" r="r" b="b"/>
                <a:pathLst>
                  <a:path w="2111891" h="2012023" extrusionOk="0">
                    <a:moveTo>
                      <a:pt x="892763" y="1244515"/>
                    </a:moveTo>
                    <a:cubicBezTo>
                      <a:pt x="898032" y="1240865"/>
                      <a:pt x="903087" y="1237215"/>
                      <a:pt x="908141" y="1233565"/>
                    </a:cubicBezTo>
                    <a:cubicBezTo>
                      <a:pt x="915669" y="1227983"/>
                      <a:pt x="923090" y="1222294"/>
                      <a:pt x="930187" y="1216282"/>
                    </a:cubicBezTo>
                    <a:cubicBezTo>
                      <a:pt x="937393" y="1210378"/>
                      <a:pt x="944383" y="1204152"/>
                      <a:pt x="951050" y="1197818"/>
                    </a:cubicBezTo>
                    <a:cubicBezTo>
                      <a:pt x="971268" y="1178603"/>
                      <a:pt x="989873" y="1157885"/>
                      <a:pt x="1008047" y="1137166"/>
                    </a:cubicBezTo>
                    <a:cubicBezTo>
                      <a:pt x="1010736" y="1134268"/>
                      <a:pt x="1010628" y="1129759"/>
                      <a:pt x="1007725" y="1127075"/>
                    </a:cubicBezTo>
                    <a:cubicBezTo>
                      <a:pt x="1004821" y="1124392"/>
                      <a:pt x="1000304" y="1124606"/>
                      <a:pt x="997616" y="1127397"/>
                    </a:cubicBezTo>
                    <a:cubicBezTo>
                      <a:pt x="981592" y="1143500"/>
                      <a:pt x="965031" y="1159172"/>
                      <a:pt x="948254" y="1174631"/>
                    </a:cubicBezTo>
                    <a:cubicBezTo>
                      <a:pt x="939866" y="1182252"/>
                      <a:pt x="931370" y="1189875"/>
                      <a:pt x="922874" y="1197282"/>
                    </a:cubicBezTo>
                    <a:cubicBezTo>
                      <a:pt x="914379" y="1204688"/>
                      <a:pt x="905883" y="1212203"/>
                      <a:pt x="897065" y="1219181"/>
                    </a:cubicBezTo>
                    <a:lnTo>
                      <a:pt x="860501" y="1247735"/>
                    </a:lnTo>
                    <a:cubicBezTo>
                      <a:pt x="856306" y="1250956"/>
                      <a:pt x="845445" y="1258363"/>
                      <a:pt x="842756" y="1260725"/>
                    </a:cubicBezTo>
                    <a:cubicBezTo>
                      <a:pt x="840498" y="1262872"/>
                      <a:pt x="839960" y="1264804"/>
                      <a:pt x="839852" y="1265555"/>
                    </a:cubicBezTo>
                    <a:cubicBezTo>
                      <a:pt x="839423" y="1269312"/>
                      <a:pt x="840713" y="1271889"/>
                      <a:pt x="844262" y="1273177"/>
                    </a:cubicBezTo>
                    <a:cubicBezTo>
                      <a:pt x="844907" y="1273392"/>
                      <a:pt x="847058" y="1274251"/>
                      <a:pt x="850606" y="1272641"/>
                    </a:cubicBezTo>
                    <a:cubicBezTo>
                      <a:pt x="851252" y="1272426"/>
                      <a:pt x="851897" y="1272104"/>
                      <a:pt x="852435" y="1271674"/>
                    </a:cubicBezTo>
                    <a:cubicBezTo>
                      <a:pt x="852220" y="1271674"/>
                      <a:pt x="852005" y="1271674"/>
                      <a:pt x="851682" y="1271352"/>
                    </a:cubicBezTo>
                    <a:cubicBezTo>
                      <a:pt x="851144" y="1270601"/>
                      <a:pt x="851897" y="1269635"/>
                      <a:pt x="853403" y="1268668"/>
                    </a:cubicBezTo>
                    <a:cubicBezTo>
                      <a:pt x="853295" y="1269527"/>
                      <a:pt x="853080" y="1270923"/>
                      <a:pt x="852650" y="1271460"/>
                    </a:cubicBezTo>
                    <a:cubicBezTo>
                      <a:pt x="853725" y="1270386"/>
                      <a:pt x="854478" y="1269098"/>
                      <a:pt x="854801" y="1267702"/>
                    </a:cubicBezTo>
                    <a:cubicBezTo>
                      <a:pt x="859210" y="1265126"/>
                      <a:pt x="866738" y="1262120"/>
                      <a:pt x="869426" y="1260295"/>
                    </a:cubicBezTo>
                    <a:cubicBezTo>
                      <a:pt x="877277" y="1255035"/>
                      <a:pt x="885128" y="1249882"/>
                      <a:pt x="892763" y="1244515"/>
                    </a:cubicBezTo>
                    <a:close/>
                    <a:moveTo>
                      <a:pt x="845229" y="1260081"/>
                    </a:moveTo>
                    <a:cubicBezTo>
                      <a:pt x="845229" y="1260188"/>
                      <a:pt x="845445" y="1260081"/>
                      <a:pt x="845552" y="1259973"/>
                    </a:cubicBezTo>
                    <a:cubicBezTo>
                      <a:pt x="846198" y="1259758"/>
                      <a:pt x="846842" y="1259651"/>
                      <a:pt x="847488" y="1259544"/>
                    </a:cubicBezTo>
                    <a:cubicBezTo>
                      <a:pt x="846198" y="1259114"/>
                      <a:pt x="844800" y="1258792"/>
                      <a:pt x="845229" y="1260081"/>
                    </a:cubicBezTo>
                    <a:close/>
                    <a:moveTo>
                      <a:pt x="885128" y="846036"/>
                    </a:moveTo>
                    <a:cubicBezTo>
                      <a:pt x="903624" y="853443"/>
                      <a:pt x="921476" y="861924"/>
                      <a:pt x="938253" y="871263"/>
                    </a:cubicBezTo>
                    <a:cubicBezTo>
                      <a:pt x="941587" y="872981"/>
                      <a:pt x="942985" y="877167"/>
                      <a:pt x="941264" y="880495"/>
                    </a:cubicBezTo>
                    <a:cubicBezTo>
                      <a:pt x="939436" y="883823"/>
                      <a:pt x="935349" y="885111"/>
                      <a:pt x="932015" y="883393"/>
                    </a:cubicBezTo>
                    <a:cubicBezTo>
                      <a:pt x="915132" y="875342"/>
                      <a:pt x="897387" y="868472"/>
                      <a:pt x="879105" y="862138"/>
                    </a:cubicBezTo>
                    <a:cubicBezTo>
                      <a:pt x="861253" y="855912"/>
                      <a:pt x="842864" y="850652"/>
                      <a:pt x="824474" y="845821"/>
                    </a:cubicBezTo>
                    <a:cubicBezTo>
                      <a:pt x="809634" y="841849"/>
                      <a:pt x="794793" y="838199"/>
                      <a:pt x="780059" y="835086"/>
                    </a:cubicBezTo>
                    <a:cubicBezTo>
                      <a:pt x="757046" y="830148"/>
                      <a:pt x="734247" y="826069"/>
                      <a:pt x="712308" y="823493"/>
                    </a:cubicBezTo>
                    <a:cubicBezTo>
                      <a:pt x="708437" y="823171"/>
                      <a:pt x="705533" y="819735"/>
                      <a:pt x="705856" y="815764"/>
                    </a:cubicBezTo>
                    <a:cubicBezTo>
                      <a:pt x="706179" y="811899"/>
                      <a:pt x="709620" y="809001"/>
                      <a:pt x="713599" y="809323"/>
                    </a:cubicBezTo>
                    <a:cubicBezTo>
                      <a:pt x="736182" y="810611"/>
                      <a:pt x="759734" y="812972"/>
                      <a:pt x="783501" y="817052"/>
                    </a:cubicBezTo>
                    <a:cubicBezTo>
                      <a:pt x="798879" y="819735"/>
                      <a:pt x="814258" y="823063"/>
                      <a:pt x="829421" y="827142"/>
                    </a:cubicBezTo>
                    <a:cubicBezTo>
                      <a:pt x="848456" y="832295"/>
                      <a:pt x="867061" y="838736"/>
                      <a:pt x="885128" y="846036"/>
                    </a:cubicBezTo>
                    <a:close/>
                    <a:moveTo>
                      <a:pt x="932015" y="992353"/>
                    </a:moveTo>
                    <a:cubicBezTo>
                      <a:pt x="936532" y="990957"/>
                      <a:pt x="971376" y="976894"/>
                      <a:pt x="986109" y="974210"/>
                    </a:cubicBezTo>
                    <a:cubicBezTo>
                      <a:pt x="986754" y="974210"/>
                      <a:pt x="987399" y="973888"/>
                      <a:pt x="988045" y="973781"/>
                    </a:cubicBezTo>
                    <a:cubicBezTo>
                      <a:pt x="987614" y="973459"/>
                      <a:pt x="987292" y="973137"/>
                      <a:pt x="987077" y="972922"/>
                    </a:cubicBezTo>
                    <a:cubicBezTo>
                      <a:pt x="987399" y="973244"/>
                      <a:pt x="987829" y="973459"/>
                      <a:pt x="988260" y="973674"/>
                    </a:cubicBezTo>
                    <a:cubicBezTo>
                      <a:pt x="988798" y="973566"/>
                      <a:pt x="989120" y="973566"/>
                      <a:pt x="989120" y="973888"/>
                    </a:cubicBezTo>
                    <a:lnTo>
                      <a:pt x="989120" y="973996"/>
                    </a:lnTo>
                    <a:cubicBezTo>
                      <a:pt x="991701" y="974962"/>
                      <a:pt x="994820" y="974103"/>
                      <a:pt x="996648" y="971849"/>
                    </a:cubicBezTo>
                    <a:cubicBezTo>
                      <a:pt x="999014" y="968843"/>
                      <a:pt x="998476" y="964549"/>
                      <a:pt x="995573" y="962187"/>
                    </a:cubicBezTo>
                    <a:cubicBezTo>
                      <a:pt x="994282" y="961221"/>
                      <a:pt x="992024" y="960255"/>
                      <a:pt x="988798" y="960255"/>
                    </a:cubicBezTo>
                    <a:cubicBezTo>
                      <a:pt x="986109" y="960255"/>
                      <a:pt x="981915" y="960899"/>
                      <a:pt x="976968" y="962187"/>
                    </a:cubicBezTo>
                    <a:cubicBezTo>
                      <a:pt x="959976" y="966481"/>
                      <a:pt x="932015" y="977109"/>
                      <a:pt x="927929" y="978290"/>
                    </a:cubicBezTo>
                    <a:cubicBezTo>
                      <a:pt x="923197" y="979578"/>
                      <a:pt x="918573" y="981188"/>
                      <a:pt x="913841" y="982584"/>
                    </a:cubicBezTo>
                    <a:cubicBezTo>
                      <a:pt x="914056" y="982047"/>
                      <a:pt x="915024" y="981403"/>
                      <a:pt x="915132" y="980973"/>
                    </a:cubicBezTo>
                    <a:cubicBezTo>
                      <a:pt x="915669" y="978934"/>
                      <a:pt x="915239" y="976787"/>
                      <a:pt x="913626" y="974747"/>
                    </a:cubicBezTo>
                    <a:cubicBezTo>
                      <a:pt x="912981" y="973888"/>
                      <a:pt x="911690" y="972815"/>
                      <a:pt x="909755" y="971956"/>
                    </a:cubicBezTo>
                    <a:cubicBezTo>
                      <a:pt x="906958" y="970883"/>
                      <a:pt x="900613" y="969809"/>
                      <a:pt x="897925" y="968736"/>
                    </a:cubicBezTo>
                    <a:lnTo>
                      <a:pt x="870609" y="958860"/>
                    </a:lnTo>
                    <a:lnTo>
                      <a:pt x="800815" y="933310"/>
                    </a:lnTo>
                    <a:cubicBezTo>
                      <a:pt x="782425" y="927192"/>
                      <a:pt x="764143" y="921287"/>
                      <a:pt x="745539" y="916135"/>
                    </a:cubicBezTo>
                    <a:cubicBezTo>
                      <a:pt x="726934" y="910874"/>
                      <a:pt x="708222" y="906366"/>
                      <a:pt x="689402" y="902287"/>
                    </a:cubicBezTo>
                    <a:cubicBezTo>
                      <a:pt x="651763" y="894128"/>
                      <a:pt x="613800" y="888331"/>
                      <a:pt x="575301" y="883823"/>
                    </a:cubicBezTo>
                    <a:cubicBezTo>
                      <a:pt x="571429" y="883286"/>
                      <a:pt x="567773" y="886077"/>
                      <a:pt x="567235" y="889941"/>
                    </a:cubicBezTo>
                    <a:cubicBezTo>
                      <a:pt x="566697" y="893806"/>
                      <a:pt x="569493" y="897456"/>
                      <a:pt x="573365" y="897993"/>
                    </a:cubicBezTo>
                    <a:cubicBezTo>
                      <a:pt x="611220" y="903790"/>
                      <a:pt x="648321" y="911519"/>
                      <a:pt x="685208" y="920429"/>
                    </a:cubicBezTo>
                    <a:cubicBezTo>
                      <a:pt x="703705" y="924830"/>
                      <a:pt x="722095" y="929661"/>
                      <a:pt x="740377" y="934599"/>
                    </a:cubicBezTo>
                    <a:cubicBezTo>
                      <a:pt x="758659" y="939644"/>
                      <a:pt x="776941" y="944797"/>
                      <a:pt x="795115" y="950594"/>
                    </a:cubicBezTo>
                    <a:lnTo>
                      <a:pt x="865555" y="973566"/>
                    </a:lnTo>
                    <a:lnTo>
                      <a:pt x="892978" y="982154"/>
                    </a:lnTo>
                    <a:cubicBezTo>
                      <a:pt x="894591" y="982691"/>
                      <a:pt x="898570" y="982584"/>
                      <a:pt x="901474" y="982906"/>
                    </a:cubicBezTo>
                    <a:cubicBezTo>
                      <a:pt x="901474" y="983120"/>
                      <a:pt x="901581" y="983228"/>
                      <a:pt x="901689" y="983443"/>
                    </a:cubicBezTo>
                    <a:cubicBezTo>
                      <a:pt x="902549" y="985053"/>
                      <a:pt x="904700" y="984409"/>
                      <a:pt x="906421" y="984838"/>
                    </a:cubicBezTo>
                    <a:cubicBezTo>
                      <a:pt x="881041" y="992245"/>
                      <a:pt x="855768" y="999760"/>
                      <a:pt x="830712" y="1008025"/>
                    </a:cubicBezTo>
                    <a:cubicBezTo>
                      <a:pt x="798557" y="1018546"/>
                      <a:pt x="766617" y="1029710"/>
                      <a:pt x="734784" y="1041196"/>
                    </a:cubicBezTo>
                    <a:cubicBezTo>
                      <a:pt x="648214" y="1072649"/>
                      <a:pt x="560675" y="1104210"/>
                      <a:pt x="473029" y="1135771"/>
                    </a:cubicBezTo>
                    <a:cubicBezTo>
                      <a:pt x="460877" y="1140172"/>
                      <a:pt x="448617" y="1144466"/>
                      <a:pt x="436465" y="1148760"/>
                    </a:cubicBezTo>
                    <a:cubicBezTo>
                      <a:pt x="436357" y="1148652"/>
                      <a:pt x="436465" y="1148652"/>
                      <a:pt x="436357" y="1148652"/>
                    </a:cubicBezTo>
                    <a:cubicBezTo>
                      <a:pt x="432808" y="1145754"/>
                      <a:pt x="414849" y="1138669"/>
                      <a:pt x="407429" y="1136200"/>
                    </a:cubicBezTo>
                    <a:cubicBezTo>
                      <a:pt x="399040" y="1133302"/>
                      <a:pt x="390652" y="1130618"/>
                      <a:pt x="382156" y="1128042"/>
                    </a:cubicBezTo>
                    <a:cubicBezTo>
                      <a:pt x="373661" y="1125465"/>
                      <a:pt x="365165" y="1123103"/>
                      <a:pt x="356562" y="1120956"/>
                    </a:cubicBezTo>
                    <a:cubicBezTo>
                      <a:pt x="339677" y="1116770"/>
                      <a:pt x="322578" y="1112905"/>
                      <a:pt x="305372" y="1109899"/>
                    </a:cubicBezTo>
                    <a:cubicBezTo>
                      <a:pt x="293972" y="1107860"/>
                      <a:pt x="282466" y="1106142"/>
                      <a:pt x="270958" y="1104747"/>
                    </a:cubicBezTo>
                    <a:cubicBezTo>
                      <a:pt x="242138" y="1101097"/>
                      <a:pt x="213101" y="1099057"/>
                      <a:pt x="184280" y="1097662"/>
                    </a:cubicBezTo>
                    <a:cubicBezTo>
                      <a:pt x="180409" y="1097447"/>
                      <a:pt x="176967" y="1100346"/>
                      <a:pt x="176645" y="1104317"/>
                    </a:cubicBezTo>
                    <a:cubicBezTo>
                      <a:pt x="176430" y="1108182"/>
                      <a:pt x="179333" y="1111617"/>
                      <a:pt x="183312" y="1111939"/>
                    </a:cubicBezTo>
                    <a:cubicBezTo>
                      <a:pt x="211596" y="1114730"/>
                      <a:pt x="239987" y="1118595"/>
                      <a:pt x="268270" y="1123103"/>
                    </a:cubicBezTo>
                    <a:cubicBezTo>
                      <a:pt x="279562" y="1124928"/>
                      <a:pt x="290854" y="1126968"/>
                      <a:pt x="302038" y="1128900"/>
                    </a:cubicBezTo>
                    <a:cubicBezTo>
                      <a:pt x="318922" y="1131799"/>
                      <a:pt x="335806" y="1134805"/>
                      <a:pt x="352475" y="1138454"/>
                    </a:cubicBezTo>
                    <a:cubicBezTo>
                      <a:pt x="360863" y="1140172"/>
                      <a:pt x="369251" y="1142212"/>
                      <a:pt x="377640" y="1144251"/>
                    </a:cubicBezTo>
                    <a:cubicBezTo>
                      <a:pt x="386028" y="1146398"/>
                      <a:pt x="394416" y="1148652"/>
                      <a:pt x="402804" y="1151014"/>
                    </a:cubicBezTo>
                    <a:cubicBezTo>
                      <a:pt x="406030" y="1151980"/>
                      <a:pt x="413021" y="1153483"/>
                      <a:pt x="418935" y="1155093"/>
                    </a:cubicBezTo>
                    <a:cubicBezTo>
                      <a:pt x="378715" y="1169478"/>
                      <a:pt x="338602" y="1183970"/>
                      <a:pt x="298382" y="1198033"/>
                    </a:cubicBezTo>
                    <a:cubicBezTo>
                      <a:pt x="200734" y="1232277"/>
                      <a:pt x="102871" y="1265341"/>
                      <a:pt x="5116" y="1295398"/>
                    </a:cubicBezTo>
                    <a:cubicBezTo>
                      <a:pt x="1352" y="1296472"/>
                      <a:pt x="-799" y="1300444"/>
                      <a:pt x="277" y="1304201"/>
                    </a:cubicBezTo>
                    <a:cubicBezTo>
                      <a:pt x="1460" y="1307958"/>
                      <a:pt x="5439" y="1310105"/>
                      <a:pt x="9203" y="1309031"/>
                    </a:cubicBezTo>
                    <a:cubicBezTo>
                      <a:pt x="107603" y="1280155"/>
                      <a:pt x="206111" y="1248702"/>
                      <a:pt x="304296" y="1215316"/>
                    </a:cubicBezTo>
                    <a:cubicBezTo>
                      <a:pt x="362906" y="1195349"/>
                      <a:pt x="421409" y="1174953"/>
                      <a:pt x="479589" y="1153912"/>
                    </a:cubicBezTo>
                    <a:cubicBezTo>
                      <a:pt x="499161" y="1146828"/>
                      <a:pt x="518411" y="1139528"/>
                      <a:pt x="537984" y="1132335"/>
                    </a:cubicBezTo>
                    <a:cubicBezTo>
                      <a:pt x="516583" y="1153161"/>
                      <a:pt x="494322" y="1173021"/>
                      <a:pt x="471308" y="1192129"/>
                    </a:cubicBezTo>
                    <a:cubicBezTo>
                      <a:pt x="456683" y="1204366"/>
                      <a:pt x="441734" y="1216389"/>
                      <a:pt x="426786" y="1228305"/>
                    </a:cubicBezTo>
                    <a:cubicBezTo>
                      <a:pt x="404310" y="1246232"/>
                      <a:pt x="381726" y="1264160"/>
                      <a:pt x="358712" y="1281336"/>
                    </a:cubicBezTo>
                    <a:cubicBezTo>
                      <a:pt x="354733" y="1284341"/>
                      <a:pt x="336129" y="1300873"/>
                      <a:pt x="318814" y="1313755"/>
                    </a:cubicBezTo>
                    <a:cubicBezTo>
                      <a:pt x="311824" y="1318908"/>
                      <a:pt x="305157" y="1323524"/>
                      <a:pt x="299780" y="1326207"/>
                    </a:cubicBezTo>
                    <a:cubicBezTo>
                      <a:pt x="297736" y="1327174"/>
                      <a:pt x="294833" y="1329428"/>
                      <a:pt x="294725" y="1328140"/>
                    </a:cubicBezTo>
                    <a:cubicBezTo>
                      <a:pt x="291499" y="1327174"/>
                      <a:pt x="287950" y="1328891"/>
                      <a:pt x="286659" y="1332111"/>
                    </a:cubicBezTo>
                    <a:cubicBezTo>
                      <a:pt x="285154" y="1335547"/>
                      <a:pt x="286875" y="1339519"/>
                      <a:pt x="290316" y="1341021"/>
                    </a:cubicBezTo>
                    <a:cubicBezTo>
                      <a:pt x="292144" y="1341773"/>
                      <a:pt x="294618" y="1342095"/>
                      <a:pt x="297521" y="1341666"/>
                    </a:cubicBezTo>
                    <a:cubicBezTo>
                      <a:pt x="301285" y="1341021"/>
                      <a:pt x="306555" y="1338874"/>
                      <a:pt x="312470" y="1335547"/>
                    </a:cubicBezTo>
                    <a:cubicBezTo>
                      <a:pt x="332795" y="1324275"/>
                      <a:pt x="363659" y="1299048"/>
                      <a:pt x="369036" y="1295291"/>
                    </a:cubicBezTo>
                    <a:cubicBezTo>
                      <a:pt x="388609" y="1281336"/>
                      <a:pt x="408289" y="1267165"/>
                      <a:pt x="427431" y="1252351"/>
                    </a:cubicBezTo>
                    <a:cubicBezTo>
                      <a:pt x="440121" y="1242475"/>
                      <a:pt x="452704" y="1232277"/>
                      <a:pt x="464963" y="1221865"/>
                    </a:cubicBezTo>
                    <a:cubicBezTo>
                      <a:pt x="495827" y="1195564"/>
                      <a:pt x="525079" y="1167653"/>
                      <a:pt x="552609" y="1138239"/>
                    </a:cubicBezTo>
                    <a:cubicBezTo>
                      <a:pt x="555405" y="1135449"/>
                      <a:pt x="555298" y="1130940"/>
                      <a:pt x="552502" y="1128256"/>
                    </a:cubicBezTo>
                    <a:cubicBezTo>
                      <a:pt x="551534" y="1127290"/>
                      <a:pt x="550136" y="1128578"/>
                      <a:pt x="548845" y="1128256"/>
                    </a:cubicBezTo>
                    <a:cubicBezTo>
                      <a:pt x="613048" y="1104639"/>
                      <a:pt x="677250" y="1080915"/>
                      <a:pt x="740699" y="1057406"/>
                    </a:cubicBezTo>
                    <a:cubicBezTo>
                      <a:pt x="772317" y="1045597"/>
                      <a:pt x="803934" y="1034111"/>
                      <a:pt x="835874" y="1023162"/>
                    </a:cubicBezTo>
                    <a:cubicBezTo>
                      <a:pt x="867598" y="1012212"/>
                      <a:pt x="899645" y="1001906"/>
                      <a:pt x="932015" y="992353"/>
                    </a:cubicBezTo>
                    <a:close/>
                    <a:moveTo>
                      <a:pt x="430657" y="1148652"/>
                    </a:moveTo>
                    <a:cubicBezTo>
                      <a:pt x="430765" y="1148652"/>
                      <a:pt x="430872" y="1148652"/>
                      <a:pt x="430872" y="1148652"/>
                    </a:cubicBezTo>
                    <a:cubicBezTo>
                      <a:pt x="430765" y="1147364"/>
                      <a:pt x="429797" y="1148008"/>
                      <a:pt x="428829" y="1148867"/>
                    </a:cubicBezTo>
                    <a:cubicBezTo>
                      <a:pt x="429367" y="1148760"/>
                      <a:pt x="430012" y="1148652"/>
                      <a:pt x="430657" y="1148652"/>
                    </a:cubicBezTo>
                    <a:close/>
                    <a:moveTo>
                      <a:pt x="988260" y="973674"/>
                    </a:moveTo>
                    <a:lnTo>
                      <a:pt x="989120" y="973996"/>
                    </a:lnTo>
                    <a:cubicBezTo>
                      <a:pt x="989012" y="974425"/>
                      <a:pt x="988475" y="974103"/>
                      <a:pt x="988045" y="973781"/>
                    </a:cubicBezTo>
                    <a:lnTo>
                      <a:pt x="988260" y="973674"/>
                    </a:lnTo>
                    <a:close/>
                    <a:moveTo>
                      <a:pt x="731558" y="1073508"/>
                    </a:moveTo>
                    <a:cubicBezTo>
                      <a:pt x="735107" y="1075333"/>
                      <a:pt x="736505" y="1079627"/>
                      <a:pt x="734677" y="1083169"/>
                    </a:cubicBezTo>
                    <a:cubicBezTo>
                      <a:pt x="719621" y="1114193"/>
                      <a:pt x="701231" y="1143714"/>
                      <a:pt x="680261" y="1171303"/>
                    </a:cubicBezTo>
                    <a:cubicBezTo>
                      <a:pt x="669829" y="1185151"/>
                      <a:pt x="658860" y="1198462"/>
                      <a:pt x="647246" y="1211237"/>
                    </a:cubicBezTo>
                    <a:cubicBezTo>
                      <a:pt x="635739" y="1224011"/>
                      <a:pt x="623587" y="1236356"/>
                      <a:pt x="611327" y="1248272"/>
                    </a:cubicBezTo>
                    <a:cubicBezTo>
                      <a:pt x="603261" y="1256108"/>
                      <a:pt x="595088" y="1263838"/>
                      <a:pt x="586593" y="1271245"/>
                    </a:cubicBezTo>
                    <a:cubicBezTo>
                      <a:pt x="578097" y="1278652"/>
                      <a:pt x="569278" y="1285844"/>
                      <a:pt x="560138" y="1292500"/>
                    </a:cubicBezTo>
                    <a:cubicBezTo>
                      <a:pt x="554115" y="1296901"/>
                      <a:pt x="539919" y="1301517"/>
                      <a:pt x="532069" y="1305489"/>
                    </a:cubicBezTo>
                    <a:cubicBezTo>
                      <a:pt x="532284" y="1306670"/>
                      <a:pt x="532177" y="1307958"/>
                      <a:pt x="531639" y="1309139"/>
                    </a:cubicBezTo>
                    <a:cubicBezTo>
                      <a:pt x="530133" y="1312574"/>
                      <a:pt x="526154" y="1314184"/>
                      <a:pt x="522713" y="1312789"/>
                    </a:cubicBezTo>
                    <a:cubicBezTo>
                      <a:pt x="519164" y="1311393"/>
                      <a:pt x="517551" y="1309139"/>
                      <a:pt x="516798" y="1307529"/>
                    </a:cubicBezTo>
                    <a:cubicBezTo>
                      <a:pt x="515830" y="1305382"/>
                      <a:pt x="515830" y="1303235"/>
                      <a:pt x="516690" y="1300981"/>
                    </a:cubicBezTo>
                    <a:cubicBezTo>
                      <a:pt x="517551" y="1298726"/>
                      <a:pt x="520670" y="1295613"/>
                      <a:pt x="525616" y="1292929"/>
                    </a:cubicBezTo>
                    <a:cubicBezTo>
                      <a:pt x="532929" y="1288958"/>
                      <a:pt x="545404" y="1284449"/>
                      <a:pt x="550566" y="1280155"/>
                    </a:cubicBezTo>
                    <a:cubicBezTo>
                      <a:pt x="557449" y="1274680"/>
                      <a:pt x="563901" y="1268991"/>
                      <a:pt x="570354" y="1263086"/>
                    </a:cubicBezTo>
                    <a:cubicBezTo>
                      <a:pt x="580032" y="1254176"/>
                      <a:pt x="589281" y="1244944"/>
                      <a:pt x="598422" y="1235498"/>
                    </a:cubicBezTo>
                    <a:cubicBezTo>
                      <a:pt x="612510" y="1221113"/>
                      <a:pt x="626168" y="1206084"/>
                      <a:pt x="639610" y="1190841"/>
                    </a:cubicBezTo>
                    <a:cubicBezTo>
                      <a:pt x="652946" y="1175597"/>
                      <a:pt x="665850" y="1160139"/>
                      <a:pt x="678003" y="1144036"/>
                    </a:cubicBezTo>
                    <a:cubicBezTo>
                      <a:pt x="694241" y="1122567"/>
                      <a:pt x="709297" y="1100238"/>
                      <a:pt x="721987" y="1076621"/>
                    </a:cubicBezTo>
                    <a:cubicBezTo>
                      <a:pt x="723708" y="1073186"/>
                      <a:pt x="728009" y="1071791"/>
                      <a:pt x="731558" y="1073508"/>
                    </a:cubicBezTo>
                    <a:close/>
                    <a:moveTo>
                      <a:pt x="845122" y="1209841"/>
                    </a:moveTo>
                    <a:cubicBezTo>
                      <a:pt x="836734" y="1219288"/>
                      <a:pt x="828238" y="1228520"/>
                      <a:pt x="819635" y="1237752"/>
                    </a:cubicBezTo>
                    <a:cubicBezTo>
                      <a:pt x="816946" y="1240758"/>
                      <a:pt x="811999" y="1243978"/>
                      <a:pt x="806837" y="1246984"/>
                    </a:cubicBezTo>
                    <a:cubicBezTo>
                      <a:pt x="803934" y="1248702"/>
                      <a:pt x="800923" y="1250312"/>
                      <a:pt x="798772" y="1251922"/>
                    </a:cubicBezTo>
                    <a:cubicBezTo>
                      <a:pt x="799417" y="1253747"/>
                      <a:pt x="799309" y="1255679"/>
                      <a:pt x="798342" y="1257504"/>
                    </a:cubicBezTo>
                    <a:cubicBezTo>
                      <a:pt x="796513" y="1260725"/>
                      <a:pt x="792319" y="1261905"/>
                      <a:pt x="788985" y="1260081"/>
                    </a:cubicBezTo>
                    <a:cubicBezTo>
                      <a:pt x="785974" y="1258578"/>
                      <a:pt x="784576" y="1256323"/>
                      <a:pt x="783931" y="1254391"/>
                    </a:cubicBezTo>
                    <a:cubicBezTo>
                      <a:pt x="782856" y="1251385"/>
                      <a:pt x="783501" y="1247628"/>
                      <a:pt x="786727" y="1243871"/>
                    </a:cubicBezTo>
                    <a:cubicBezTo>
                      <a:pt x="791029" y="1239040"/>
                      <a:pt x="803611" y="1232921"/>
                      <a:pt x="808128" y="1227554"/>
                    </a:cubicBezTo>
                    <a:cubicBezTo>
                      <a:pt x="814796" y="1219610"/>
                      <a:pt x="821463" y="1211666"/>
                      <a:pt x="828130" y="1203615"/>
                    </a:cubicBezTo>
                    <a:cubicBezTo>
                      <a:pt x="834690" y="1195564"/>
                      <a:pt x="841251" y="1187513"/>
                      <a:pt x="847703" y="1179354"/>
                    </a:cubicBezTo>
                    <a:cubicBezTo>
                      <a:pt x="859748" y="1164111"/>
                      <a:pt x="871147" y="1148545"/>
                      <a:pt x="882331" y="1132765"/>
                    </a:cubicBezTo>
                    <a:cubicBezTo>
                      <a:pt x="893516" y="1117092"/>
                      <a:pt x="904377" y="1101097"/>
                      <a:pt x="914379" y="1084672"/>
                    </a:cubicBezTo>
                    <a:cubicBezTo>
                      <a:pt x="927821" y="1062881"/>
                      <a:pt x="940081" y="1040337"/>
                      <a:pt x="950512" y="1016613"/>
                    </a:cubicBezTo>
                    <a:cubicBezTo>
                      <a:pt x="952018" y="1012963"/>
                      <a:pt x="956212" y="1011246"/>
                      <a:pt x="959869" y="1012749"/>
                    </a:cubicBezTo>
                    <a:cubicBezTo>
                      <a:pt x="963418" y="1014252"/>
                      <a:pt x="965246" y="1018438"/>
                      <a:pt x="963740" y="1022088"/>
                    </a:cubicBezTo>
                    <a:cubicBezTo>
                      <a:pt x="951696" y="1053219"/>
                      <a:pt x="937070" y="1082740"/>
                      <a:pt x="919863" y="1110866"/>
                    </a:cubicBezTo>
                    <a:cubicBezTo>
                      <a:pt x="913088" y="1122137"/>
                      <a:pt x="905775" y="1133194"/>
                      <a:pt x="898140" y="1143929"/>
                    </a:cubicBezTo>
                    <a:cubicBezTo>
                      <a:pt x="886741" y="1160032"/>
                      <a:pt x="874373" y="1175382"/>
                      <a:pt x="861683" y="1190733"/>
                    </a:cubicBezTo>
                    <a:cubicBezTo>
                      <a:pt x="856199" y="1197174"/>
                      <a:pt x="850714" y="1203508"/>
                      <a:pt x="845122" y="1209841"/>
                    </a:cubicBezTo>
                    <a:close/>
                    <a:moveTo>
                      <a:pt x="686068" y="1049999"/>
                    </a:moveTo>
                    <a:cubicBezTo>
                      <a:pt x="686176" y="1050428"/>
                      <a:pt x="686391" y="1050750"/>
                      <a:pt x="686606" y="1051072"/>
                    </a:cubicBezTo>
                    <a:cubicBezTo>
                      <a:pt x="686283" y="1051394"/>
                      <a:pt x="685961" y="1050750"/>
                      <a:pt x="685853" y="1049999"/>
                    </a:cubicBezTo>
                    <a:lnTo>
                      <a:pt x="686068" y="1049999"/>
                    </a:lnTo>
                    <a:close/>
                    <a:moveTo>
                      <a:pt x="314298" y="988703"/>
                    </a:moveTo>
                    <a:cubicBezTo>
                      <a:pt x="310319" y="988488"/>
                      <a:pt x="307308" y="985267"/>
                      <a:pt x="307415" y="981296"/>
                    </a:cubicBezTo>
                    <a:cubicBezTo>
                      <a:pt x="307630" y="977323"/>
                      <a:pt x="310857" y="974318"/>
                      <a:pt x="314835" y="974425"/>
                    </a:cubicBezTo>
                    <a:cubicBezTo>
                      <a:pt x="363122" y="975499"/>
                      <a:pt x="410978" y="978183"/>
                      <a:pt x="458511" y="984194"/>
                    </a:cubicBezTo>
                    <a:cubicBezTo>
                      <a:pt x="477653" y="986556"/>
                      <a:pt x="496688" y="989454"/>
                      <a:pt x="515615" y="992889"/>
                    </a:cubicBezTo>
                    <a:cubicBezTo>
                      <a:pt x="543899" y="998149"/>
                      <a:pt x="571967" y="1004805"/>
                      <a:pt x="600035" y="1012319"/>
                    </a:cubicBezTo>
                    <a:cubicBezTo>
                      <a:pt x="605735" y="1013822"/>
                      <a:pt x="651225" y="1023591"/>
                      <a:pt x="676820" y="1032072"/>
                    </a:cubicBezTo>
                    <a:cubicBezTo>
                      <a:pt x="685853" y="1034970"/>
                      <a:pt x="692736" y="1038083"/>
                      <a:pt x="695425" y="1040445"/>
                    </a:cubicBezTo>
                    <a:cubicBezTo>
                      <a:pt x="697683" y="1042270"/>
                      <a:pt x="698651" y="1044309"/>
                      <a:pt x="698973" y="1045920"/>
                    </a:cubicBezTo>
                    <a:cubicBezTo>
                      <a:pt x="699726" y="1049569"/>
                      <a:pt x="697253" y="1053219"/>
                      <a:pt x="693596" y="1053971"/>
                    </a:cubicBezTo>
                    <a:cubicBezTo>
                      <a:pt x="690800" y="1054507"/>
                      <a:pt x="688112" y="1053326"/>
                      <a:pt x="686606" y="1051072"/>
                    </a:cubicBezTo>
                    <a:lnTo>
                      <a:pt x="686714" y="1050965"/>
                    </a:lnTo>
                    <a:cubicBezTo>
                      <a:pt x="687036" y="1050643"/>
                      <a:pt x="686714" y="1050321"/>
                      <a:pt x="686068" y="1049999"/>
                    </a:cubicBezTo>
                    <a:cubicBezTo>
                      <a:pt x="685853" y="1049569"/>
                      <a:pt x="685638" y="1049140"/>
                      <a:pt x="685530" y="1048603"/>
                    </a:cubicBezTo>
                    <a:cubicBezTo>
                      <a:pt x="685638" y="1048818"/>
                      <a:pt x="685746" y="1049462"/>
                      <a:pt x="685853" y="1049999"/>
                    </a:cubicBezTo>
                    <a:cubicBezTo>
                      <a:pt x="684670" y="1049569"/>
                      <a:pt x="682950" y="1049140"/>
                      <a:pt x="681552" y="1048603"/>
                    </a:cubicBezTo>
                    <a:cubicBezTo>
                      <a:pt x="659828" y="1040659"/>
                      <a:pt x="602186" y="1030569"/>
                      <a:pt x="595733" y="1028958"/>
                    </a:cubicBezTo>
                    <a:cubicBezTo>
                      <a:pt x="567988" y="1022196"/>
                      <a:pt x="540135" y="1016720"/>
                      <a:pt x="512174" y="1011783"/>
                    </a:cubicBezTo>
                    <a:cubicBezTo>
                      <a:pt x="493462" y="1008562"/>
                      <a:pt x="474749" y="1005556"/>
                      <a:pt x="456037" y="1002873"/>
                    </a:cubicBezTo>
                    <a:cubicBezTo>
                      <a:pt x="409149" y="996110"/>
                      <a:pt x="362046" y="991279"/>
                      <a:pt x="314298" y="988703"/>
                    </a:cubicBezTo>
                    <a:close/>
                    <a:moveTo>
                      <a:pt x="1328843" y="1253962"/>
                    </a:moveTo>
                    <a:cubicBezTo>
                      <a:pt x="1329166" y="1256431"/>
                      <a:pt x="1329489" y="1262764"/>
                      <a:pt x="1329489" y="1264589"/>
                    </a:cubicBezTo>
                    <a:cubicBezTo>
                      <a:pt x="1329489" y="1266092"/>
                      <a:pt x="1329273" y="1266951"/>
                      <a:pt x="1329273" y="1267058"/>
                    </a:cubicBezTo>
                    <a:cubicBezTo>
                      <a:pt x="1328520" y="1269742"/>
                      <a:pt x="1326907" y="1270815"/>
                      <a:pt x="1326047" y="1271245"/>
                    </a:cubicBezTo>
                    <a:cubicBezTo>
                      <a:pt x="1324004" y="1272318"/>
                      <a:pt x="1321961" y="1272533"/>
                      <a:pt x="1319810" y="1271567"/>
                    </a:cubicBezTo>
                    <a:cubicBezTo>
                      <a:pt x="1318950" y="1271138"/>
                      <a:pt x="1317551" y="1270386"/>
                      <a:pt x="1316583" y="1268561"/>
                    </a:cubicBezTo>
                    <a:cubicBezTo>
                      <a:pt x="1316476" y="1268239"/>
                      <a:pt x="1316046" y="1267702"/>
                      <a:pt x="1315938" y="1266521"/>
                    </a:cubicBezTo>
                    <a:lnTo>
                      <a:pt x="1315723" y="1265126"/>
                    </a:lnTo>
                    <a:cubicBezTo>
                      <a:pt x="1316261" y="1265126"/>
                      <a:pt x="1316368" y="1264267"/>
                      <a:pt x="1316261" y="1263194"/>
                    </a:cubicBezTo>
                    <a:cubicBezTo>
                      <a:pt x="1316153" y="1263301"/>
                      <a:pt x="1316046" y="1263408"/>
                      <a:pt x="1316046" y="1263516"/>
                    </a:cubicBezTo>
                    <a:cubicBezTo>
                      <a:pt x="1316046" y="1263516"/>
                      <a:pt x="1315831" y="1263731"/>
                      <a:pt x="1315723" y="1263945"/>
                    </a:cubicBezTo>
                    <a:cubicBezTo>
                      <a:pt x="1315831" y="1263408"/>
                      <a:pt x="1315938" y="1262872"/>
                      <a:pt x="1316153" y="1262335"/>
                    </a:cubicBezTo>
                    <a:cubicBezTo>
                      <a:pt x="1315831" y="1260188"/>
                      <a:pt x="1314970" y="1257397"/>
                      <a:pt x="1314755" y="1256216"/>
                    </a:cubicBezTo>
                    <a:lnTo>
                      <a:pt x="1309593" y="1234639"/>
                    </a:lnTo>
                    <a:cubicBezTo>
                      <a:pt x="1306905" y="1224441"/>
                      <a:pt x="1303571" y="1214350"/>
                      <a:pt x="1299807" y="1204474"/>
                    </a:cubicBezTo>
                    <a:cubicBezTo>
                      <a:pt x="1296043" y="1194598"/>
                      <a:pt x="1291956" y="1184722"/>
                      <a:pt x="1287547" y="1175060"/>
                    </a:cubicBezTo>
                    <a:cubicBezTo>
                      <a:pt x="1280772" y="1160032"/>
                      <a:pt x="1273460" y="1146613"/>
                      <a:pt x="1265824" y="1134053"/>
                    </a:cubicBezTo>
                    <a:cubicBezTo>
                      <a:pt x="1257543" y="1120419"/>
                      <a:pt x="1248833" y="1107967"/>
                      <a:pt x="1239261" y="1096052"/>
                    </a:cubicBezTo>
                    <a:cubicBezTo>
                      <a:pt x="1220764" y="1072864"/>
                      <a:pt x="1199363" y="1051824"/>
                      <a:pt x="1173768" y="1028743"/>
                    </a:cubicBezTo>
                    <a:cubicBezTo>
                      <a:pt x="1170757" y="1026167"/>
                      <a:pt x="1170435" y="1021766"/>
                      <a:pt x="1173016" y="1018760"/>
                    </a:cubicBezTo>
                    <a:cubicBezTo>
                      <a:pt x="1175597" y="1015754"/>
                      <a:pt x="1180114" y="1015433"/>
                      <a:pt x="1183125" y="1018009"/>
                    </a:cubicBezTo>
                    <a:cubicBezTo>
                      <a:pt x="1210547" y="1040445"/>
                      <a:pt x="1233777" y="1060949"/>
                      <a:pt x="1253672" y="1084243"/>
                    </a:cubicBezTo>
                    <a:cubicBezTo>
                      <a:pt x="1264103" y="1096588"/>
                      <a:pt x="1273674" y="1109577"/>
                      <a:pt x="1282385" y="1124069"/>
                    </a:cubicBezTo>
                    <a:cubicBezTo>
                      <a:pt x="1290343" y="1137381"/>
                      <a:pt x="1297441" y="1151873"/>
                      <a:pt x="1304109" y="1167868"/>
                    </a:cubicBezTo>
                    <a:cubicBezTo>
                      <a:pt x="1308410" y="1178066"/>
                      <a:pt x="1312282" y="1188372"/>
                      <a:pt x="1315831" y="1198892"/>
                    </a:cubicBezTo>
                    <a:cubicBezTo>
                      <a:pt x="1319272" y="1209412"/>
                      <a:pt x="1322283" y="1220147"/>
                      <a:pt x="1324541" y="1230989"/>
                    </a:cubicBezTo>
                    <a:lnTo>
                      <a:pt x="1328843" y="1253962"/>
                    </a:lnTo>
                    <a:close/>
                    <a:moveTo>
                      <a:pt x="1406381" y="789463"/>
                    </a:moveTo>
                    <a:cubicBezTo>
                      <a:pt x="1407133" y="789356"/>
                      <a:pt x="1407886" y="789356"/>
                      <a:pt x="1408639" y="789463"/>
                    </a:cubicBezTo>
                    <a:cubicBezTo>
                      <a:pt x="1412403" y="790215"/>
                      <a:pt x="1414769" y="793864"/>
                      <a:pt x="1414016" y="797514"/>
                    </a:cubicBezTo>
                    <a:cubicBezTo>
                      <a:pt x="1414016" y="797944"/>
                      <a:pt x="1411865" y="802774"/>
                      <a:pt x="1405735" y="803204"/>
                    </a:cubicBezTo>
                    <a:cubicBezTo>
                      <a:pt x="1401541" y="803418"/>
                      <a:pt x="1391217" y="803741"/>
                      <a:pt x="1390142" y="803848"/>
                    </a:cubicBezTo>
                    <a:cubicBezTo>
                      <a:pt x="1385302" y="804492"/>
                      <a:pt x="1380463" y="805351"/>
                      <a:pt x="1375731" y="806424"/>
                    </a:cubicBezTo>
                    <a:cubicBezTo>
                      <a:pt x="1368418" y="807927"/>
                      <a:pt x="1361213" y="809967"/>
                      <a:pt x="1354116" y="812006"/>
                    </a:cubicBezTo>
                    <a:cubicBezTo>
                      <a:pt x="1342071" y="815441"/>
                      <a:pt x="1329489" y="819199"/>
                      <a:pt x="1316691" y="823171"/>
                    </a:cubicBezTo>
                    <a:cubicBezTo>
                      <a:pt x="1304539" y="826821"/>
                      <a:pt x="1292279" y="830685"/>
                      <a:pt x="1280450" y="835408"/>
                    </a:cubicBezTo>
                    <a:cubicBezTo>
                      <a:pt x="1264426" y="841634"/>
                      <a:pt x="1249262" y="848934"/>
                      <a:pt x="1236250" y="858811"/>
                    </a:cubicBezTo>
                    <a:cubicBezTo>
                      <a:pt x="1233131" y="861280"/>
                      <a:pt x="1228615" y="860850"/>
                      <a:pt x="1226141" y="857737"/>
                    </a:cubicBezTo>
                    <a:cubicBezTo>
                      <a:pt x="1223668" y="854731"/>
                      <a:pt x="1224098" y="850222"/>
                      <a:pt x="1227217" y="847754"/>
                    </a:cubicBezTo>
                    <a:cubicBezTo>
                      <a:pt x="1240552" y="835945"/>
                      <a:pt x="1256360" y="826391"/>
                      <a:pt x="1273352" y="818662"/>
                    </a:cubicBezTo>
                    <a:cubicBezTo>
                      <a:pt x="1285504" y="813187"/>
                      <a:pt x="1298301" y="808571"/>
                      <a:pt x="1311099" y="804707"/>
                    </a:cubicBezTo>
                    <a:cubicBezTo>
                      <a:pt x="1324112" y="800842"/>
                      <a:pt x="1337231" y="797836"/>
                      <a:pt x="1349599" y="794938"/>
                    </a:cubicBezTo>
                    <a:cubicBezTo>
                      <a:pt x="1356051" y="793435"/>
                      <a:pt x="1362396" y="792039"/>
                      <a:pt x="1368956" y="791073"/>
                    </a:cubicBezTo>
                    <a:cubicBezTo>
                      <a:pt x="1375516" y="790000"/>
                      <a:pt x="1382184" y="789141"/>
                      <a:pt x="1388851" y="788819"/>
                    </a:cubicBezTo>
                    <a:cubicBezTo>
                      <a:pt x="1389927" y="788819"/>
                      <a:pt x="1398960" y="789248"/>
                      <a:pt x="1404015" y="789356"/>
                    </a:cubicBezTo>
                    <a:cubicBezTo>
                      <a:pt x="1403584" y="789892"/>
                      <a:pt x="1403154" y="790537"/>
                      <a:pt x="1402724" y="791181"/>
                    </a:cubicBezTo>
                    <a:cubicBezTo>
                      <a:pt x="1403584" y="790322"/>
                      <a:pt x="1404768" y="789785"/>
                      <a:pt x="1405950" y="789463"/>
                    </a:cubicBezTo>
                    <a:cubicBezTo>
                      <a:pt x="1405735" y="789463"/>
                      <a:pt x="1405520" y="789463"/>
                      <a:pt x="1405413" y="789463"/>
                    </a:cubicBezTo>
                    <a:lnTo>
                      <a:pt x="1404015" y="789356"/>
                    </a:lnTo>
                    <a:cubicBezTo>
                      <a:pt x="1405198" y="787960"/>
                      <a:pt x="1406273" y="787316"/>
                      <a:pt x="1406381" y="789463"/>
                    </a:cubicBezTo>
                    <a:close/>
                    <a:moveTo>
                      <a:pt x="1062678" y="635310"/>
                    </a:moveTo>
                    <a:cubicBezTo>
                      <a:pt x="1063431" y="610942"/>
                      <a:pt x="1063646" y="586359"/>
                      <a:pt x="1062678" y="563064"/>
                    </a:cubicBezTo>
                    <a:cubicBezTo>
                      <a:pt x="1061603" y="536871"/>
                      <a:pt x="1059344" y="512396"/>
                      <a:pt x="1055366" y="491463"/>
                    </a:cubicBezTo>
                    <a:cubicBezTo>
                      <a:pt x="1054505" y="487813"/>
                      <a:pt x="1056871" y="484163"/>
                      <a:pt x="1060528" y="483411"/>
                    </a:cubicBezTo>
                    <a:cubicBezTo>
                      <a:pt x="1064184" y="482553"/>
                      <a:pt x="1067840" y="484914"/>
                      <a:pt x="1068701" y="488564"/>
                    </a:cubicBezTo>
                    <a:cubicBezTo>
                      <a:pt x="1073862" y="509927"/>
                      <a:pt x="1077734" y="535046"/>
                      <a:pt x="1079885" y="561991"/>
                    </a:cubicBezTo>
                    <a:cubicBezTo>
                      <a:pt x="1081713" y="585822"/>
                      <a:pt x="1082573" y="610942"/>
                      <a:pt x="1081928" y="635847"/>
                    </a:cubicBezTo>
                    <a:cubicBezTo>
                      <a:pt x="1081391" y="656029"/>
                      <a:pt x="1079993" y="675888"/>
                      <a:pt x="1077842" y="694889"/>
                    </a:cubicBezTo>
                    <a:cubicBezTo>
                      <a:pt x="1074185" y="728704"/>
                      <a:pt x="1068163" y="759405"/>
                      <a:pt x="1061280" y="782378"/>
                    </a:cubicBezTo>
                    <a:cubicBezTo>
                      <a:pt x="1060312" y="786135"/>
                      <a:pt x="1056333" y="788390"/>
                      <a:pt x="1052569" y="787316"/>
                    </a:cubicBezTo>
                    <a:cubicBezTo>
                      <a:pt x="1048698" y="786242"/>
                      <a:pt x="1046547" y="782378"/>
                      <a:pt x="1047515" y="778621"/>
                    </a:cubicBezTo>
                    <a:cubicBezTo>
                      <a:pt x="1053215" y="756078"/>
                      <a:pt x="1057086" y="726020"/>
                      <a:pt x="1059667" y="693171"/>
                    </a:cubicBezTo>
                    <a:cubicBezTo>
                      <a:pt x="1061065" y="674492"/>
                      <a:pt x="1062033" y="655062"/>
                      <a:pt x="1062678" y="635310"/>
                    </a:cubicBezTo>
                    <a:close/>
                    <a:moveTo>
                      <a:pt x="1088166" y="1463936"/>
                    </a:moveTo>
                    <a:cubicBezTo>
                      <a:pt x="1082143" y="1541549"/>
                      <a:pt x="1075046" y="1619162"/>
                      <a:pt x="1067840" y="1696776"/>
                    </a:cubicBezTo>
                    <a:cubicBezTo>
                      <a:pt x="1066442" y="1711590"/>
                      <a:pt x="1064829" y="1726189"/>
                      <a:pt x="1063001" y="1740896"/>
                    </a:cubicBezTo>
                    <a:cubicBezTo>
                      <a:pt x="1056011" y="1799294"/>
                      <a:pt x="1046870" y="1857370"/>
                      <a:pt x="1041278" y="1915982"/>
                    </a:cubicBezTo>
                    <a:cubicBezTo>
                      <a:pt x="1039772" y="1931763"/>
                      <a:pt x="1033319" y="1956882"/>
                      <a:pt x="1031491" y="1978674"/>
                    </a:cubicBezTo>
                    <a:cubicBezTo>
                      <a:pt x="1030631" y="1987906"/>
                      <a:pt x="1030631" y="1996494"/>
                      <a:pt x="1032674" y="2003257"/>
                    </a:cubicBezTo>
                    <a:cubicBezTo>
                      <a:pt x="1033750" y="2006799"/>
                      <a:pt x="1031706" y="2010664"/>
                      <a:pt x="1028050" y="2011737"/>
                    </a:cubicBezTo>
                    <a:cubicBezTo>
                      <a:pt x="1024393" y="2012811"/>
                      <a:pt x="1020629" y="2010771"/>
                      <a:pt x="1019554" y="2007121"/>
                    </a:cubicBezTo>
                    <a:cubicBezTo>
                      <a:pt x="1017081" y="1999070"/>
                      <a:pt x="1016651" y="1988765"/>
                      <a:pt x="1017403" y="1977600"/>
                    </a:cubicBezTo>
                    <a:cubicBezTo>
                      <a:pt x="1018909" y="1955809"/>
                      <a:pt x="1024931" y="1930474"/>
                      <a:pt x="1026222" y="1914587"/>
                    </a:cubicBezTo>
                    <a:cubicBezTo>
                      <a:pt x="1027512" y="1899880"/>
                      <a:pt x="1028910" y="1885173"/>
                      <a:pt x="1030416" y="1870466"/>
                    </a:cubicBezTo>
                    <a:cubicBezTo>
                      <a:pt x="1036653" y="1812068"/>
                      <a:pt x="1045042" y="1753885"/>
                      <a:pt x="1049988" y="1695273"/>
                    </a:cubicBezTo>
                    <a:cubicBezTo>
                      <a:pt x="1053968" y="1648683"/>
                      <a:pt x="1057624" y="1602094"/>
                      <a:pt x="1061495" y="1555505"/>
                    </a:cubicBezTo>
                    <a:cubicBezTo>
                      <a:pt x="1063431" y="1530922"/>
                      <a:pt x="1065367" y="1506446"/>
                      <a:pt x="1067410" y="1481863"/>
                    </a:cubicBezTo>
                    <a:cubicBezTo>
                      <a:pt x="1066657" y="1483903"/>
                      <a:pt x="1065474" y="1486265"/>
                      <a:pt x="1062356" y="1489056"/>
                    </a:cubicBezTo>
                    <a:cubicBezTo>
                      <a:pt x="1057516" y="1493135"/>
                      <a:pt x="1048913" y="1498610"/>
                      <a:pt x="1045579" y="1502582"/>
                    </a:cubicBezTo>
                    <a:lnTo>
                      <a:pt x="1005896" y="1549815"/>
                    </a:lnTo>
                    <a:cubicBezTo>
                      <a:pt x="994174" y="1563341"/>
                      <a:pt x="982990" y="1577082"/>
                      <a:pt x="972021" y="1590822"/>
                    </a:cubicBezTo>
                    <a:cubicBezTo>
                      <a:pt x="960944" y="1604670"/>
                      <a:pt x="950083" y="1618626"/>
                      <a:pt x="939758" y="1632903"/>
                    </a:cubicBezTo>
                    <a:cubicBezTo>
                      <a:pt x="926208" y="1651904"/>
                      <a:pt x="913303" y="1671442"/>
                      <a:pt x="901689" y="1692267"/>
                    </a:cubicBezTo>
                    <a:cubicBezTo>
                      <a:pt x="899860" y="1695702"/>
                      <a:pt x="895452" y="1697098"/>
                      <a:pt x="892010" y="1695273"/>
                    </a:cubicBezTo>
                    <a:cubicBezTo>
                      <a:pt x="888569" y="1693448"/>
                      <a:pt x="887171" y="1689154"/>
                      <a:pt x="888999" y="1685612"/>
                    </a:cubicBezTo>
                    <a:cubicBezTo>
                      <a:pt x="902549" y="1658130"/>
                      <a:pt x="917928" y="1632366"/>
                      <a:pt x="935242" y="1607783"/>
                    </a:cubicBezTo>
                    <a:cubicBezTo>
                      <a:pt x="943845" y="1595439"/>
                      <a:pt x="952986" y="1583523"/>
                      <a:pt x="962557" y="1571822"/>
                    </a:cubicBezTo>
                    <a:cubicBezTo>
                      <a:pt x="972021" y="1560228"/>
                      <a:pt x="982022" y="1549064"/>
                      <a:pt x="992239" y="1537792"/>
                    </a:cubicBezTo>
                    <a:lnTo>
                      <a:pt x="1033965" y="1492383"/>
                    </a:lnTo>
                    <a:cubicBezTo>
                      <a:pt x="1037836" y="1488304"/>
                      <a:pt x="1047192" y="1482937"/>
                      <a:pt x="1052677" y="1478750"/>
                    </a:cubicBezTo>
                    <a:cubicBezTo>
                      <a:pt x="1052462" y="1477891"/>
                      <a:pt x="1052462" y="1477033"/>
                      <a:pt x="1052677" y="1476174"/>
                    </a:cubicBezTo>
                    <a:cubicBezTo>
                      <a:pt x="1053322" y="1472524"/>
                      <a:pt x="1056871" y="1470055"/>
                      <a:pt x="1060635" y="1470699"/>
                    </a:cubicBezTo>
                    <a:cubicBezTo>
                      <a:pt x="1064076" y="1471236"/>
                      <a:pt x="1065905" y="1472953"/>
                      <a:pt x="1066872" y="1474349"/>
                    </a:cubicBezTo>
                    <a:cubicBezTo>
                      <a:pt x="1067625" y="1475315"/>
                      <a:pt x="1067518" y="1476603"/>
                      <a:pt x="1067733" y="1477784"/>
                    </a:cubicBezTo>
                    <a:cubicBezTo>
                      <a:pt x="1069346" y="1457173"/>
                      <a:pt x="1071067" y="1436562"/>
                      <a:pt x="1072680" y="1415844"/>
                    </a:cubicBezTo>
                    <a:cubicBezTo>
                      <a:pt x="1077519" y="1353689"/>
                      <a:pt x="1082358" y="1291641"/>
                      <a:pt x="1086660" y="1229486"/>
                    </a:cubicBezTo>
                    <a:cubicBezTo>
                      <a:pt x="1089994" y="1182897"/>
                      <a:pt x="1089456" y="1135556"/>
                      <a:pt x="1091607" y="1088644"/>
                    </a:cubicBezTo>
                    <a:cubicBezTo>
                      <a:pt x="1092575" y="1068248"/>
                      <a:pt x="1093973" y="1047959"/>
                      <a:pt x="1096339" y="1027777"/>
                    </a:cubicBezTo>
                    <a:cubicBezTo>
                      <a:pt x="1096769" y="1023913"/>
                      <a:pt x="1100318" y="1021122"/>
                      <a:pt x="1104297" y="1021551"/>
                    </a:cubicBezTo>
                    <a:cubicBezTo>
                      <a:pt x="1108168" y="1021981"/>
                      <a:pt x="1110964" y="1025416"/>
                      <a:pt x="1110534" y="1029388"/>
                    </a:cubicBezTo>
                    <a:cubicBezTo>
                      <a:pt x="1108491" y="1049247"/>
                      <a:pt x="1107415" y="1069214"/>
                      <a:pt x="1106878" y="1089181"/>
                    </a:cubicBezTo>
                    <a:cubicBezTo>
                      <a:pt x="1105372" y="1136307"/>
                      <a:pt x="1106555" y="1183755"/>
                      <a:pt x="1103867" y="1230560"/>
                    </a:cubicBezTo>
                    <a:cubicBezTo>
                      <a:pt x="1099242" y="1308388"/>
                      <a:pt x="1094188" y="1386215"/>
                      <a:pt x="1088166" y="1463936"/>
                    </a:cubicBezTo>
                    <a:close/>
                    <a:moveTo>
                      <a:pt x="1171510" y="1678312"/>
                    </a:moveTo>
                    <a:cubicBezTo>
                      <a:pt x="1172370" y="1681747"/>
                      <a:pt x="1183662" y="1722969"/>
                      <a:pt x="1185276" y="1739501"/>
                    </a:cubicBezTo>
                    <a:cubicBezTo>
                      <a:pt x="1185813" y="1744439"/>
                      <a:pt x="1185276" y="1747981"/>
                      <a:pt x="1184415" y="1749484"/>
                    </a:cubicBezTo>
                    <a:cubicBezTo>
                      <a:pt x="1183340" y="1751524"/>
                      <a:pt x="1181942" y="1752705"/>
                      <a:pt x="1180329" y="1753348"/>
                    </a:cubicBezTo>
                    <a:cubicBezTo>
                      <a:pt x="1176780" y="1754637"/>
                      <a:pt x="1172801" y="1752919"/>
                      <a:pt x="1171403" y="1749484"/>
                    </a:cubicBezTo>
                    <a:cubicBezTo>
                      <a:pt x="1170757" y="1747767"/>
                      <a:pt x="1170865" y="1745942"/>
                      <a:pt x="1171510" y="1744439"/>
                    </a:cubicBezTo>
                    <a:cubicBezTo>
                      <a:pt x="1171510" y="1744546"/>
                      <a:pt x="1171618" y="1744546"/>
                      <a:pt x="1171725" y="1744546"/>
                    </a:cubicBezTo>
                    <a:cubicBezTo>
                      <a:pt x="1172155" y="1744546"/>
                      <a:pt x="1172048" y="1744117"/>
                      <a:pt x="1171940" y="1743472"/>
                    </a:cubicBezTo>
                    <a:cubicBezTo>
                      <a:pt x="1171725" y="1742721"/>
                      <a:pt x="1171510" y="1741970"/>
                      <a:pt x="1171403" y="1741218"/>
                    </a:cubicBezTo>
                    <a:cubicBezTo>
                      <a:pt x="1169037" y="1725331"/>
                      <a:pt x="1156024" y="1686041"/>
                      <a:pt x="1155056" y="1682820"/>
                    </a:cubicBezTo>
                    <a:cubicBezTo>
                      <a:pt x="1147959" y="1658238"/>
                      <a:pt x="1140108" y="1633762"/>
                      <a:pt x="1132258" y="1609286"/>
                    </a:cubicBezTo>
                    <a:cubicBezTo>
                      <a:pt x="1126988" y="1592969"/>
                      <a:pt x="1121719" y="1576760"/>
                      <a:pt x="1116341" y="1560550"/>
                    </a:cubicBezTo>
                    <a:cubicBezTo>
                      <a:pt x="1107200" y="1533498"/>
                      <a:pt x="1097737" y="1506661"/>
                      <a:pt x="1087198" y="1480146"/>
                    </a:cubicBezTo>
                    <a:cubicBezTo>
                      <a:pt x="1085692" y="1476496"/>
                      <a:pt x="1087305" y="1472309"/>
                      <a:pt x="1090962" y="1470806"/>
                    </a:cubicBezTo>
                    <a:cubicBezTo>
                      <a:pt x="1094618" y="1469303"/>
                      <a:pt x="1098812" y="1471021"/>
                      <a:pt x="1100318" y="1474564"/>
                    </a:cubicBezTo>
                    <a:cubicBezTo>
                      <a:pt x="1115159" y="1507413"/>
                      <a:pt x="1129031" y="1540690"/>
                      <a:pt x="1140968" y="1574720"/>
                    </a:cubicBezTo>
                    <a:cubicBezTo>
                      <a:pt x="1145808" y="1588353"/>
                      <a:pt x="1150325" y="1602094"/>
                      <a:pt x="1154411" y="1615835"/>
                    </a:cubicBezTo>
                    <a:cubicBezTo>
                      <a:pt x="1160756" y="1636553"/>
                      <a:pt x="1166241" y="1657486"/>
                      <a:pt x="1171510" y="1678312"/>
                    </a:cubicBezTo>
                    <a:close/>
                    <a:moveTo>
                      <a:pt x="1238186" y="1451269"/>
                    </a:moveTo>
                    <a:cubicBezTo>
                      <a:pt x="1253672" y="1488197"/>
                      <a:pt x="1267975" y="1525769"/>
                      <a:pt x="1287332" y="1560550"/>
                    </a:cubicBezTo>
                    <a:cubicBezTo>
                      <a:pt x="1289268" y="1563878"/>
                      <a:pt x="1288192" y="1568065"/>
                      <a:pt x="1284859" y="1569889"/>
                    </a:cubicBezTo>
                    <a:cubicBezTo>
                      <a:pt x="1281633" y="1571822"/>
                      <a:pt x="1277438" y="1570748"/>
                      <a:pt x="1275610" y="1567420"/>
                    </a:cubicBezTo>
                    <a:cubicBezTo>
                      <a:pt x="1251091" y="1527272"/>
                      <a:pt x="1232809" y="1483259"/>
                      <a:pt x="1213021" y="1440319"/>
                    </a:cubicBezTo>
                    <a:cubicBezTo>
                      <a:pt x="1207859" y="1429048"/>
                      <a:pt x="1202590" y="1417883"/>
                      <a:pt x="1196997" y="1406827"/>
                    </a:cubicBezTo>
                    <a:cubicBezTo>
                      <a:pt x="1188824" y="1390295"/>
                      <a:pt x="1180006" y="1374085"/>
                      <a:pt x="1170005" y="1358734"/>
                    </a:cubicBezTo>
                    <a:cubicBezTo>
                      <a:pt x="1152798" y="1332111"/>
                      <a:pt x="1132150" y="1307529"/>
                      <a:pt x="1104404" y="1286918"/>
                    </a:cubicBezTo>
                    <a:cubicBezTo>
                      <a:pt x="1101286" y="1284556"/>
                      <a:pt x="1100533" y="1280155"/>
                      <a:pt x="1102791" y="1276934"/>
                    </a:cubicBezTo>
                    <a:cubicBezTo>
                      <a:pt x="1105049" y="1273714"/>
                      <a:pt x="1109566" y="1273070"/>
                      <a:pt x="1112793" y="1275324"/>
                    </a:cubicBezTo>
                    <a:cubicBezTo>
                      <a:pt x="1153121" y="1303020"/>
                      <a:pt x="1181404" y="1338445"/>
                      <a:pt x="1203450" y="1377627"/>
                    </a:cubicBezTo>
                    <a:cubicBezTo>
                      <a:pt x="1216678" y="1401244"/>
                      <a:pt x="1227647" y="1426149"/>
                      <a:pt x="1238186" y="1451269"/>
                    </a:cubicBezTo>
                    <a:close/>
                    <a:moveTo>
                      <a:pt x="1308410" y="1330931"/>
                    </a:moveTo>
                    <a:cubicBezTo>
                      <a:pt x="1311529" y="1333185"/>
                      <a:pt x="1312282" y="1337372"/>
                      <a:pt x="1310024" y="1340485"/>
                    </a:cubicBezTo>
                    <a:cubicBezTo>
                      <a:pt x="1307873" y="1343491"/>
                      <a:pt x="1303571" y="1344242"/>
                      <a:pt x="1300560" y="1342095"/>
                    </a:cubicBezTo>
                    <a:cubicBezTo>
                      <a:pt x="1293570" y="1337479"/>
                      <a:pt x="1286902" y="1329213"/>
                      <a:pt x="1280557" y="1319337"/>
                    </a:cubicBezTo>
                    <a:cubicBezTo>
                      <a:pt x="1268835" y="1300873"/>
                      <a:pt x="1258296" y="1276505"/>
                      <a:pt x="1249155" y="1264052"/>
                    </a:cubicBezTo>
                    <a:cubicBezTo>
                      <a:pt x="1238616" y="1249453"/>
                      <a:pt x="1227324" y="1235712"/>
                      <a:pt x="1215817" y="1222079"/>
                    </a:cubicBezTo>
                    <a:cubicBezTo>
                      <a:pt x="1207967" y="1213062"/>
                      <a:pt x="1200116" y="1204045"/>
                      <a:pt x="1192158" y="1195242"/>
                    </a:cubicBezTo>
                    <a:cubicBezTo>
                      <a:pt x="1171940" y="1173128"/>
                      <a:pt x="1150862" y="1151873"/>
                      <a:pt x="1128816" y="1131155"/>
                    </a:cubicBezTo>
                    <a:cubicBezTo>
                      <a:pt x="1125913" y="1128578"/>
                      <a:pt x="1125698" y="1124069"/>
                      <a:pt x="1128278" y="1121064"/>
                    </a:cubicBezTo>
                    <a:cubicBezTo>
                      <a:pt x="1130860" y="1118165"/>
                      <a:pt x="1135376" y="1117951"/>
                      <a:pt x="1138387" y="1120527"/>
                    </a:cubicBezTo>
                    <a:cubicBezTo>
                      <a:pt x="1155164" y="1134805"/>
                      <a:pt x="1171618" y="1149296"/>
                      <a:pt x="1187426" y="1164433"/>
                    </a:cubicBezTo>
                    <a:cubicBezTo>
                      <a:pt x="1198073" y="1174631"/>
                      <a:pt x="1208397" y="1185044"/>
                      <a:pt x="1218291" y="1195886"/>
                    </a:cubicBezTo>
                    <a:cubicBezTo>
                      <a:pt x="1226571" y="1204903"/>
                      <a:pt x="1234530" y="1214242"/>
                      <a:pt x="1242165" y="1223904"/>
                    </a:cubicBezTo>
                    <a:cubicBezTo>
                      <a:pt x="1249800" y="1233458"/>
                      <a:pt x="1257006" y="1243441"/>
                      <a:pt x="1263888" y="1253640"/>
                    </a:cubicBezTo>
                    <a:cubicBezTo>
                      <a:pt x="1272814" y="1266844"/>
                      <a:pt x="1282493" y="1292071"/>
                      <a:pt x="1293570" y="1311501"/>
                    </a:cubicBezTo>
                    <a:cubicBezTo>
                      <a:pt x="1298301" y="1319659"/>
                      <a:pt x="1303033" y="1326851"/>
                      <a:pt x="1308410" y="1330931"/>
                    </a:cubicBezTo>
                    <a:close/>
                    <a:moveTo>
                      <a:pt x="919433" y="1420889"/>
                    </a:moveTo>
                    <a:cubicBezTo>
                      <a:pt x="901044" y="1441286"/>
                      <a:pt x="883299" y="1462111"/>
                      <a:pt x="867061" y="1484118"/>
                    </a:cubicBezTo>
                    <a:cubicBezTo>
                      <a:pt x="864802" y="1487338"/>
                      <a:pt x="860393" y="1488090"/>
                      <a:pt x="857167" y="1485835"/>
                    </a:cubicBezTo>
                    <a:cubicBezTo>
                      <a:pt x="853940" y="1483581"/>
                      <a:pt x="853188" y="1479072"/>
                      <a:pt x="855446" y="1475852"/>
                    </a:cubicBezTo>
                    <a:cubicBezTo>
                      <a:pt x="874911" y="1446975"/>
                      <a:pt x="896419" y="1419494"/>
                      <a:pt x="919541" y="1393300"/>
                    </a:cubicBezTo>
                    <a:cubicBezTo>
                      <a:pt x="928682" y="1382888"/>
                      <a:pt x="938145" y="1372582"/>
                      <a:pt x="947932" y="1362706"/>
                    </a:cubicBezTo>
                    <a:cubicBezTo>
                      <a:pt x="962557" y="1347784"/>
                      <a:pt x="977721" y="1333400"/>
                      <a:pt x="992991" y="1319337"/>
                    </a:cubicBezTo>
                    <a:cubicBezTo>
                      <a:pt x="999874" y="1313004"/>
                      <a:pt x="1006972" y="1306777"/>
                      <a:pt x="1014069" y="1300766"/>
                    </a:cubicBezTo>
                    <a:cubicBezTo>
                      <a:pt x="1024716" y="1291641"/>
                      <a:pt x="1035578" y="1282946"/>
                      <a:pt x="1046440" y="1274143"/>
                    </a:cubicBezTo>
                    <a:cubicBezTo>
                      <a:pt x="1049666" y="1271567"/>
                      <a:pt x="1055043" y="1269098"/>
                      <a:pt x="1060528" y="1266736"/>
                    </a:cubicBezTo>
                    <a:cubicBezTo>
                      <a:pt x="1063323" y="1265555"/>
                      <a:pt x="1067195" y="1263516"/>
                      <a:pt x="1069346" y="1262335"/>
                    </a:cubicBezTo>
                    <a:cubicBezTo>
                      <a:pt x="1068808" y="1260188"/>
                      <a:pt x="1069346" y="1257934"/>
                      <a:pt x="1070959" y="1256108"/>
                    </a:cubicBezTo>
                    <a:cubicBezTo>
                      <a:pt x="1073540" y="1253425"/>
                      <a:pt x="1077842" y="1253210"/>
                      <a:pt x="1080638" y="1255787"/>
                    </a:cubicBezTo>
                    <a:cubicBezTo>
                      <a:pt x="1082896" y="1257826"/>
                      <a:pt x="1083864" y="1259973"/>
                      <a:pt x="1084186" y="1262013"/>
                    </a:cubicBezTo>
                    <a:cubicBezTo>
                      <a:pt x="1084832" y="1265233"/>
                      <a:pt x="1083649" y="1268668"/>
                      <a:pt x="1080423" y="1271889"/>
                    </a:cubicBezTo>
                    <a:cubicBezTo>
                      <a:pt x="1077949" y="1274143"/>
                      <a:pt x="1073755" y="1276505"/>
                      <a:pt x="1069131" y="1278759"/>
                    </a:cubicBezTo>
                    <a:cubicBezTo>
                      <a:pt x="1064399" y="1281121"/>
                      <a:pt x="1059130" y="1283375"/>
                      <a:pt x="1056333" y="1285951"/>
                    </a:cubicBezTo>
                    <a:cubicBezTo>
                      <a:pt x="1047622" y="1293466"/>
                      <a:pt x="1039019" y="1301195"/>
                      <a:pt x="1030523" y="1308924"/>
                    </a:cubicBezTo>
                    <a:cubicBezTo>
                      <a:pt x="1022028" y="1316546"/>
                      <a:pt x="1013639" y="1324383"/>
                      <a:pt x="1005466" y="1332434"/>
                    </a:cubicBezTo>
                    <a:cubicBezTo>
                      <a:pt x="990626" y="1346711"/>
                      <a:pt x="976215" y="1361418"/>
                      <a:pt x="961804" y="1376125"/>
                    </a:cubicBezTo>
                    <a:cubicBezTo>
                      <a:pt x="947394" y="1390831"/>
                      <a:pt x="933198" y="1405646"/>
                      <a:pt x="919433" y="1420889"/>
                    </a:cubicBezTo>
                    <a:close/>
                    <a:moveTo>
                      <a:pt x="1029448" y="1714810"/>
                    </a:moveTo>
                    <a:lnTo>
                      <a:pt x="1007617" y="1746156"/>
                    </a:lnTo>
                    <a:cubicBezTo>
                      <a:pt x="1004606" y="1750343"/>
                      <a:pt x="1001595" y="1754422"/>
                      <a:pt x="998584" y="1758501"/>
                    </a:cubicBezTo>
                    <a:cubicBezTo>
                      <a:pt x="994820" y="1763332"/>
                      <a:pt x="991056" y="1768055"/>
                      <a:pt x="987292" y="1772886"/>
                    </a:cubicBezTo>
                    <a:cubicBezTo>
                      <a:pt x="981700" y="1780078"/>
                      <a:pt x="976000" y="1787271"/>
                      <a:pt x="970515" y="1794571"/>
                    </a:cubicBezTo>
                    <a:cubicBezTo>
                      <a:pt x="968364" y="1797898"/>
                      <a:pt x="963955" y="1798865"/>
                      <a:pt x="960622" y="1796718"/>
                    </a:cubicBezTo>
                    <a:cubicBezTo>
                      <a:pt x="957288" y="1794571"/>
                      <a:pt x="956427" y="1790169"/>
                      <a:pt x="958471" y="1786841"/>
                    </a:cubicBezTo>
                    <a:cubicBezTo>
                      <a:pt x="964923" y="1775570"/>
                      <a:pt x="971483" y="1764405"/>
                      <a:pt x="978688" y="1753563"/>
                    </a:cubicBezTo>
                    <a:cubicBezTo>
                      <a:pt x="981592" y="1749269"/>
                      <a:pt x="984496" y="1744975"/>
                      <a:pt x="987614" y="1740896"/>
                    </a:cubicBezTo>
                    <a:cubicBezTo>
                      <a:pt x="992239" y="1734670"/>
                      <a:pt x="997293" y="1728766"/>
                      <a:pt x="1002240" y="1722862"/>
                    </a:cubicBezTo>
                    <a:lnTo>
                      <a:pt x="1017296" y="1705578"/>
                    </a:lnTo>
                    <a:cubicBezTo>
                      <a:pt x="1017511" y="1705364"/>
                      <a:pt x="1021597" y="1702465"/>
                      <a:pt x="1023426" y="1700211"/>
                    </a:cubicBezTo>
                    <a:lnTo>
                      <a:pt x="1023533" y="1699459"/>
                    </a:lnTo>
                    <a:cubicBezTo>
                      <a:pt x="1023533" y="1699567"/>
                      <a:pt x="1023533" y="1699674"/>
                      <a:pt x="1023533" y="1699782"/>
                    </a:cubicBezTo>
                    <a:cubicBezTo>
                      <a:pt x="1023533" y="1699889"/>
                      <a:pt x="1023533" y="1700104"/>
                      <a:pt x="1023533" y="1700211"/>
                    </a:cubicBezTo>
                    <a:cubicBezTo>
                      <a:pt x="1024286" y="1699138"/>
                      <a:pt x="1024716" y="1698279"/>
                      <a:pt x="1023963" y="1697742"/>
                    </a:cubicBezTo>
                    <a:cubicBezTo>
                      <a:pt x="1025361" y="1694199"/>
                      <a:pt x="1029340" y="1692482"/>
                      <a:pt x="1032782" y="1693877"/>
                    </a:cubicBezTo>
                    <a:cubicBezTo>
                      <a:pt x="1035255" y="1694629"/>
                      <a:pt x="1037191" y="1696776"/>
                      <a:pt x="1037191" y="1700962"/>
                    </a:cubicBezTo>
                    <a:cubicBezTo>
                      <a:pt x="1037191" y="1701606"/>
                      <a:pt x="1036761" y="1703002"/>
                      <a:pt x="1035793" y="1704934"/>
                    </a:cubicBezTo>
                    <a:cubicBezTo>
                      <a:pt x="1034287" y="1707725"/>
                      <a:pt x="1029663" y="1714488"/>
                      <a:pt x="1029448" y="1714810"/>
                    </a:cubicBezTo>
                    <a:close/>
                    <a:moveTo>
                      <a:pt x="991378" y="772609"/>
                    </a:moveTo>
                    <a:lnTo>
                      <a:pt x="991056" y="772180"/>
                    </a:lnTo>
                    <a:cubicBezTo>
                      <a:pt x="991916" y="772072"/>
                      <a:pt x="992561" y="772287"/>
                      <a:pt x="992239" y="772824"/>
                    </a:cubicBezTo>
                    <a:lnTo>
                      <a:pt x="991378" y="772609"/>
                    </a:lnTo>
                    <a:close/>
                    <a:moveTo>
                      <a:pt x="711018" y="396351"/>
                    </a:moveTo>
                    <a:cubicBezTo>
                      <a:pt x="711018" y="396351"/>
                      <a:pt x="711018" y="396351"/>
                      <a:pt x="711018" y="396351"/>
                    </a:cubicBezTo>
                    <a:lnTo>
                      <a:pt x="711126" y="396674"/>
                    </a:lnTo>
                    <a:lnTo>
                      <a:pt x="711018" y="396351"/>
                    </a:lnTo>
                    <a:close/>
                    <a:moveTo>
                      <a:pt x="626813" y="334089"/>
                    </a:moveTo>
                    <a:cubicBezTo>
                      <a:pt x="653483" y="348474"/>
                      <a:pt x="677358" y="361463"/>
                      <a:pt x="694672" y="371124"/>
                    </a:cubicBezTo>
                    <a:cubicBezTo>
                      <a:pt x="671550" y="336880"/>
                      <a:pt x="648429" y="302636"/>
                      <a:pt x="624555" y="268821"/>
                    </a:cubicBezTo>
                    <a:cubicBezTo>
                      <a:pt x="573365" y="196038"/>
                      <a:pt x="520347" y="124759"/>
                      <a:pt x="463243" y="57880"/>
                    </a:cubicBezTo>
                    <a:cubicBezTo>
                      <a:pt x="460661" y="54875"/>
                      <a:pt x="460984" y="50366"/>
                      <a:pt x="463888" y="47790"/>
                    </a:cubicBezTo>
                    <a:cubicBezTo>
                      <a:pt x="466899" y="45213"/>
                      <a:pt x="471416" y="45535"/>
                      <a:pt x="473997" y="48541"/>
                    </a:cubicBezTo>
                    <a:cubicBezTo>
                      <a:pt x="532499" y="114883"/>
                      <a:pt x="587130" y="185518"/>
                      <a:pt x="639503" y="258301"/>
                    </a:cubicBezTo>
                    <a:cubicBezTo>
                      <a:pt x="658645" y="284923"/>
                      <a:pt x="677142" y="312297"/>
                      <a:pt x="695747" y="339349"/>
                    </a:cubicBezTo>
                    <a:cubicBezTo>
                      <a:pt x="691876" y="323569"/>
                      <a:pt x="686929" y="306178"/>
                      <a:pt x="680584" y="286748"/>
                    </a:cubicBezTo>
                    <a:cubicBezTo>
                      <a:pt x="676067" y="272793"/>
                      <a:pt x="671013" y="258515"/>
                      <a:pt x="666065" y="244238"/>
                    </a:cubicBezTo>
                    <a:lnTo>
                      <a:pt x="641224" y="173388"/>
                    </a:lnTo>
                    <a:cubicBezTo>
                      <a:pt x="628211" y="136460"/>
                      <a:pt x="618425" y="109837"/>
                      <a:pt x="618425" y="109837"/>
                    </a:cubicBezTo>
                    <a:cubicBezTo>
                      <a:pt x="616919" y="106187"/>
                      <a:pt x="618640" y="102001"/>
                      <a:pt x="622296" y="100498"/>
                    </a:cubicBezTo>
                    <a:cubicBezTo>
                      <a:pt x="625953" y="98995"/>
                      <a:pt x="630147" y="100820"/>
                      <a:pt x="631545" y="104362"/>
                    </a:cubicBezTo>
                    <a:cubicBezTo>
                      <a:pt x="631545" y="104362"/>
                      <a:pt x="649397" y="144189"/>
                      <a:pt x="668539" y="194321"/>
                    </a:cubicBezTo>
                    <a:cubicBezTo>
                      <a:pt x="672303" y="204089"/>
                      <a:pt x="676067" y="214288"/>
                      <a:pt x="679724" y="224701"/>
                    </a:cubicBezTo>
                    <a:cubicBezTo>
                      <a:pt x="683165" y="234899"/>
                      <a:pt x="686606" y="245204"/>
                      <a:pt x="689832" y="255510"/>
                    </a:cubicBezTo>
                    <a:cubicBezTo>
                      <a:pt x="702522" y="296302"/>
                      <a:pt x="712416" y="336129"/>
                      <a:pt x="714567" y="361785"/>
                    </a:cubicBezTo>
                    <a:cubicBezTo>
                      <a:pt x="714674" y="362858"/>
                      <a:pt x="713169" y="362966"/>
                      <a:pt x="712846" y="363932"/>
                    </a:cubicBezTo>
                    <a:cubicBezTo>
                      <a:pt x="718761" y="372627"/>
                      <a:pt x="724891" y="381108"/>
                      <a:pt x="730805" y="389803"/>
                    </a:cubicBezTo>
                    <a:cubicBezTo>
                      <a:pt x="751561" y="420612"/>
                      <a:pt x="771886" y="451207"/>
                      <a:pt x="792319" y="482123"/>
                    </a:cubicBezTo>
                    <a:cubicBezTo>
                      <a:pt x="791997" y="472891"/>
                      <a:pt x="791566" y="460009"/>
                      <a:pt x="791351" y="453354"/>
                    </a:cubicBezTo>
                    <a:cubicBezTo>
                      <a:pt x="791029" y="443370"/>
                      <a:pt x="790491" y="433387"/>
                      <a:pt x="789738" y="423403"/>
                    </a:cubicBezTo>
                    <a:cubicBezTo>
                      <a:pt x="788770" y="408374"/>
                      <a:pt x="787480" y="393453"/>
                      <a:pt x="786082" y="378531"/>
                    </a:cubicBezTo>
                    <a:cubicBezTo>
                      <a:pt x="784576" y="361248"/>
                      <a:pt x="782425" y="343643"/>
                      <a:pt x="780059" y="326038"/>
                    </a:cubicBezTo>
                    <a:cubicBezTo>
                      <a:pt x="777694" y="308648"/>
                      <a:pt x="775005" y="291257"/>
                      <a:pt x="771994" y="273866"/>
                    </a:cubicBezTo>
                    <a:cubicBezTo>
                      <a:pt x="765757" y="238871"/>
                      <a:pt x="757906" y="204089"/>
                      <a:pt x="747367" y="171241"/>
                    </a:cubicBezTo>
                    <a:cubicBezTo>
                      <a:pt x="746077" y="167484"/>
                      <a:pt x="748120" y="163512"/>
                      <a:pt x="751776" y="162223"/>
                    </a:cubicBezTo>
                    <a:cubicBezTo>
                      <a:pt x="755540" y="160935"/>
                      <a:pt x="759627" y="162868"/>
                      <a:pt x="760917" y="166625"/>
                    </a:cubicBezTo>
                    <a:cubicBezTo>
                      <a:pt x="772962" y="199796"/>
                      <a:pt x="782856" y="234791"/>
                      <a:pt x="790169" y="270324"/>
                    </a:cubicBezTo>
                    <a:cubicBezTo>
                      <a:pt x="793825" y="288036"/>
                      <a:pt x="796836" y="305749"/>
                      <a:pt x="799202" y="323461"/>
                    </a:cubicBezTo>
                    <a:cubicBezTo>
                      <a:pt x="801568" y="341496"/>
                      <a:pt x="803073" y="359424"/>
                      <a:pt x="804256" y="377029"/>
                    </a:cubicBezTo>
                    <a:cubicBezTo>
                      <a:pt x="805117" y="389696"/>
                      <a:pt x="805762" y="402363"/>
                      <a:pt x="806300" y="415030"/>
                    </a:cubicBezTo>
                    <a:cubicBezTo>
                      <a:pt x="806730" y="427697"/>
                      <a:pt x="806945" y="440364"/>
                      <a:pt x="806945" y="453139"/>
                    </a:cubicBezTo>
                    <a:cubicBezTo>
                      <a:pt x="806837" y="460761"/>
                      <a:pt x="806407" y="477937"/>
                      <a:pt x="806514" y="486417"/>
                    </a:cubicBezTo>
                    <a:cubicBezTo>
                      <a:pt x="806945" y="487490"/>
                      <a:pt x="807267" y="488779"/>
                      <a:pt x="807160" y="490067"/>
                    </a:cubicBezTo>
                    <a:cubicBezTo>
                      <a:pt x="806730" y="495327"/>
                      <a:pt x="804256" y="496937"/>
                      <a:pt x="802643" y="497689"/>
                    </a:cubicBezTo>
                    <a:cubicBezTo>
                      <a:pt x="822861" y="528283"/>
                      <a:pt x="843294" y="559200"/>
                      <a:pt x="863727" y="589365"/>
                    </a:cubicBezTo>
                    <a:cubicBezTo>
                      <a:pt x="870394" y="599241"/>
                      <a:pt x="877169" y="609117"/>
                      <a:pt x="884052" y="618886"/>
                    </a:cubicBezTo>
                    <a:cubicBezTo>
                      <a:pt x="891365" y="629406"/>
                      <a:pt x="898785" y="639819"/>
                      <a:pt x="906206" y="650339"/>
                    </a:cubicBezTo>
                    <a:cubicBezTo>
                      <a:pt x="906851" y="625326"/>
                      <a:pt x="908249" y="570901"/>
                      <a:pt x="909109" y="511000"/>
                    </a:cubicBezTo>
                    <a:cubicBezTo>
                      <a:pt x="909217" y="497474"/>
                      <a:pt x="909432" y="483733"/>
                      <a:pt x="909647" y="469993"/>
                    </a:cubicBezTo>
                    <a:cubicBezTo>
                      <a:pt x="910077" y="449060"/>
                      <a:pt x="910400" y="428234"/>
                      <a:pt x="910615" y="408482"/>
                    </a:cubicBezTo>
                    <a:cubicBezTo>
                      <a:pt x="910937" y="362429"/>
                      <a:pt x="910292" y="322066"/>
                      <a:pt x="906421" y="299952"/>
                    </a:cubicBezTo>
                    <a:cubicBezTo>
                      <a:pt x="905668" y="296088"/>
                      <a:pt x="908141" y="292331"/>
                      <a:pt x="912013" y="291579"/>
                    </a:cubicBezTo>
                    <a:cubicBezTo>
                      <a:pt x="915884" y="290828"/>
                      <a:pt x="919648" y="293404"/>
                      <a:pt x="920401" y="297268"/>
                    </a:cubicBezTo>
                    <a:cubicBezTo>
                      <a:pt x="924487" y="316162"/>
                      <a:pt x="927069" y="348367"/>
                      <a:pt x="928359" y="386261"/>
                    </a:cubicBezTo>
                    <a:cubicBezTo>
                      <a:pt x="928897" y="404832"/>
                      <a:pt x="929327" y="424799"/>
                      <a:pt x="929219" y="445195"/>
                    </a:cubicBezTo>
                    <a:cubicBezTo>
                      <a:pt x="929112" y="474716"/>
                      <a:pt x="928251" y="505096"/>
                      <a:pt x="927069" y="533543"/>
                    </a:cubicBezTo>
                    <a:cubicBezTo>
                      <a:pt x="924165" y="606004"/>
                      <a:pt x="919433" y="665690"/>
                      <a:pt x="919433" y="665690"/>
                    </a:cubicBezTo>
                    <a:cubicBezTo>
                      <a:pt x="919433" y="666441"/>
                      <a:pt x="918250" y="666334"/>
                      <a:pt x="917928" y="667085"/>
                    </a:cubicBezTo>
                    <a:cubicBezTo>
                      <a:pt x="934382" y="690272"/>
                      <a:pt x="950943" y="713353"/>
                      <a:pt x="966966" y="736755"/>
                    </a:cubicBezTo>
                    <a:cubicBezTo>
                      <a:pt x="967182" y="737184"/>
                      <a:pt x="968364" y="738902"/>
                      <a:pt x="969440" y="740727"/>
                    </a:cubicBezTo>
                    <a:cubicBezTo>
                      <a:pt x="972881" y="725376"/>
                      <a:pt x="978366" y="701652"/>
                      <a:pt x="982667" y="681363"/>
                    </a:cubicBezTo>
                    <a:cubicBezTo>
                      <a:pt x="985141" y="669447"/>
                      <a:pt x="987184" y="658927"/>
                      <a:pt x="987937" y="652486"/>
                    </a:cubicBezTo>
                    <a:cubicBezTo>
                      <a:pt x="989980" y="635310"/>
                      <a:pt x="990948" y="612552"/>
                      <a:pt x="991593" y="587218"/>
                    </a:cubicBezTo>
                    <a:cubicBezTo>
                      <a:pt x="992131" y="566392"/>
                      <a:pt x="992346" y="543849"/>
                      <a:pt x="992346" y="521306"/>
                    </a:cubicBezTo>
                    <a:cubicBezTo>
                      <a:pt x="992454" y="471281"/>
                      <a:pt x="991486" y="421257"/>
                      <a:pt x="988798" y="389481"/>
                    </a:cubicBezTo>
                    <a:cubicBezTo>
                      <a:pt x="988475" y="385509"/>
                      <a:pt x="991271" y="382074"/>
                      <a:pt x="995250" y="381644"/>
                    </a:cubicBezTo>
                    <a:cubicBezTo>
                      <a:pt x="999121" y="381215"/>
                      <a:pt x="1002670" y="384114"/>
                      <a:pt x="1002993" y="387978"/>
                    </a:cubicBezTo>
                    <a:cubicBezTo>
                      <a:pt x="1005896" y="412132"/>
                      <a:pt x="1008585" y="446698"/>
                      <a:pt x="1010090" y="483841"/>
                    </a:cubicBezTo>
                    <a:cubicBezTo>
                      <a:pt x="1010951" y="504774"/>
                      <a:pt x="1011489" y="526566"/>
                      <a:pt x="1011489" y="547821"/>
                    </a:cubicBezTo>
                    <a:cubicBezTo>
                      <a:pt x="1011489" y="562420"/>
                      <a:pt x="1011166" y="576805"/>
                      <a:pt x="1010628" y="590438"/>
                    </a:cubicBezTo>
                    <a:cubicBezTo>
                      <a:pt x="1009553" y="615343"/>
                      <a:pt x="1007725" y="637779"/>
                      <a:pt x="1005251" y="654740"/>
                    </a:cubicBezTo>
                    <a:cubicBezTo>
                      <a:pt x="1004283" y="661503"/>
                      <a:pt x="1001810" y="672560"/>
                      <a:pt x="998691" y="685012"/>
                    </a:cubicBezTo>
                    <a:cubicBezTo>
                      <a:pt x="992561" y="709703"/>
                      <a:pt x="983958" y="740082"/>
                      <a:pt x="980732" y="753179"/>
                    </a:cubicBezTo>
                    <a:cubicBezTo>
                      <a:pt x="980516" y="754252"/>
                      <a:pt x="979011" y="753823"/>
                      <a:pt x="978366" y="754682"/>
                    </a:cubicBezTo>
                    <a:cubicBezTo>
                      <a:pt x="982775" y="761338"/>
                      <a:pt x="987507" y="768208"/>
                      <a:pt x="990840" y="771858"/>
                    </a:cubicBezTo>
                    <a:cubicBezTo>
                      <a:pt x="990948" y="771965"/>
                      <a:pt x="991056" y="772072"/>
                      <a:pt x="991056" y="772180"/>
                    </a:cubicBezTo>
                    <a:cubicBezTo>
                      <a:pt x="990195" y="772180"/>
                      <a:pt x="989012" y="772395"/>
                      <a:pt x="988260" y="772502"/>
                    </a:cubicBezTo>
                    <a:cubicBezTo>
                      <a:pt x="989335" y="772287"/>
                      <a:pt x="990411" y="772395"/>
                      <a:pt x="991378" y="772609"/>
                    </a:cubicBezTo>
                    <a:cubicBezTo>
                      <a:pt x="991701" y="773038"/>
                      <a:pt x="991916" y="773253"/>
                      <a:pt x="992131" y="773038"/>
                    </a:cubicBezTo>
                    <a:cubicBezTo>
                      <a:pt x="992131" y="773038"/>
                      <a:pt x="992131" y="772931"/>
                      <a:pt x="992239" y="772824"/>
                    </a:cubicBezTo>
                    <a:cubicBezTo>
                      <a:pt x="994174" y="773683"/>
                      <a:pt x="995680" y="775293"/>
                      <a:pt x="996325" y="777440"/>
                    </a:cubicBezTo>
                    <a:cubicBezTo>
                      <a:pt x="997293" y="781090"/>
                      <a:pt x="995142" y="784847"/>
                      <a:pt x="991486" y="785813"/>
                    </a:cubicBezTo>
                    <a:cubicBezTo>
                      <a:pt x="989980" y="786242"/>
                      <a:pt x="988045" y="786242"/>
                      <a:pt x="985786" y="785169"/>
                    </a:cubicBezTo>
                    <a:cubicBezTo>
                      <a:pt x="984496" y="784525"/>
                      <a:pt x="982775" y="783237"/>
                      <a:pt x="980839" y="781305"/>
                    </a:cubicBezTo>
                    <a:cubicBezTo>
                      <a:pt x="972881" y="773038"/>
                      <a:pt x="957825" y="749207"/>
                      <a:pt x="955460" y="745665"/>
                    </a:cubicBezTo>
                    <a:cubicBezTo>
                      <a:pt x="954061" y="745772"/>
                      <a:pt x="952878" y="747382"/>
                      <a:pt x="951588" y="746631"/>
                    </a:cubicBezTo>
                    <a:cubicBezTo>
                      <a:pt x="951481" y="746524"/>
                      <a:pt x="951265" y="746416"/>
                      <a:pt x="951050" y="746201"/>
                    </a:cubicBezTo>
                    <a:cubicBezTo>
                      <a:pt x="944275" y="748778"/>
                      <a:pt x="934166" y="753716"/>
                      <a:pt x="928574" y="755004"/>
                    </a:cubicBezTo>
                    <a:cubicBezTo>
                      <a:pt x="918035" y="757258"/>
                      <a:pt x="907389" y="759405"/>
                      <a:pt x="896634" y="761230"/>
                    </a:cubicBezTo>
                    <a:cubicBezTo>
                      <a:pt x="885880" y="763162"/>
                      <a:pt x="875018" y="764558"/>
                      <a:pt x="864049" y="765632"/>
                    </a:cubicBezTo>
                    <a:cubicBezTo>
                      <a:pt x="849209" y="767027"/>
                      <a:pt x="834368" y="767671"/>
                      <a:pt x="819527" y="767242"/>
                    </a:cubicBezTo>
                    <a:cubicBezTo>
                      <a:pt x="804686" y="766705"/>
                      <a:pt x="789846" y="765309"/>
                      <a:pt x="775220" y="763162"/>
                    </a:cubicBezTo>
                    <a:cubicBezTo>
                      <a:pt x="746077" y="758761"/>
                      <a:pt x="717363" y="751139"/>
                      <a:pt x="689402" y="741478"/>
                    </a:cubicBezTo>
                    <a:cubicBezTo>
                      <a:pt x="685746" y="740297"/>
                      <a:pt x="683595" y="736325"/>
                      <a:pt x="684778" y="732568"/>
                    </a:cubicBezTo>
                    <a:cubicBezTo>
                      <a:pt x="685961" y="728811"/>
                      <a:pt x="690047" y="726771"/>
                      <a:pt x="693811" y="727952"/>
                    </a:cubicBezTo>
                    <a:cubicBezTo>
                      <a:pt x="721234" y="735896"/>
                      <a:pt x="749303" y="741478"/>
                      <a:pt x="777694" y="744806"/>
                    </a:cubicBezTo>
                    <a:cubicBezTo>
                      <a:pt x="791782" y="746416"/>
                      <a:pt x="805977" y="747490"/>
                      <a:pt x="820173" y="747919"/>
                    </a:cubicBezTo>
                    <a:cubicBezTo>
                      <a:pt x="834261" y="748348"/>
                      <a:pt x="848456" y="748348"/>
                      <a:pt x="862651" y="747382"/>
                    </a:cubicBezTo>
                    <a:cubicBezTo>
                      <a:pt x="873190" y="746845"/>
                      <a:pt x="883622" y="745772"/>
                      <a:pt x="894161" y="744376"/>
                    </a:cubicBezTo>
                    <a:cubicBezTo>
                      <a:pt x="904700" y="743088"/>
                      <a:pt x="915239" y="741478"/>
                      <a:pt x="925671" y="739761"/>
                    </a:cubicBezTo>
                    <a:cubicBezTo>
                      <a:pt x="930725" y="738902"/>
                      <a:pt x="939866" y="735037"/>
                      <a:pt x="946211" y="732998"/>
                    </a:cubicBezTo>
                    <a:cubicBezTo>
                      <a:pt x="931800" y="712816"/>
                      <a:pt x="917175" y="692849"/>
                      <a:pt x="902442" y="672882"/>
                    </a:cubicBezTo>
                    <a:cubicBezTo>
                      <a:pt x="900829" y="673312"/>
                      <a:pt x="899968" y="673956"/>
                      <a:pt x="897710" y="674063"/>
                    </a:cubicBezTo>
                    <a:cubicBezTo>
                      <a:pt x="880611" y="674922"/>
                      <a:pt x="834798" y="666978"/>
                      <a:pt x="832110" y="666871"/>
                    </a:cubicBezTo>
                    <a:cubicBezTo>
                      <a:pt x="807052" y="664938"/>
                      <a:pt x="781995" y="662577"/>
                      <a:pt x="757153" y="658605"/>
                    </a:cubicBezTo>
                    <a:cubicBezTo>
                      <a:pt x="740484" y="655921"/>
                      <a:pt x="723923" y="652593"/>
                      <a:pt x="707577" y="648621"/>
                    </a:cubicBezTo>
                    <a:cubicBezTo>
                      <a:pt x="666711" y="638423"/>
                      <a:pt x="627028" y="623609"/>
                      <a:pt x="589496" y="603642"/>
                    </a:cubicBezTo>
                    <a:cubicBezTo>
                      <a:pt x="586055" y="601817"/>
                      <a:pt x="584657" y="597523"/>
                      <a:pt x="586378" y="594088"/>
                    </a:cubicBezTo>
                    <a:cubicBezTo>
                      <a:pt x="588206" y="590546"/>
                      <a:pt x="592507" y="589150"/>
                      <a:pt x="595948" y="590975"/>
                    </a:cubicBezTo>
                    <a:cubicBezTo>
                      <a:pt x="625630" y="605252"/>
                      <a:pt x="656602" y="615773"/>
                      <a:pt x="688219" y="624253"/>
                    </a:cubicBezTo>
                    <a:cubicBezTo>
                      <a:pt x="707146" y="629299"/>
                      <a:pt x="726396" y="633378"/>
                      <a:pt x="745754" y="637135"/>
                    </a:cubicBezTo>
                    <a:cubicBezTo>
                      <a:pt x="774790" y="642610"/>
                      <a:pt x="804149" y="647011"/>
                      <a:pt x="833615" y="650017"/>
                    </a:cubicBezTo>
                    <a:cubicBezTo>
                      <a:pt x="835981" y="650339"/>
                      <a:pt x="873943" y="658605"/>
                      <a:pt x="892763" y="659571"/>
                    </a:cubicBezTo>
                    <a:cubicBezTo>
                      <a:pt x="888784" y="654096"/>
                      <a:pt x="884805" y="648621"/>
                      <a:pt x="880826" y="643146"/>
                    </a:cubicBezTo>
                    <a:cubicBezTo>
                      <a:pt x="870179" y="628547"/>
                      <a:pt x="859640" y="613840"/>
                      <a:pt x="849424" y="599026"/>
                    </a:cubicBezTo>
                    <a:cubicBezTo>
                      <a:pt x="840067" y="585500"/>
                      <a:pt x="830712" y="571330"/>
                      <a:pt x="821355" y="557697"/>
                    </a:cubicBezTo>
                    <a:cubicBezTo>
                      <a:pt x="807375" y="554476"/>
                      <a:pt x="757261" y="542668"/>
                      <a:pt x="695854" y="521627"/>
                    </a:cubicBezTo>
                    <a:cubicBezTo>
                      <a:pt x="668432" y="512288"/>
                      <a:pt x="639073" y="501124"/>
                      <a:pt x="610789" y="488135"/>
                    </a:cubicBezTo>
                    <a:cubicBezTo>
                      <a:pt x="591970" y="479547"/>
                      <a:pt x="573580" y="470100"/>
                      <a:pt x="556374" y="460009"/>
                    </a:cubicBezTo>
                    <a:cubicBezTo>
                      <a:pt x="527337" y="443048"/>
                      <a:pt x="501527" y="424370"/>
                      <a:pt x="482385" y="404403"/>
                    </a:cubicBezTo>
                    <a:cubicBezTo>
                      <a:pt x="479589" y="401611"/>
                      <a:pt x="479696" y="397103"/>
                      <a:pt x="482493" y="394312"/>
                    </a:cubicBezTo>
                    <a:cubicBezTo>
                      <a:pt x="485288" y="391521"/>
                      <a:pt x="489805" y="391521"/>
                      <a:pt x="492601" y="394312"/>
                    </a:cubicBezTo>
                    <a:cubicBezTo>
                      <a:pt x="508517" y="409877"/>
                      <a:pt x="529058" y="424155"/>
                      <a:pt x="552072" y="437359"/>
                    </a:cubicBezTo>
                    <a:cubicBezTo>
                      <a:pt x="572827" y="449382"/>
                      <a:pt x="595519" y="460439"/>
                      <a:pt x="618640" y="470744"/>
                    </a:cubicBezTo>
                    <a:cubicBezTo>
                      <a:pt x="646600" y="483197"/>
                      <a:pt x="675207" y="494576"/>
                      <a:pt x="701984" y="504452"/>
                    </a:cubicBezTo>
                    <a:cubicBezTo>
                      <a:pt x="747690" y="521198"/>
                      <a:pt x="786297" y="533006"/>
                      <a:pt x="809096" y="539662"/>
                    </a:cubicBezTo>
                    <a:cubicBezTo>
                      <a:pt x="777586" y="493395"/>
                      <a:pt x="746184" y="447235"/>
                      <a:pt x="714674" y="400538"/>
                    </a:cubicBezTo>
                    <a:cubicBezTo>
                      <a:pt x="714567" y="400431"/>
                      <a:pt x="714567" y="400323"/>
                      <a:pt x="714459" y="400216"/>
                    </a:cubicBezTo>
                    <a:cubicBezTo>
                      <a:pt x="713384" y="399787"/>
                      <a:pt x="712416" y="398928"/>
                      <a:pt x="711771" y="397962"/>
                    </a:cubicBezTo>
                    <a:cubicBezTo>
                      <a:pt x="711771" y="397962"/>
                      <a:pt x="711878" y="397962"/>
                      <a:pt x="711878" y="397854"/>
                    </a:cubicBezTo>
                    <a:cubicBezTo>
                      <a:pt x="712308" y="397425"/>
                      <a:pt x="711878" y="396888"/>
                      <a:pt x="710910" y="396459"/>
                    </a:cubicBezTo>
                    <a:lnTo>
                      <a:pt x="710910" y="396244"/>
                    </a:lnTo>
                    <a:cubicBezTo>
                      <a:pt x="708975" y="395171"/>
                      <a:pt x="705211" y="393775"/>
                      <a:pt x="701984" y="392057"/>
                    </a:cubicBezTo>
                    <a:cubicBezTo>
                      <a:pt x="689510" y="385294"/>
                      <a:pt x="668216" y="375204"/>
                      <a:pt x="643159" y="362751"/>
                    </a:cubicBezTo>
                    <a:cubicBezTo>
                      <a:pt x="624877" y="353841"/>
                      <a:pt x="604552" y="343858"/>
                      <a:pt x="584119" y="333123"/>
                    </a:cubicBezTo>
                    <a:cubicBezTo>
                      <a:pt x="566697" y="323998"/>
                      <a:pt x="549168" y="314337"/>
                      <a:pt x="532607" y="304675"/>
                    </a:cubicBezTo>
                    <a:cubicBezTo>
                      <a:pt x="502280" y="287070"/>
                      <a:pt x="475395" y="269680"/>
                      <a:pt x="458296" y="255725"/>
                    </a:cubicBezTo>
                    <a:cubicBezTo>
                      <a:pt x="455177" y="253363"/>
                      <a:pt x="454639" y="248854"/>
                      <a:pt x="457005" y="245741"/>
                    </a:cubicBezTo>
                    <a:cubicBezTo>
                      <a:pt x="459479" y="242628"/>
                      <a:pt x="463888" y="242091"/>
                      <a:pt x="467007" y="244453"/>
                    </a:cubicBezTo>
                    <a:cubicBezTo>
                      <a:pt x="482815" y="256154"/>
                      <a:pt x="506904" y="269895"/>
                      <a:pt x="533897" y="284601"/>
                    </a:cubicBezTo>
                    <a:cubicBezTo>
                      <a:pt x="548738" y="292652"/>
                      <a:pt x="564546" y="300918"/>
                      <a:pt x="580247" y="309291"/>
                    </a:cubicBezTo>
                    <a:cubicBezTo>
                      <a:pt x="596164" y="317665"/>
                      <a:pt x="611865" y="326038"/>
                      <a:pt x="626813" y="334089"/>
                    </a:cubicBezTo>
                    <a:close/>
                    <a:moveTo>
                      <a:pt x="1123224" y="831007"/>
                    </a:moveTo>
                    <a:cubicBezTo>
                      <a:pt x="1123547" y="830041"/>
                      <a:pt x="1123762" y="829182"/>
                      <a:pt x="1123762" y="828216"/>
                    </a:cubicBezTo>
                    <a:cubicBezTo>
                      <a:pt x="1124730" y="827679"/>
                      <a:pt x="1125913" y="827142"/>
                      <a:pt x="1126665" y="826606"/>
                    </a:cubicBezTo>
                    <a:cubicBezTo>
                      <a:pt x="1128816" y="825103"/>
                      <a:pt x="1130644" y="823493"/>
                      <a:pt x="1131827" y="822097"/>
                    </a:cubicBezTo>
                    <a:lnTo>
                      <a:pt x="1148281" y="800949"/>
                    </a:lnTo>
                    <a:lnTo>
                      <a:pt x="1195062" y="736862"/>
                    </a:lnTo>
                    <a:cubicBezTo>
                      <a:pt x="1201622" y="728167"/>
                      <a:pt x="1208397" y="719686"/>
                      <a:pt x="1214957" y="710991"/>
                    </a:cubicBezTo>
                    <a:cubicBezTo>
                      <a:pt x="1222592" y="713997"/>
                      <a:pt x="1240982" y="719042"/>
                      <a:pt x="1243885" y="719364"/>
                    </a:cubicBezTo>
                    <a:cubicBezTo>
                      <a:pt x="1256253" y="720438"/>
                      <a:pt x="1268620" y="721296"/>
                      <a:pt x="1280987" y="721833"/>
                    </a:cubicBezTo>
                    <a:cubicBezTo>
                      <a:pt x="1293462" y="722477"/>
                      <a:pt x="1305829" y="722692"/>
                      <a:pt x="1318304" y="722585"/>
                    </a:cubicBezTo>
                    <a:cubicBezTo>
                      <a:pt x="1340995" y="722262"/>
                      <a:pt x="1364440" y="721404"/>
                      <a:pt x="1387883" y="718828"/>
                    </a:cubicBezTo>
                    <a:cubicBezTo>
                      <a:pt x="1403370" y="717110"/>
                      <a:pt x="1418748" y="714748"/>
                      <a:pt x="1434019" y="711528"/>
                    </a:cubicBezTo>
                    <a:cubicBezTo>
                      <a:pt x="1472734" y="703584"/>
                      <a:pt x="1510373" y="690917"/>
                      <a:pt x="1544034" y="672345"/>
                    </a:cubicBezTo>
                    <a:cubicBezTo>
                      <a:pt x="1547475" y="670413"/>
                      <a:pt x="1548765" y="666119"/>
                      <a:pt x="1546937" y="662684"/>
                    </a:cubicBezTo>
                    <a:cubicBezTo>
                      <a:pt x="1545109" y="659249"/>
                      <a:pt x="1540807" y="657853"/>
                      <a:pt x="1537258" y="659678"/>
                    </a:cubicBezTo>
                    <a:cubicBezTo>
                      <a:pt x="1510911" y="672989"/>
                      <a:pt x="1482197" y="682222"/>
                      <a:pt x="1452623" y="688770"/>
                    </a:cubicBezTo>
                    <a:cubicBezTo>
                      <a:pt x="1430577" y="693708"/>
                      <a:pt x="1408101" y="697143"/>
                      <a:pt x="1385733" y="699612"/>
                    </a:cubicBezTo>
                    <a:cubicBezTo>
                      <a:pt x="1362826" y="702188"/>
                      <a:pt x="1340028" y="704013"/>
                      <a:pt x="1317874" y="704765"/>
                    </a:cubicBezTo>
                    <a:cubicBezTo>
                      <a:pt x="1305722" y="705194"/>
                      <a:pt x="1293570" y="705302"/>
                      <a:pt x="1281417" y="705194"/>
                    </a:cubicBezTo>
                    <a:cubicBezTo>
                      <a:pt x="1269265" y="705087"/>
                      <a:pt x="1257006" y="704765"/>
                      <a:pt x="1244853" y="704228"/>
                    </a:cubicBezTo>
                    <a:cubicBezTo>
                      <a:pt x="1242703" y="704228"/>
                      <a:pt x="1231411" y="701544"/>
                      <a:pt x="1223990" y="699290"/>
                    </a:cubicBezTo>
                    <a:cubicBezTo>
                      <a:pt x="1233346" y="687159"/>
                      <a:pt x="1242595" y="674815"/>
                      <a:pt x="1252059" y="662792"/>
                    </a:cubicBezTo>
                    <a:cubicBezTo>
                      <a:pt x="1260662" y="651842"/>
                      <a:pt x="1269373" y="640999"/>
                      <a:pt x="1278084" y="630050"/>
                    </a:cubicBezTo>
                    <a:cubicBezTo>
                      <a:pt x="1280450" y="630587"/>
                      <a:pt x="1282923" y="631553"/>
                      <a:pt x="1284751" y="629728"/>
                    </a:cubicBezTo>
                    <a:cubicBezTo>
                      <a:pt x="1285289" y="629084"/>
                      <a:pt x="1285719" y="628440"/>
                      <a:pt x="1285934" y="627796"/>
                    </a:cubicBezTo>
                    <a:cubicBezTo>
                      <a:pt x="1288838" y="627581"/>
                      <a:pt x="1292924" y="627903"/>
                      <a:pt x="1294538" y="627366"/>
                    </a:cubicBezTo>
                    <a:lnTo>
                      <a:pt x="1321315" y="619315"/>
                    </a:lnTo>
                    <a:cubicBezTo>
                      <a:pt x="1337446" y="614377"/>
                      <a:pt x="1353470" y="609439"/>
                      <a:pt x="1369601" y="604501"/>
                    </a:cubicBezTo>
                    <a:cubicBezTo>
                      <a:pt x="1380248" y="601066"/>
                      <a:pt x="1391002" y="597631"/>
                      <a:pt x="1401649" y="594196"/>
                    </a:cubicBezTo>
                    <a:cubicBezTo>
                      <a:pt x="1425523" y="586144"/>
                      <a:pt x="1453268" y="578630"/>
                      <a:pt x="1481767" y="569720"/>
                    </a:cubicBezTo>
                    <a:cubicBezTo>
                      <a:pt x="1508437" y="561454"/>
                      <a:pt x="1535752" y="552007"/>
                      <a:pt x="1561670" y="541058"/>
                    </a:cubicBezTo>
                    <a:cubicBezTo>
                      <a:pt x="1599310" y="525170"/>
                      <a:pt x="1633830" y="505633"/>
                      <a:pt x="1658780" y="480727"/>
                    </a:cubicBezTo>
                    <a:cubicBezTo>
                      <a:pt x="1661576" y="477937"/>
                      <a:pt x="1661684" y="473428"/>
                      <a:pt x="1658888" y="470637"/>
                    </a:cubicBezTo>
                    <a:cubicBezTo>
                      <a:pt x="1656199" y="467846"/>
                      <a:pt x="1651682" y="467738"/>
                      <a:pt x="1648886" y="470422"/>
                    </a:cubicBezTo>
                    <a:cubicBezTo>
                      <a:pt x="1624367" y="493287"/>
                      <a:pt x="1590814" y="510141"/>
                      <a:pt x="1554787" y="524419"/>
                    </a:cubicBezTo>
                    <a:cubicBezTo>
                      <a:pt x="1529085" y="534509"/>
                      <a:pt x="1502092" y="543097"/>
                      <a:pt x="1476067" y="551256"/>
                    </a:cubicBezTo>
                    <a:cubicBezTo>
                      <a:pt x="1447246" y="560273"/>
                      <a:pt x="1419716" y="568861"/>
                      <a:pt x="1395842" y="577342"/>
                    </a:cubicBezTo>
                    <a:lnTo>
                      <a:pt x="1316583" y="604823"/>
                    </a:lnTo>
                    <a:lnTo>
                      <a:pt x="1291204" y="613518"/>
                    </a:lnTo>
                    <a:cubicBezTo>
                      <a:pt x="1307335" y="593336"/>
                      <a:pt x="1323251" y="573048"/>
                      <a:pt x="1339382" y="552866"/>
                    </a:cubicBezTo>
                    <a:cubicBezTo>
                      <a:pt x="1367558" y="517226"/>
                      <a:pt x="1394981" y="481264"/>
                      <a:pt x="1422404" y="445195"/>
                    </a:cubicBezTo>
                    <a:cubicBezTo>
                      <a:pt x="1425093" y="444766"/>
                      <a:pt x="1428534" y="444444"/>
                      <a:pt x="1429825" y="444122"/>
                    </a:cubicBezTo>
                    <a:lnTo>
                      <a:pt x="1451548" y="436607"/>
                    </a:lnTo>
                    <a:cubicBezTo>
                      <a:pt x="1461549" y="432957"/>
                      <a:pt x="1471443" y="429200"/>
                      <a:pt x="1481337" y="425228"/>
                    </a:cubicBezTo>
                    <a:cubicBezTo>
                      <a:pt x="1491231" y="421257"/>
                      <a:pt x="1501017" y="417177"/>
                      <a:pt x="1510803" y="412883"/>
                    </a:cubicBezTo>
                    <a:cubicBezTo>
                      <a:pt x="1529408" y="404724"/>
                      <a:pt x="1548228" y="396674"/>
                      <a:pt x="1566832" y="387871"/>
                    </a:cubicBezTo>
                    <a:cubicBezTo>
                      <a:pt x="1579092" y="382074"/>
                      <a:pt x="1591352" y="375955"/>
                      <a:pt x="1603504" y="369621"/>
                    </a:cubicBezTo>
                    <a:cubicBezTo>
                      <a:pt x="1634045" y="353627"/>
                      <a:pt x="1663727" y="336236"/>
                      <a:pt x="1691903" y="317235"/>
                    </a:cubicBezTo>
                    <a:cubicBezTo>
                      <a:pt x="1695129" y="315088"/>
                      <a:pt x="1696097" y="310687"/>
                      <a:pt x="1693946" y="307359"/>
                    </a:cubicBezTo>
                    <a:cubicBezTo>
                      <a:pt x="1691795" y="304031"/>
                      <a:pt x="1687386" y="303173"/>
                      <a:pt x="1684160" y="305212"/>
                    </a:cubicBezTo>
                    <a:cubicBezTo>
                      <a:pt x="1661362" y="319275"/>
                      <a:pt x="1637487" y="331835"/>
                      <a:pt x="1613182" y="343965"/>
                    </a:cubicBezTo>
                    <a:cubicBezTo>
                      <a:pt x="1595115" y="353090"/>
                      <a:pt x="1576726" y="361785"/>
                      <a:pt x="1558444" y="370373"/>
                    </a:cubicBezTo>
                    <a:cubicBezTo>
                      <a:pt x="1540054" y="379176"/>
                      <a:pt x="1521665" y="388086"/>
                      <a:pt x="1503383" y="396566"/>
                    </a:cubicBezTo>
                    <a:cubicBezTo>
                      <a:pt x="1493919" y="401075"/>
                      <a:pt x="1484348" y="405476"/>
                      <a:pt x="1474777" y="409770"/>
                    </a:cubicBezTo>
                    <a:cubicBezTo>
                      <a:pt x="1465205" y="414064"/>
                      <a:pt x="1455527" y="418251"/>
                      <a:pt x="1445848" y="422330"/>
                    </a:cubicBezTo>
                    <a:lnTo>
                      <a:pt x="1437460" y="425657"/>
                    </a:lnTo>
                    <a:cubicBezTo>
                      <a:pt x="1443698" y="417392"/>
                      <a:pt x="1450257" y="409341"/>
                      <a:pt x="1456495" y="401075"/>
                    </a:cubicBezTo>
                    <a:cubicBezTo>
                      <a:pt x="1483273" y="365542"/>
                      <a:pt x="1510158" y="330117"/>
                      <a:pt x="1536828" y="294478"/>
                    </a:cubicBezTo>
                    <a:cubicBezTo>
                      <a:pt x="1537689" y="295873"/>
                      <a:pt x="1541775" y="301670"/>
                      <a:pt x="1548120" y="296946"/>
                    </a:cubicBezTo>
                    <a:cubicBezTo>
                      <a:pt x="1548873" y="296517"/>
                      <a:pt x="1549411" y="295980"/>
                      <a:pt x="1549841" y="295336"/>
                    </a:cubicBezTo>
                    <a:cubicBezTo>
                      <a:pt x="1553928" y="292116"/>
                      <a:pt x="1562854" y="285675"/>
                      <a:pt x="1566725" y="282776"/>
                    </a:cubicBezTo>
                    <a:lnTo>
                      <a:pt x="1601245" y="259159"/>
                    </a:lnTo>
                    <a:cubicBezTo>
                      <a:pt x="1609849" y="253041"/>
                      <a:pt x="1618452" y="246922"/>
                      <a:pt x="1626733" y="240588"/>
                    </a:cubicBezTo>
                    <a:cubicBezTo>
                      <a:pt x="1635014" y="234147"/>
                      <a:pt x="1643186" y="227492"/>
                      <a:pt x="1651145" y="220621"/>
                    </a:cubicBezTo>
                    <a:cubicBezTo>
                      <a:pt x="1666953" y="206773"/>
                      <a:pt x="1682009" y="192174"/>
                      <a:pt x="1696742" y="176930"/>
                    </a:cubicBezTo>
                    <a:cubicBezTo>
                      <a:pt x="1699538" y="174139"/>
                      <a:pt x="1699538" y="169631"/>
                      <a:pt x="1696850" y="166839"/>
                    </a:cubicBezTo>
                    <a:cubicBezTo>
                      <a:pt x="1694053" y="164049"/>
                      <a:pt x="1689537" y="163941"/>
                      <a:pt x="1686741" y="166732"/>
                    </a:cubicBezTo>
                    <a:cubicBezTo>
                      <a:pt x="1674481" y="177896"/>
                      <a:pt x="1661791" y="188309"/>
                      <a:pt x="1648886" y="198615"/>
                    </a:cubicBezTo>
                    <a:cubicBezTo>
                      <a:pt x="1639315" y="206344"/>
                      <a:pt x="1629529" y="213858"/>
                      <a:pt x="1619743" y="221588"/>
                    </a:cubicBezTo>
                    <a:cubicBezTo>
                      <a:pt x="1609956" y="229102"/>
                      <a:pt x="1600385" y="236938"/>
                      <a:pt x="1590384" y="244453"/>
                    </a:cubicBezTo>
                    <a:cubicBezTo>
                      <a:pt x="1583824" y="249605"/>
                      <a:pt x="1577049" y="254544"/>
                      <a:pt x="1570381" y="259696"/>
                    </a:cubicBezTo>
                    <a:cubicBezTo>
                      <a:pt x="1565757" y="263239"/>
                      <a:pt x="1561348" y="266781"/>
                      <a:pt x="1556939" y="270538"/>
                    </a:cubicBezTo>
                    <a:cubicBezTo>
                      <a:pt x="1555541" y="271719"/>
                      <a:pt x="1553067" y="273866"/>
                      <a:pt x="1550809" y="275798"/>
                    </a:cubicBezTo>
                    <a:cubicBezTo>
                      <a:pt x="1576834" y="241018"/>
                      <a:pt x="1602751" y="206022"/>
                      <a:pt x="1629314" y="171670"/>
                    </a:cubicBezTo>
                    <a:cubicBezTo>
                      <a:pt x="1670932" y="117674"/>
                      <a:pt x="1713196" y="64106"/>
                      <a:pt x="1757396" y="11720"/>
                    </a:cubicBezTo>
                    <a:cubicBezTo>
                      <a:pt x="1759977" y="8822"/>
                      <a:pt x="1759546" y="4313"/>
                      <a:pt x="1756643" y="1737"/>
                    </a:cubicBezTo>
                    <a:cubicBezTo>
                      <a:pt x="1753631" y="-840"/>
                      <a:pt x="1749115" y="-517"/>
                      <a:pt x="1746534" y="2488"/>
                    </a:cubicBezTo>
                    <a:cubicBezTo>
                      <a:pt x="1701474" y="54445"/>
                      <a:pt x="1658027" y="107368"/>
                      <a:pt x="1615764" y="161150"/>
                    </a:cubicBezTo>
                    <a:cubicBezTo>
                      <a:pt x="1588126" y="196253"/>
                      <a:pt x="1561455" y="232108"/>
                      <a:pt x="1534355" y="267533"/>
                    </a:cubicBezTo>
                    <a:cubicBezTo>
                      <a:pt x="1536936" y="255617"/>
                      <a:pt x="1539087" y="243809"/>
                      <a:pt x="1541452" y="235972"/>
                    </a:cubicBezTo>
                    <a:cubicBezTo>
                      <a:pt x="1545324" y="222017"/>
                      <a:pt x="1549626" y="208169"/>
                      <a:pt x="1553712" y="194321"/>
                    </a:cubicBezTo>
                    <a:cubicBezTo>
                      <a:pt x="1557906" y="180580"/>
                      <a:pt x="1561993" y="166732"/>
                      <a:pt x="1566510" y="152992"/>
                    </a:cubicBezTo>
                    <a:cubicBezTo>
                      <a:pt x="1572424" y="134635"/>
                      <a:pt x="1578662" y="116493"/>
                      <a:pt x="1585867" y="98673"/>
                    </a:cubicBezTo>
                    <a:cubicBezTo>
                      <a:pt x="1587480" y="95023"/>
                      <a:pt x="1585867" y="90836"/>
                      <a:pt x="1582211" y="89226"/>
                    </a:cubicBezTo>
                    <a:cubicBezTo>
                      <a:pt x="1578662" y="87616"/>
                      <a:pt x="1574467" y="89333"/>
                      <a:pt x="1572854" y="92876"/>
                    </a:cubicBezTo>
                    <a:cubicBezTo>
                      <a:pt x="1562208" y="115097"/>
                      <a:pt x="1552637" y="137748"/>
                      <a:pt x="1544463" y="160828"/>
                    </a:cubicBezTo>
                    <a:cubicBezTo>
                      <a:pt x="1541130" y="170060"/>
                      <a:pt x="1538011" y="179399"/>
                      <a:pt x="1535215" y="188846"/>
                    </a:cubicBezTo>
                    <a:cubicBezTo>
                      <a:pt x="1531021" y="202909"/>
                      <a:pt x="1527472" y="217186"/>
                      <a:pt x="1523924" y="231356"/>
                    </a:cubicBezTo>
                    <a:cubicBezTo>
                      <a:pt x="1521235" y="243379"/>
                      <a:pt x="1519729" y="264205"/>
                      <a:pt x="1515643" y="281059"/>
                    </a:cubicBezTo>
                    <a:cubicBezTo>
                      <a:pt x="1513922" y="287929"/>
                      <a:pt x="1511878" y="294155"/>
                      <a:pt x="1508760" y="298342"/>
                    </a:cubicBezTo>
                    <a:cubicBezTo>
                      <a:pt x="1508222" y="299093"/>
                      <a:pt x="1509298" y="299845"/>
                      <a:pt x="1509083" y="300704"/>
                    </a:cubicBezTo>
                    <a:cubicBezTo>
                      <a:pt x="1486606" y="330332"/>
                      <a:pt x="1463592" y="359745"/>
                      <a:pt x="1441224" y="389481"/>
                    </a:cubicBezTo>
                    <a:cubicBezTo>
                      <a:pt x="1432943" y="400323"/>
                      <a:pt x="1424555" y="411166"/>
                      <a:pt x="1416382" y="422115"/>
                    </a:cubicBezTo>
                    <a:cubicBezTo>
                      <a:pt x="1417242" y="409448"/>
                      <a:pt x="1417995" y="396888"/>
                      <a:pt x="1418748" y="384221"/>
                    </a:cubicBezTo>
                    <a:cubicBezTo>
                      <a:pt x="1419393" y="374560"/>
                      <a:pt x="1420146" y="364898"/>
                      <a:pt x="1421221" y="355237"/>
                    </a:cubicBezTo>
                    <a:cubicBezTo>
                      <a:pt x="1423264" y="333874"/>
                      <a:pt x="1426383" y="312727"/>
                      <a:pt x="1429825" y="291901"/>
                    </a:cubicBezTo>
                    <a:cubicBezTo>
                      <a:pt x="1432298" y="277838"/>
                      <a:pt x="1434879" y="263883"/>
                      <a:pt x="1437783" y="250035"/>
                    </a:cubicBezTo>
                    <a:cubicBezTo>
                      <a:pt x="1445096" y="215469"/>
                      <a:pt x="1454344" y="181332"/>
                      <a:pt x="1466496" y="147302"/>
                    </a:cubicBezTo>
                    <a:cubicBezTo>
                      <a:pt x="1467894" y="143652"/>
                      <a:pt x="1466066" y="139466"/>
                      <a:pt x="1462410" y="138070"/>
                    </a:cubicBezTo>
                    <a:cubicBezTo>
                      <a:pt x="1458753" y="136675"/>
                      <a:pt x="1454559" y="138607"/>
                      <a:pt x="1453161" y="142256"/>
                    </a:cubicBezTo>
                    <a:cubicBezTo>
                      <a:pt x="1439288" y="176394"/>
                      <a:pt x="1427889" y="210745"/>
                      <a:pt x="1419500" y="245955"/>
                    </a:cubicBezTo>
                    <a:cubicBezTo>
                      <a:pt x="1416059" y="260018"/>
                      <a:pt x="1413156" y="274296"/>
                      <a:pt x="1410790" y="288681"/>
                    </a:cubicBezTo>
                    <a:cubicBezTo>
                      <a:pt x="1407348" y="310150"/>
                      <a:pt x="1405090" y="331835"/>
                      <a:pt x="1403477" y="353734"/>
                    </a:cubicBezTo>
                    <a:cubicBezTo>
                      <a:pt x="1402832" y="363610"/>
                      <a:pt x="1402401" y="373594"/>
                      <a:pt x="1402079" y="383470"/>
                    </a:cubicBezTo>
                    <a:cubicBezTo>
                      <a:pt x="1401649" y="398177"/>
                      <a:pt x="1401541" y="412776"/>
                      <a:pt x="1401219" y="427483"/>
                    </a:cubicBezTo>
                    <a:cubicBezTo>
                      <a:pt x="1401219" y="429522"/>
                      <a:pt x="1401541" y="431669"/>
                      <a:pt x="1402079" y="433816"/>
                    </a:cubicBezTo>
                    <a:cubicBezTo>
                      <a:pt x="1402509" y="435427"/>
                      <a:pt x="1403154" y="437037"/>
                      <a:pt x="1403692" y="438647"/>
                    </a:cubicBezTo>
                    <a:cubicBezTo>
                      <a:pt x="1377667" y="472999"/>
                      <a:pt x="1351750" y="507565"/>
                      <a:pt x="1325187" y="541594"/>
                    </a:cubicBezTo>
                    <a:cubicBezTo>
                      <a:pt x="1308303" y="563386"/>
                      <a:pt x="1291419" y="585071"/>
                      <a:pt x="1274535" y="606755"/>
                    </a:cubicBezTo>
                    <a:cubicBezTo>
                      <a:pt x="1272384" y="600851"/>
                      <a:pt x="1270233" y="595269"/>
                      <a:pt x="1269803" y="593444"/>
                    </a:cubicBezTo>
                    <a:cubicBezTo>
                      <a:pt x="1266899" y="579489"/>
                      <a:pt x="1264749" y="565319"/>
                      <a:pt x="1263135" y="551149"/>
                    </a:cubicBezTo>
                    <a:cubicBezTo>
                      <a:pt x="1261522" y="536979"/>
                      <a:pt x="1260662" y="522701"/>
                      <a:pt x="1260447" y="508424"/>
                    </a:cubicBezTo>
                    <a:cubicBezTo>
                      <a:pt x="1260124" y="491999"/>
                      <a:pt x="1260985" y="475467"/>
                      <a:pt x="1262490" y="458936"/>
                    </a:cubicBezTo>
                    <a:cubicBezTo>
                      <a:pt x="1263996" y="442404"/>
                      <a:pt x="1266254" y="425980"/>
                      <a:pt x="1268943" y="409555"/>
                    </a:cubicBezTo>
                    <a:cubicBezTo>
                      <a:pt x="1272276" y="389803"/>
                      <a:pt x="1276255" y="370051"/>
                      <a:pt x="1280665" y="350514"/>
                    </a:cubicBezTo>
                    <a:cubicBezTo>
                      <a:pt x="1287547" y="320778"/>
                      <a:pt x="1295290" y="291257"/>
                      <a:pt x="1303033" y="262380"/>
                    </a:cubicBezTo>
                    <a:cubicBezTo>
                      <a:pt x="1304109" y="258623"/>
                      <a:pt x="1301850" y="254651"/>
                      <a:pt x="1298086" y="253578"/>
                    </a:cubicBezTo>
                    <a:cubicBezTo>
                      <a:pt x="1294323" y="252504"/>
                      <a:pt x="1290343" y="254651"/>
                      <a:pt x="1289268" y="258515"/>
                    </a:cubicBezTo>
                    <a:cubicBezTo>
                      <a:pt x="1280342" y="287178"/>
                      <a:pt x="1271201" y="316591"/>
                      <a:pt x="1263458" y="346327"/>
                    </a:cubicBezTo>
                    <a:cubicBezTo>
                      <a:pt x="1258296" y="366187"/>
                      <a:pt x="1253672" y="386153"/>
                      <a:pt x="1250015" y="406227"/>
                    </a:cubicBezTo>
                    <a:cubicBezTo>
                      <a:pt x="1247004" y="423189"/>
                      <a:pt x="1244746" y="440257"/>
                      <a:pt x="1243456" y="457326"/>
                    </a:cubicBezTo>
                    <a:cubicBezTo>
                      <a:pt x="1242057" y="474609"/>
                      <a:pt x="1241842" y="491785"/>
                      <a:pt x="1242487" y="508960"/>
                    </a:cubicBezTo>
                    <a:cubicBezTo>
                      <a:pt x="1243240" y="523775"/>
                      <a:pt x="1244638" y="538481"/>
                      <a:pt x="1246682" y="553188"/>
                    </a:cubicBezTo>
                    <a:cubicBezTo>
                      <a:pt x="1248833" y="567895"/>
                      <a:pt x="1251736" y="582494"/>
                      <a:pt x="1255285" y="596772"/>
                    </a:cubicBezTo>
                    <a:cubicBezTo>
                      <a:pt x="1256145" y="599778"/>
                      <a:pt x="1262168" y="612659"/>
                      <a:pt x="1264211" y="620066"/>
                    </a:cubicBezTo>
                    <a:cubicBezTo>
                      <a:pt x="1255823" y="630909"/>
                      <a:pt x="1247327" y="641751"/>
                      <a:pt x="1238938" y="652593"/>
                    </a:cubicBezTo>
                    <a:cubicBezTo>
                      <a:pt x="1224420" y="671594"/>
                      <a:pt x="1210118" y="690809"/>
                      <a:pt x="1195922" y="710025"/>
                    </a:cubicBezTo>
                    <a:cubicBezTo>
                      <a:pt x="1195815" y="709810"/>
                      <a:pt x="1195707" y="709488"/>
                      <a:pt x="1195492" y="709273"/>
                    </a:cubicBezTo>
                    <a:cubicBezTo>
                      <a:pt x="1195492" y="706590"/>
                      <a:pt x="1195815" y="702940"/>
                      <a:pt x="1195492" y="701437"/>
                    </a:cubicBezTo>
                    <a:cubicBezTo>
                      <a:pt x="1194524" y="696177"/>
                      <a:pt x="1193556" y="691024"/>
                      <a:pt x="1192481" y="685872"/>
                    </a:cubicBezTo>
                    <a:cubicBezTo>
                      <a:pt x="1191728" y="682329"/>
                      <a:pt x="1190975" y="678786"/>
                      <a:pt x="1190007" y="675351"/>
                    </a:cubicBezTo>
                    <a:cubicBezTo>
                      <a:pt x="1185813" y="659142"/>
                      <a:pt x="1181512" y="643039"/>
                      <a:pt x="1177532" y="626829"/>
                    </a:cubicBezTo>
                    <a:cubicBezTo>
                      <a:pt x="1174952" y="616202"/>
                      <a:pt x="1172478" y="605467"/>
                      <a:pt x="1170435" y="594625"/>
                    </a:cubicBezTo>
                    <a:cubicBezTo>
                      <a:pt x="1165918" y="572726"/>
                      <a:pt x="1162692" y="549002"/>
                      <a:pt x="1160433" y="524741"/>
                    </a:cubicBezTo>
                    <a:cubicBezTo>
                      <a:pt x="1158175" y="501553"/>
                      <a:pt x="1157100" y="477937"/>
                      <a:pt x="1157745" y="454427"/>
                    </a:cubicBezTo>
                    <a:cubicBezTo>
                      <a:pt x="1158605" y="422437"/>
                      <a:pt x="1162692" y="390984"/>
                      <a:pt x="1171725" y="362537"/>
                    </a:cubicBezTo>
                    <a:cubicBezTo>
                      <a:pt x="1173016" y="358779"/>
                      <a:pt x="1170972" y="354807"/>
                      <a:pt x="1167316" y="353519"/>
                    </a:cubicBezTo>
                    <a:cubicBezTo>
                      <a:pt x="1163552" y="352231"/>
                      <a:pt x="1159465" y="354271"/>
                      <a:pt x="1158282" y="357921"/>
                    </a:cubicBezTo>
                    <a:cubicBezTo>
                      <a:pt x="1145055" y="394527"/>
                      <a:pt x="1139248" y="436178"/>
                      <a:pt x="1139033" y="478044"/>
                    </a:cubicBezTo>
                    <a:cubicBezTo>
                      <a:pt x="1138925" y="494253"/>
                      <a:pt x="1139678" y="510570"/>
                      <a:pt x="1141184" y="526566"/>
                    </a:cubicBezTo>
                    <a:cubicBezTo>
                      <a:pt x="1143442" y="551578"/>
                      <a:pt x="1147743" y="575839"/>
                      <a:pt x="1152690" y="598275"/>
                    </a:cubicBezTo>
                    <a:cubicBezTo>
                      <a:pt x="1155164" y="609332"/>
                      <a:pt x="1157960" y="620281"/>
                      <a:pt x="1160971" y="631231"/>
                    </a:cubicBezTo>
                    <a:cubicBezTo>
                      <a:pt x="1165488" y="647333"/>
                      <a:pt x="1170435" y="663435"/>
                      <a:pt x="1175381" y="679430"/>
                    </a:cubicBezTo>
                    <a:lnTo>
                      <a:pt x="1181619" y="704335"/>
                    </a:lnTo>
                    <a:cubicBezTo>
                      <a:pt x="1182157" y="706805"/>
                      <a:pt x="1182694" y="713138"/>
                      <a:pt x="1183017" y="714748"/>
                    </a:cubicBezTo>
                    <a:cubicBezTo>
                      <a:pt x="1183340" y="716681"/>
                      <a:pt x="1184092" y="717754"/>
                      <a:pt x="1184415" y="718076"/>
                    </a:cubicBezTo>
                    <a:cubicBezTo>
                      <a:pt x="1185491" y="719579"/>
                      <a:pt x="1186889" y="720223"/>
                      <a:pt x="1188071" y="720438"/>
                    </a:cubicBezTo>
                    <a:cubicBezTo>
                      <a:pt x="1186351" y="722799"/>
                      <a:pt x="1184523" y="725161"/>
                      <a:pt x="1182694" y="727630"/>
                    </a:cubicBezTo>
                    <a:lnTo>
                      <a:pt x="1136882" y="792576"/>
                    </a:lnTo>
                    <a:lnTo>
                      <a:pt x="1121073" y="813509"/>
                    </a:lnTo>
                    <a:cubicBezTo>
                      <a:pt x="1119460" y="815441"/>
                      <a:pt x="1115266" y="817696"/>
                      <a:pt x="1113115" y="819628"/>
                    </a:cubicBezTo>
                    <a:cubicBezTo>
                      <a:pt x="1110104" y="822312"/>
                      <a:pt x="1109136" y="825318"/>
                      <a:pt x="1109244" y="827357"/>
                    </a:cubicBezTo>
                    <a:cubicBezTo>
                      <a:pt x="1109351" y="829826"/>
                      <a:pt x="1110319" y="832617"/>
                      <a:pt x="1114298" y="834442"/>
                    </a:cubicBezTo>
                    <a:cubicBezTo>
                      <a:pt x="1117632" y="835945"/>
                      <a:pt x="1121611" y="834442"/>
                      <a:pt x="1123224" y="831007"/>
                    </a:cubicBezTo>
                    <a:close/>
                    <a:moveTo>
                      <a:pt x="1195492" y="710132"/>
                    </a:moveTo>
                    <a:lnTo>
                      <a:pt x="1195599" y="710239"/>
                    </a:lnTo>
                    <a:cubicBezTo>
                      <a:pt x="1195599" y="710239"/>
                      <a:pt x="1195599" y="710239"/>
                      <a:pt x="1195599" y="710239"/>
                    </a:cubicBezTo>
                    <a:cubicBezTo>
                      <a:pt x="1195492" y="710239"/>
                      <a:pt x="1195492" y="710239"/>
                      <a:pt x="1195492" y="710132"/>
                    </a:cubicBezTo>
                    <a:close/>
                    <a:moveTo>
                      <a:pt x="1708679" y="142793"/>
                    </a:moveTo>
                    <a:lnTo>
                      <a:pt x="1708572" y="142901"/>
                    </a:lnTo>
                    <a:cubicBezTo>
                      <a:pt x="1708249" y="142686"/>
                      <a:pt x="1707819" y="142364"/>
                      <a:pt x="1708357" y="142579"/>
                    </a:cubicBezTo>
                    <a:cubicBezTo>
                      <a:pt x="1708464" y="142686"/>
                      <a:pt x="1708572" y="142686"/>
                      <a:pt x="1708679" y="142793"/>
                    </a:cubicBezTo>
                    <a:close/>
                    <a:moveTo>
                      <a:pt x="1708572" y="142901"/>
                    </a:moveTo>
                    <a:lnTo>
                      <a:pt x="1708572" y="143008"/>
                    </a:lnTo>
                    <a:lnTo>
                      <a:pt x="1708464" y="143008"/>
                    </a:lnTo>
                    <a:lnTo>
                      <a:pt x="1708572" y="142901"/>
                    </a:lnTo>
                    <a:close/>
                    <a:moveTo>
                      <a:pt x="1707712" y="151596"/>
                    </a:moveTo>
                    <a:cubicBezTo>
                      <a:pt x="1705883" y="148912"/>
                      <a:pt x="1706314" y="145262"/>
                      <a:pt x="1708572" y="143008"/>
                    </a:cubicBezTo>
                    <a:lnTo>
                      <a:pt x="1708787" y="142793"/>
                    </a:lnTo>
                    <a:cubicBezTo>
                      <a:pt x="1709002" y="142579"/>
                      <a:pt x="1709325" y="142364"/>
                      <a:pt x="1709540" y="142149"/>
                    </a:cubicBezTo>
                    <a:lnTo>
                      <a:pt x="1709432" y="141935"/>
                    </a:lnTo>
                    <a:cubicBezTo>
                      <a:pt x="1711905" y="139680"/>
                      <a:pt x="1715670" y="139358"/>
                      <a:pt x="1718466" y="141290"/>
                    </a:cubicBezTo>
                    <a:cubicBezTo>
                      <a:pt x="1721584" y="143545"/>
                      <a:pt x="1722337" y="148053"/>
                      <a:pt x="1720079" y="151274"/>
                    </a:cubicBezTo>
                    <a:cubicBezTo>
                      <a:pt x="1722229" y="153313"/>
                      <a:pt x="1718466" y="150415"/>
                      <a:pt x="1720294" y="152562"/>
                    </a:cubicBezTo>
                    <a:cubicBezTo>
                      <a:pt x="1721047" y="153421"/>
                      <a:pt x="1719541" y="152133"/>
                      <a:pt x="1720294" y="153099"/>
                    </a:cubicBezTo>
                    <a:cubicBezTo>
                      <a:pt x="1721369" y="154709"/>
                      <a:pt x="1719218" y="152562"/>
                      <a:pt x="1720079" y="154280"/>
                    </a:cubicBezTo>
                    <a:cubicBezTo>
                      <a:pt x="1720616" y="155139"/>
                      <a:pt x="1719864" y="154065"/>
                      <a:pt x="1719756" y="155031"/>
                    </a:cubicBezTo>
                    <a:cubicBezTo>
                      <a:pt x="1719756" y="155246"/>
                      <a:pt x="1719541" y="155353"/>
                      <a:pt x="1719433" y="155353"/>
                    </a:cubicBezTo>
                    <a:cubicBezTo>
                      <a:pt x="1718681" y="155461"/>
                      <a:pt x="1719218" y="155782"/>
                      <a:pt x="1718681" y="155246"/>
                    </a:cubicBezTo>
                    <a:cubicBezTo>
                      <a:pt x="1715562" y="152347"/>
                      <a:pt x="1720401" y="156749"/>
                      <a:pt x="1717175" y="153528"/>
                    </a:cubicBezTo>
                    <a:cubicBezTo>
                      <a:pt x="1714057" y="155568"/>
                      <a:pt x="1709862" y="154816"/>
                      <a:pt x="1707712" y="151596"/>
                    </a:cubicBezTo>
                    <a:close/>
                    <a:moveTo>
                      <a:pt x="1708787" y="142793"/>
                    </a:moveTo>
                    <a:lnTo>
                      <a:pt x="1708679" y="142793"/>
                    </a:lnTo>
                    <a:lnTo>
                      <a:pt x="1708787" y="142793"/>
                    </a:lnTo>
                    <a:lnTo>
                      <a:pt x="1708787" y="142793"/>
                    </a:lnTo>
                    <a:close/>
                    <a:moveTo>
                      <a:pt x="1709432" y="141935"/>
                    </a:moveTo>
                    <a:cubicBezTo>
                      <a:pt x="1709217" y="142149"/>
                      <a:pt x="1709002" y="142364"/>
                      <a:pt x="1708787" y="142686"/>
                    </a:cubicBezTo>
                    <a:cubicBezTo>
                      <a:pt x="1708357" y="142149"/>
                      <a:pt x="1706959" y="140969"/>
                      <a:pt x="1708034" y="141720"/>
                    </a:cubicBezTo>
                    <a:cubicBezTo>
                      <a:pt x="1709002" y="142256"/>
                      <a:pt x="1707066" y="140432"/>
                      <a:pt x="1708034" y="141076"/>
                    </a:cubicBezTo>
                    <a:cubicBezTo>
                      <a:pt x="1708572" y="141505"/>
                      <a:pt x="1707389" y="140324"/>
                      <a:pt x="1708034" y="140646"/>
                    </a:cubicBezTo>
                    <a:cubicBezTo>
                      <a:pt x="1708787" y="141076"/>
                      <a:pt x="1707604" y="140217"/>
                      <a:pt x="1708249" y="139680"/>
                    </a:cubicBezTo>
                    <a:cubicBezTo>
                      <a:pt x="1708787" y="139358"/>
                      <a:pt x="1708249" y="140109"/>
                      <a:pt x="1708787" y="140002"/>
                    </a:cubicBezTo>
                    <a:lnTo>
                      <a:pt x="1709217" y="139788"/>
                    </a:lnTo>
                    <a:cubicBezTo>
                      <a:pt x="1709110" y="140217"/>
                      <a:pt x="1709110" y="140969"/>
                      <a:pt x="1709432" y="141935"/>
                    </a:cubicBezTo>
                    <a:close/>
                    <a:moveTo>
                      <a:pt x="2102281" y="1328677"/>
                    </a:moveTo>
                    <a:cubicBezTo>
                      <a:pt x="2105937" y="1330072"/>
                      <a:pt x="2110024" y="1328140"/>
                      <a:pt x="2111422" y="1324490"/>
                    </a:cubicBezTo>
                    <a:cubicBezTo>
                      <a:pt x="2112820" y="1320840"/>
                      <a:pt x="2110992" y="1316761"/>
                      <a:pt x="2107335" y="1315365"/>
                    </a:cubicBezTo>
                    <a:cubicBezTo>
                      <a:pt x="2014635" y="1279833"/>
                      <a:pt x="1922902" y="1242368"/>
                      <a:pt x="1831600" y="1204152"/>
                    </a:cubicBezTo>
                    <a:cubicBezTo>
                      <a:pt x="1797724" y="1189982"/>
                      <a:pt x="1763955" y="1175490"/>
                      <a:pt x="1730080" y="1161105"/>
                    </a:cubicBezTo>
                    <a:cubicBezTo>
                      <a:pt x="1746211" y="1160568"/>
                      <a:pt x="1762235" y="1159709"/>
                      <a:pt x="1778474" y="1159709"/>
                    </a:cubicBezTo>
                    <a:cubicBezTo>
                      <a:pt x="1797509" y="1159924"/>
                      <a:pt x="1816543" y="1160568"/>
                      <a:pt x="1835471" y="1161212"/>
                    </a:cubicBezTo>
                    <a:cubicBezTo>
                      <a:pt x="1854721" y="1161856"/>
                      <a:pt x="1873756" y="1162500"/>
                      <a:pt x="1892575" y="1163574"/>
                    </a:cubicBezTo>
                    <a:cubicBezTo>
                      <a:pt x="1904512" y="1164111"/>
                      <a:pt x="1916342" y="1164862"/>
                      <a:pt x="1928279" y="1165828"/>
                    </a:cubicBezTo>
                    <a:cubicBezTo>
                      <a:pt x="1936130" y="1166365"/>
                      <a:pt x="1944088" y="1167116"/>
                      <a:pt x="1951938" y="1167975"/>
                    </a:cubicBezTo>
                    <a:lnTo>
                      <a:pt x="1973446" y="1170337"/>
                    </a:lnTo>
                    <a:cubicBezTo>
                      <a:pt x="1975812" y="1170659"/>
                      <a:pt x="1981834" y="1172055"/>
                      <a:pt x="1983447" y="1172269"/>
                    </a:cubicBezTo>
                    <a:cubicBezTo>
                      <a:pt x="1985060" y="1172484"/>
                      <a:pt x="1986244" y="1172376"/>
                      <a:pt x="1986674" y="1172162"/>
                    </a:cubicBezTo>
                    <a:cubicBezTo>
                      <a:pt x="1989147" y="1171410"/>
                      <a:pt x="1990438" y="1170015"/>
                      <a:pt x="1990975" y="1168727"/>
                    </a:cubicBezTo>
                    <a:cubicBezTo>
                      <a:pt x="1991728" y="1167224"/>
                      <a:pt x="1992158" y="1165614"/>
                      <a:pt x="1991514" y="1163789"/>
                    </a:cubicBezTo>
                    <a:cubicBezTo>
                      <a:pt x="1991406" y="1163252"/>
                      <a:pt x="1990975" y="1160461"/>
                      <a:pt x="1986997" y="1158958"/>
                    </a:cubicBezTo>
                    <a:cubicBezTo>
                      <a:pt x="1986566" y="1158743"/>
                      <a:pt x="1986029" y="1158636"/>
                      <a:pt x="1985599" y="1158529"/>
                    </a:cubicBezTo>
                    <a:cubicBezTo>
                      <a:pt x="1985599" y="1158529"/>
                      <a:pt x="1985599" y="1158636"/>
                      <a:pt x="1985599" y="1158743"/>
                    </a:cubicBezTo>
                    <a:cubicBezTo>
                      <a:pt x="1985491" y="1159387"/>
                      <a:pt x="1984523" y="1159280"/>
                      <a:pt x="1983232" y="1158958"/>
                    </a:cubicBezTo>
                    <a:cubicBezTo>
                      <a:pt x="1983447" y="1158851"/>
                      <a:pt x="1983986" y="1158529"/>
                      <a:pt x="1984523" y="1158421"/>
                    </a:cubicBezTo>
                    <a:cubicBezTo>
                      <a:pt x="1983770" y="1158421"/>
                      <a:pt x="1983125" y="1158529"/>
                      <a:pt x="1982372" y="1158636"/>
                    </a:cubicBezTo>
                    <a:cubicBezTo>
                      <a:pt x="1980006" y="1157885"/>
                      <a:pt x="1976995" y="1156596"/>
                      <a:pt x="1975490" y="1156274"/>
                    </a:cubicBezTo>
                    <a:lnTo>
                      <a:pt x="1953981" y="1152732"/>
                    </a:lnTo>
                    <a:cubicBezTo>
                      <a:pt x="1943980" y="1151122"/>
                      <a:pt x="1933979" y="1149726"/>
                      <a:pt x="1923869" y="1148652"/>
                    </a:cubicBezTo>
                    <a:cubicBezTo>
                      <a:pt x="1913869" y="1147472"/>
                      <a:pt x="1903867" y="1146505"/>
                      <a:pt x="1893758" y="1145647"/>
                    </a:cubicBezTo>
                    <a:cubicBezTo>
                      <a:pt x="1874830" y="1144144"/>
                      <a:pt x="1855581" y="1142641"/>
                      <a:pt x="1836224" y="1141889"/>
                    </a:cubicBezTo>
                    <a:cubicBezTo>
                      <a:pt x="1823318" y="1141460"/>
                      <a:pt x="1810521" y="1141245"/>
                      <a:pt x="1797616" y="1141460"/>
                    </a:cubicBezTo>
                    <a:cubicBezTo>
                      <a:pt x="1765139" y="1141675"/>
                      <a:pt x="1732768" y="1143822"/>
                      <a:pt x="1701259" y="1147686"/>
                    </a:cubicBezTo>
                    <a:cubicBezTo>
                      <a:pt x="1700829" y="1147686"/>
                      <a:pt x="1700936" y="1148438"/>
                      <a:pt x="1700506" y="1148545"/>
                    </a:cubicBezTo>
                    <a:cubicBezTo>
                      <a:pt x="1689429" y="1143822"/>
                      <a:pt x="1678353" y="1139206"/>
                      <a:pt x="1667384" y="1134482"/>
                    </a:cubicBezTo>
                    <a:cubicBezTo>
                      <a:pt x="1636627" y="1121386"/>
                      <a:pt x="1605977" y="1108289"/>
                      <a:pt x="1575328" y="1095193"/>
                    </a:cubicBezTo>
                    <a:cubicBezTo>
                      <a:pt x="1600278" y="1091328"/>
                      <a:pt x="1625012" y="1087463"/>
                      <a:pt x="1649854" y="1083706"/>
                    </a:cubicBezTo>
                    <a:cubicBezTo>
                      <a:pt x="1667921" y="1080915"/>
                      <a:pt x="1686096" y="1078339"/>
                      <a:pt x="1704270" y="1075763"/>
                    </a:cubicBezTo>
                    <a:cubicBezTo>
                      <a:pt x="1719326" y="1073616"/>
                      <a:pt x="1734381" y="1071576"/>
                      <a:pt x="1749545" y="1069644"/>
                    </a:cubicBezTo>
                    <a:cubicBezTo>
                      <a:pt x="1764601" y="1067711"/>
                      <a:pt x="1779657" y="1065779"/>
                      <a:pt x="1794928" y="1064276"/>
                    </a:cubicBezTo>
                    <a:cubicBezTo>
                      <a:pt x="1807080" y="1062988"/>
                      <a:pt x="1819339" y="1062129"/>
                      <a:pt x="1831600" y="1061700"/>
                    </a:cubicBezTo>
                    <a:cubicBezTo>
                      <a:pt x="1843859" y="1061270"/>
                      <a:pt x="1856226" y="1061270"/>
                      <a:pt x="1868486" y="1061700"/>
                    </a:cubicBezTo>
                    <a:lnTo>
                      <a:pt x="1893543" y="1063310"/>
                    </a:lnTo>
                    <a:cubicBezTo>
                      <a:pt x="1894188" y="1063310"/>
                      <a:pt x="1904082" y="1064276"/>
                      <a:pt x="1906125" y="1064062"/>
                    </a:cubicBezTo>
                    <a:cubicBezTo>
                      <a:pt x="1913438" y="1063417"/>
                      <a:pt x="1913223" y="1056869"/>
                      <a:pt x="1912578" y="1055044"/>
                    </a:cubicBezTo>
                    <a:cubicBezTo>
                      <a:pt x="1912363" y="1054400"/>
                      <a:pt x="1911610" y="1051394"/>
                      <a:pt x="1907093" y="1050213"/>
                    </a:cubicBezTo>
                    <a:cubicBezTo>
                      <a:pt x="1906448" y="1049999"/>
                      <a:pt x="1905803" y="1049892"/>
                      <a:pt x="1905158" y="1049892"/>
                    </a:cubicBezTo>
                    <a:cubicBezTo>
                      <a:pt x="1905158" y="1049999"/>
                      <a:pt x="1905265" y="1050213"/>
                      <a:pt x="1905265" y="1050321"/>
                    </a:cubicBezTo>
                    <a:cubicBezTo>
                      <a:pt x="1905265" y="1050965"/>
                      <a:pt x="1904082" y="1050965"/>
                      <a:pt x="1902576" y="1050750"/>
                    </a:cubicBezTo>
                    <a:cubicBezTo>
                      <a:pt x="1902899" y="1050536"/>
                      <a:pt x="1903114" y="1050428"/>
                      <a:pt x="1903330" y="1050213"/>
                    </a:cubicBezTo>
                    <a:cubicBezTo>
                      <a:pt x="1902899" y="1050321"/>
                      <a:pt x="1902469" y="1050536"/>
                      <a:pt x="1902039" y="1050750"/>
                    </a:cubicBezTo>
                    <a:cubicBezTo>
                      <a:pt x="1899135" y="1050321"/>
                      <a:pt x="1895264" y="1049140"/>
                      <a:pt x="1894941" y="1049140"/>
                    </a:cubicBezTo>
                    <a:lnTo>
                      <a:pt x="1869239" y="1046349"/>
                    </a:lnTo>
                    <a:cubicBezTo>
                      <a:pt x="1856656" y="1045383"/>
                      <a:pt x="1843967" y="1044953"/>
                      <a:pt x="1831276" y="1044953"/>
                    </a:cubicBezTo>
                    <a:cubicBezTo>
                      <a:pt x="1818587" y="1044846"/>
                      <a:pt x="1805897" y="1045383"/>
                      <a:pt x="1793315" y="1046349"/>
                    </a:cubicBezTo>
                    <a:cubicBezTo>
                      <a:pt x="1777829" y="1047530"/>
                      <a:pt x="1762557" y="1048818"/>
                      <a:pt x="1747179" y="1050643"/>
                    </a:cubicBezTo>
                    <a:cubicBezTo>
                      <a:pt x="1731908" y="1052360"/>
                      <a:pt x="1716638" y="1054507"/>
                      <a:pt x="1701474" y="1056869"/>
                    </a:cubicBezTo>
                    <a:cubicBezTo>
                      <a:pt x="1683192" y="1059660"/>
                      <a:pt x="1665018" y="1062881"/>
                      <a:pt x="1646843" y="1066209"/>
                    </a:cubicBezTo>
                    <a:cubicBezTo>
                      <a:pt x="1619743" y="1071254"/>
                      <a:pt x="1592750" y="1076836"/>
                      <a:pt x="1565649" y="1082203"/>
                    </a:cubicBezTo>
                    <a:cubicBezTo>
                      <a:pt x="1562423" y="1082848"/>
                      <a:pt x="1561241" y="1085961"/>
                      <a:pt x="1560917" y="1088966"/>
                    </a:cubicBezTo>
                    <a:cubicBezTo>
                      <a:pt x="1557584" y="1087571"/>
                      <a:pt x="1554250" y="1086176"/>
                      <a:pt x="1550916" y="1084672"/>
                    </a:cubicBezTo>
                    <a:cubicBezTo>
                      <a:pt x="1551239" y="1083599"/>
                      <a:pt x="1551776" y="1082203"/>
                      <a:pt x="1550056" y="1083062"/>
                    </a:cubicBezTo>
                    <a:lnTo>
                      <a:pt x="1550056" y="1082848"/>
                    </a:lnTo>
                    <a:cubicBezTo>
                      <a:pt x="1548443" y="1079520"/>
                      <a:pt x="1544356" y="1078017"/>
                      <a:pt x="1540915" y="1079627"/>
                    </a:cubicBezTo>
                    <a:cubicBezTo>
                      <a:pt x="1540915" y="1079627"/>
                      <a:pt x="1540485" y="1080056"/>
                      <a:pt x="1540377" y="1080164"/>
                    </a:cubicBezTo>
                    <a:cubicBezTo>
                      <a:pt x="1502630" y="1064062"/>
                      <a:pt x="1464883" y="1047959"/>
                      <a:pt x="1427136" y="1031750"/>
                    </a:cubicBezTo>
                    <a:cubicBezTo>
                      <a:pt x="1454237" y="1022625"/>
                      <a:pt x="1481552" y="1014466"/>
                      <a:pt x="1509190" y="1007489"/>
                    </a:cubicBezTo>
                    <a:cubicBezTo>
                      <a:pt x="1532419" y="1001692"/>
                      <a:pt x="1555863" y="996432"/>
                      <a:pt x="1579415" y="991601"/>
                    </a:cubicBezTo>
                    <a:cubicBezTo>
                      <a:pt x="1602966" y="986663"/>
                      <a:pt x="1626518" y="981940"/>
                      <a:pt x="1650177" y="977860"/>
                    </a:cubicBezTo>
                    <a:cubicBezTo>
                      <a:pt x="1662544" y="975713"/>
                      <a:pt x="1674912" y="973781"/>
                      <a:pt x="1687386" y="972063"/>
                    </a:cubicBezTo>
                    <a:cubicBezTo>
                      <a:pt x="1699753" y="970453"/>
                      <a:pt x="1712229" y="968950"/>
                      <a:pt x="1724811" y="967877"/>
                    </a:cubicBezTo>
                    <a:lnTo>
                      <a:pt x="1753201" y="965837"/>
                    </a:lnTo>
                    <a:cubicBezTo>
                      <a:pt x="1754922" y="965730"/>
                      <a:pt x="1763526" y="965944"/>
                      <a:pt x="1766752" y="965300"/>
                    </a:cubicBezTo>
                    <a:cubicBezTo>
                      <a:pt x="1773420" y="963905"/>
                      <a:pt x="1773957" y="958537"/>
                      <a:pt x="1773096" y="955961"/>
                    </a:cubicBezTo>
                    <a:cubicBezTo>
                      <a:pt x="1772022" y="952419"/>
                      <a:pt x="1768257" y="950379"/>
                      <a:pt x="1764601" y="951453"/>
                    </a:cubicBezTo>
                    <a:cubicBezTo>
                      <a:pt x="1764494" y="951453"/>
                      <a:pt x="1764386" y="951560"/>
                      <a:pt x="1764170" y="951560"/>
                    </a:cubicBezTo>
                    <a:cubicBezTo>
                      <a:pt x="1764170" y="951667"/>
                      <a:pt x="1764278" y="951774"/>
                      <a:pt x="1764278" y="951882"/>
                    </a:cubicBezTo>
                    <a:cubicBezTo>
                      <a:pt x="1764386" y="952741"/>
                      <a:pt x="1763418" y="952955"/>
                      <a:pt x="1762020" y="952955"/>
                    </a:cubicBezTo>
                    <a:lnTo>
                      <a:pt x="1762450" y="952526"/>
                    </a:lnTo>
                    <a:lnTo>
                      <a:pt x="1761912" y="952955"/>
                    </a:lnTo>
                    <a:cubicBezTo>
                      <a:pt x="1758901" y="952955"/>
                      <a:pt x="1753846" y="951667"/>
                      <a:pt x="1752879" y="951667"/>
                    </a:cubicBezTo>
                    <a:lnTo>
                      <a:pt x="1723627" y="952526"/>
                    </a:lnTo>
                    <a:cubicBezTo>
                      <a:pt x="1710938" y="953170"/>
                      <a:pt x="1698140" y="954136"/>
                      <a:pt x="1685451" y="955424"/>
                    </a:cubicBezTo>
                    <a:cubicBezTo>
                      <a:pt x="1672653" y="956713"/>
                      <a:pt x="1659963" y="958323"/>
                      <a:pt x="1647273" y="960148"/>
                    </a:cubicBezTo>
                    <a:cubicBezTo>
                      <a:pt x="1623291" y="963797"/>
                      <a:pt x="1599202" y="967770"/>
                      <a:pt x="1575436" y="972707"/>
                    </a:cubicBezTo>
                    <a:cubicBezTo>
                      <a:pt x="1559519" y="975928"/>
                      <a:pt x="1543711" y="979685"/>
                      <a:pt x="1528010" y="983764"/>
                    </a:cubicBezTo>
                    <a:cubicBezTo>
                      <a:pt x="1488757" y="994070"/>
                      <a:pt x="1450150" y="1006523"/>
                      <a:pt x="1412295" y="1021337"/>
                    </a:cubicBezTo>
                    <a:cubicBezTo>
                      <a:pt x="1410897" y="1021873"/>
                      <a:pt x="1411435" y="1023591"/>
                      <a:pt x="1410682" y="1024772"/>
                    </a:cubicBezTo>
                    <a:cubicBezTo>
                      <a:pt x="1384765" y="1013715"/>
                      <a:pt x="1358847" y="1002765"/>
                      <a:pt x="1332822" y="991923"/>
                    </a:cubicBezTo>
                    <a:cubicBezTo>
                      <a:pt x="1308626" y="981832"/>
                      <a:pt x="1284321" y="972063"/>
                      <a:pt x="1260017" y="962295"/>
                    </a:cubicBezTo>
                    <a:cubicBezTo>
                      <a:pt x="1290559" y="949735"/>
                      <a:pt x="1320778" y="937175"/>
                      <a:pt x="1351427" y="926547"/>
                    </a:cubicBezTo>
                    <a:cubicBezTo>
                      <a:pt x="1367343" y="920965"/>
                      <a:pt x="1383367" y="915705"/>
                      <a:pt x="1399713" y="910767"/>
                    </a:cubicBezTo>
                    <a:cubicBezTo>
                      <a:pt x="1423480" y="903467"/>
                      <a:pt x="1447891" y="896812"/>
                      <a:pt x="1473271" y="891337"/>
                    </a:cubicBezTo>
                    <a:cubicBezTo>
                      <a:pt x="1487144" y="888331"/>
                      <a:pt x="1501017" y="885433"/>
                      <a:pt x="1514998" y="882642"/>
                    </a:cubicBezTo>
                    <a:cubicBezTo>
                      <a:pt x="1528978" y="879851"/>
                      <a:pt x="1542850" y="877167"/>
                      <a:pt x="1556831" y="874591"/>
                    </a:cubicBezTo>
                    <a:lnTo>
                      <a:pt x="1583608" y="869974"/>
                    </a:lnTo>
                    <a:cubicBezTo>
                      <a:pt x="1584899" y="869760"/>
                      <a:pt x="1587695" y="868364"/>
                      <a:pt x="1589954" y="867506"/>
                    </a:cubicBezTo>
                    <a:cubicBezTo>
                      <a:pt x="1590491" y="867828"/>
                      <a:pt x="1591029" y="867184"/>
                      <a:pt x="1591674" y="867398"/>
                    </a:cubicBezTo>
                    <a:cubicBezTo>
                      <a:pt x="1591567" y="867291"/>
                      <a:pt x="1591459" y="867398"/>
                      <a:pt x="1591352" y="867291"/>
                    </a:cubicBezTo>
                    <a:lnTo>
                      <a:pt x="1591029" y="867184"/>
                    </a:lnTo>
                    <a:cubicBezTo>
                      <a:pt x="1591459" y="867076"/>
                      <a:pt x="1591459" y="867398"/>
                      <a:pt x="1591782" y="867291"/>
                    </a:cubicBezTo>
                    <a:cubicBezTo>
                      <a:pt x="1593932" y="867935"/>
                      <a:pt x="1596406" y="868364"/>
                      <a:pt x="1598234" y="866754"/>
                    </a:cubicBezTo>
                    <a:cubicBezTo>
                      <a:pt x="1602106" y="863427"/>
                      <a:pt x="1601030" y="859991"/>
                      <a:pt x="1600385" y="858488"/>
                    </a:cubicBezTo>
                    <a:cubicBezTo>
                      <a:pt x="1599740" y="856771"/>
                      <a:pt x="1598234" y="854731"/>
                      <a:pt x="1594901" y="854087"/>
                    </a:cubicBezTo>
                    <a:cubicBezTo>
                      <a:pt x="1594040" y="853980"/>
                      <a:pt x="1592319" y="853980"/>
                      <a:pt x="1590276" y="854302"/>
                    </a:cubicBezTo>
                    <a:cubicBezTo>
                      <a:pt x="1587695" y="854731"/>
                      <a:pt x="1583717" y="855804"/>
                      <a:pt x="1581780" y="855912"/>
                    </a:cubicBezTo>
                    <a:lnTo>
                      <a:pt x="1554358" y="859562"/>
                    </a:lnTo>
                    <a:cubicBezTo>
                      <a:pt x="1537366" y="862138"/>
                      <a:pt x="1520374" y="864714"/>
                      <a:pt x="1503491" y="867613"/>
                    </a:cubicBezTo>
                    <a:cubicBezTo>
                      <a:pt x="1492199" y="869545"/>
                      <a:pt x="1480907" y="871585"/>
                      <a:pt x="1469722" y="873732"/>
                    </a:cubicBezTo>
                    <a:cubicBezTo>
                      <a:pt x="1452408" y="877060"/>
                      <a:pt x="1435524" y="880817"/>
                      <a:pt x="1419071" y="885218"/>
                    </a:cubicBezTo>
                    <a:cubicBezTo>
                      <a:pt x="1402186" y="889620"/>
                      <a:pt x="1385625" y="894665"/>
                      <a:pt x="1369386" y="900247"/>
                    </a:cubicBezTo>
                    <a:cubicBezTo>
                      <a:pt x="1349706" y="906903"/>
                      <a:pt x="1330456" y="914417"/>
                      <a:pt x="1311314" y="922254"/>
                    </a:cubicBezTo>
                    <a:cubicBezTo>
                      <a:pt x="1287440" y="932237"/>
                      <a:pt x="1263565" y="943294"/>
                      <a:pt x="1239476" y="954458"/>
                    </a:cubicBezTo>
                    <a:cubicBezTo>
                      <a:pt x="1238831" y="954244"/>
                      <a:pt x="1237971" y="954029"/>
                      <a:pt x="1237110" y="953707"/>
                    </a:cubicBezTo>
                    <a:cubicBezTo>
                      <a:pt x="1237003" y="953385"/>
                      <a:pt x="1236680" y="952633"/>
                      <a:pt x="1236573" y="952419"/>
                    </a:cubicBezTo>
                    <a:cubicBezTo>
                      <a:pt x="1236035" y="951238"/>
                      <a:pt x="1235497" y="950594"/>
                      <a:pt x="1235282" y="950272"/>
                    </a:cubicBezTo>
                    <a:cubicBezTo>
                      <a:pt x="1233561" y="948340"/>
                      <a:pt x="1231733" y="947910"/>
                      <a:pt x="1230658" y="947910"/>
                    </a:cubicBezTo>
                    <a:cubicBezTo>
                      <a:pt x="1228722" y="947695"/>
                      <a:pt x="1227001" y="948125"/>
                      <a:pt x="1225496" y="949413"/>
                    </a:cubicBezTo>
                    <a:cubicBezTo>
                      <a:pt x="1225496" y="949413"/>
                      <a:pt x="1225173" y="949950"/>
                      <a:pt x="1224958" y="950057"/>
                    </a:cubicBezTo>
                    <a:cubicBezTo>
                      <a:pt x="1218936" y="948340"/>
                      <a:pt x="1212591" y="946407"/>
                      <a:pt x="1206461" y="944475"/>
                    </a:cubicBezTo>
                    <a:cubicBezTo>
                      <a:pt x="1197858" y="941684"/>
                      <a:pt x="1190115" y="938893"/>
                      <a:pt x="1186781" y="936531"/>
                    </a:cubicBezTo>
                    <a:lnTo>
                      <a:pt x="1186566" y="936424"/>
                    </a:lnTo>
                    <a:cubicBezTo>
                      <a:pt x="1184738" y="933740"/>
                      <a:pt x="1181189" y="932667"/>
                      <a:pt x="1178070" y="934062"/>
                    </a:cubicBezTo>
                    <a:cubicBezTo>
                      <a:pt x="1174629" y="935672"/>
                      <a:pt x="1173123" y="939751"/>
                      <a:pt x="1174737" y="943187"/>
                    </a:cubicBezTo>
                    <a:cubicBezTo>
                      <a:pt x="1175381" y="944475"/>
                      <a:pt x="1176565" y="946085"/>
                      <a:pt x="1178715" y="947695"/>
                    </a:cubicBezTo>
                    <a:cubicBezTo>
                      <a:pt x="1180974" y="949306"/>
                      <a:pt x="1184738" y="951238"/>
                      <a:pt x="1189362" y="953063"/>
                    </a:cubicBezTo>
                    <a:cubicBezTo>
                      <a:pt x="1199471" y="957250"/>
                      <a:pt x="1213881" y="961650"/>
                      <a:pt x="1224851" y="964978"/>
                    </a:cubicBezTo>
                    <a:cubicBezTo>
                      <a:pt x="1224206" y="966696"/>
                      <a:pt x="1222270" y="967770"/>
                      <a:pt x="1223022" y="969594"/>
                    </a:cubicBezTo>
                    <a:cubicBezTo>
                      <a:pt x="1223990" y="971741"/>
                      <a:pt x="1226571" y="971312"/>
                      <a:pt x="1228830" y="971741"/>
                    </a:cubicBezTo>
                    <a:cubicBezTo>
                      <a:pt x="1228830" y="971741"/>
                      <a:pt x="1228830" y="971849"/>
                      <a:pt x="1228830" y="971849"/>
                    </a:cubicBezTo>
                    <a:cubicBezTo>
                      <a:pt x="1230766" y="977216"/>
                      <a:pt x="1232701" y="982476"/>
                      <a:pt x="1234745" y="987629"/>
                    </a:cubicBezTo>
                    <a:cubicBezTo>
                      <a:pt x="1236788" y="992889"/>
                      <a:pt x="1238938" y="998042"/>
                      <a:pt x="1241305" y="1003302"/>
                    </a:cubicBezTo>
                    <a:cubicBezTo>
                      <a:pt x="1248833" y="1020156"/>
                      <a:pt x="1256360" y="1037117"/>
                      <a:pt x="1264103" y="1053863"/>
                    </a:cubicBezTo>
                    <a:cubicBezTo>
                      <a:pt x="1269265" y="1065135"/>
                      <a:pt x="1274642" y="1076299"/>
                      <a:pt x="1280019" y="1087356"/>
                    </a:cubicBezTo>
                    <a:cubicBezTo>
                      <a:pt x="1291956" y="1111832"/>
                      <a:pt x="1304646" y="1137595"/>
                      <a:pt x="1318950" y="1162930"/>
                    </a:cubicBezTo>
                    <a:cubicBezTo>
                      <a:pt x="1332822" y="1187620"/>
                      <a:pt x="1347985" y="1211988"/>
                      <a:pt x="1364655" y="1235175"/>
                    </a:cubicBezTo>
                    <a:cubicBezTo>
                      <a:pt x="1387346" y="1266844"/>
                      <a:pt x="1412833" y="1296042"/>
                      <a:pt x="1441331" y="1320088"/>
                    </a:cubicBezTo>
                    <a:cubicBezTo>
                      <a:pt x="1444343" y="1322665"/>
                      <a:pt x="1448860" y="1322343"/>
                      <a:pt x="1451440" y="1319337"/>
                    </a:cubicBezTo>
                    <a:cubicBezTo>
                      <a:pt x="1454021" y="1316439"/>
                      <a:pt x="1453699" y="1311930"/>
                      <a:pt x="1450688" y="1309354"/>
                    </a:cubicBezTo>
                    <a:cubicBezTo>
                      <a:pt x="1424017" y="1285200"/>
                      <a:pt x="1400573" y="1256108"/>
                      <a:pt x="1379388" y="1224870"/>
                    </a:cubicBezTo>
                    <a:cubicBezTo>
                      <a:pt x="1363687" y="1201898"/>
                      <a:pt x="1349383" y="1177637"/>
                      <a:pt x="1335833" y="1153483"/>
                    </a:cubicBezTo>
                    <a:cubicBezTo>
                      <a:pt x="1321745" y="1128363"/>
                      <a:pt x="1308410" y="1103351"/>
                      <a:pt x="1296151" y="1079305"/>
                    </a:cubicBezTo>
                    <a:cubicBezTo>
                      <a:pt x="1289161" y="1065672"/>
                      <a:pt x="1282278" y="1051931"/>
                      <a:pt x="1275502" y="1038190"/>
                    </a:cubicBezTo>
                    <a:cubicBezTo>
                      <a:pt x="1268727" y="1024450"/>
                      <a:pt x="1261952" y="1010602"/>
                      <a:pt x="1255285" y="996754"/>
                    </a:cubicBezTo>
                    <a:cubicBezTo>
                      <a:pt x="1252919" y="991923"/>
                      <a:pt x="1250661" y="986985"/>
                      <a:pt x="1248510" y="982047"/>
                    </a:cubicBezTo>
                    <a:cubicBezTo>
                      <a:pt x="1247004" y="978612"/>
                      <a:pt x="1245714" y="975284"/>
                      <a:pt x="1244316" y="971849"/>
                    </a:cubicBezTo>
                    <a:cubicBezTo>
                      <a:pt x="1271846" y="983443"/>
                      <a:pt x="1299269" y="995036"/>
                      <a:pt x="1326585" y="1006737"/>
                    </a:cubicBezTo>
                    <a:cubicBezTo>
                      <a:pt x="1346910" y="1015540"/>
                      <a:pt x="1367235" y="1024450"/>
                      <a:pt x="1387561" y="1033360"/>
                    </a:cubicBezTo>
                    <a:cubicBezTo>
                      <a:pt x="1387883" y="1033896"/>
                      <a:pt x="1387668" y="1034219"/>
                      <a:pt x="1388098" y="1034755"/>
                    </a:cubicBezTo>
                    <a:cubicBezTo>
                      <a:pt x="1389604" y="1036687"/>
                      <a:pt x="1392400" y="1039371"/>
                      <a:pt x="1393045" y="1041089"/>
                    </a:cubicBezTo>
                    <a:lnTo>
                      <a:pt x="1403370" y="1068463"/>
                    </a:lnTo>
                    <a:cubicBezTo>
                      <a:pt x="1408747" y="1081667"/>
                      <a:pt x="1414984" y="1094656"/>
                      <a:pt x="1421544" y="1107323"/>
                    </a:cubicBezTo>
                    <a:cubicBezTo>
                      <a:pt x="1428104" y="1119990"/>
                      <a:pt x="1435202" y="1132443"/>
                      <a:pt x="1442299" y="1144681"/>
                    </a:cubicBezTo>
                    <a:cubicBezTo>
                      <a:pt x="1452623" y="1162071"/>
                      <a:pt x="1462947" y="1179569"/>
                      <a:pt x="1473702" y="1196530"/>
                    </a:cubicBezTo>
                    <a:cubicBezTo>
                      <a:pt x="1484563" y="1213813"/>
                      <a:pt x="1495855" y="1230667"/>
                      <a:pt x="1507685" y="1247091"/>
                    </a:cubicBezTo>
                    <a:cubicBezTo>
                      <a:pt x="1531344" y="1280048"/>
                      <a:pt x="1557369" y="1311286"/>
                      <a:pt x="1586943" y="1340055"/>
                    </a:cubicBezTo>
                    <a:cubicBezTo>
                      <a:pt x="1589739" y="1342847"/>
                      <a:pt x="1594256" y="1342847"/>
                      <a:pt x="1597051" y="1340163"/>
                    </a:cubicBezTo>
                    <a:cubicBezTo>
                      <a:pt x="1599847" y="1337372"/>
                      <a:pt x="1599847" y="1332863"/>
                      <a:pt x="1597051" y="1330072"/>
                    </a:cubicBezTo>
                    <a:cubicBezTo>
                      <a:pt x="1574791" y="1306670"/>
                      <a:pt x="1555110" y="1281872"/>
                      <a:pt x="1536613" y="1256108"/>
                    </a:cubicBezTo>
                    <a:cubicBezTo>
                      <a:pt x="1522633" y="1236678"/>
                      <a:pt x="1509405" y="1216604"/>
                      <a:pt x="1496500" y="1196423"/>
                    </a:cubicBezTo>
                    <a:cubicBezTo>
                      <a:pt x="1483488" y="1176241"/>
                      <a:pt x="1470583" y="1155845"/>
                      <a:pt x="1457893" y="1135234"/>
                    </a:cubicBezTo>
                    <a:cubicBezTo>
                      <a:pt x="1449075" y="1121171"/>
                      <a:pt x="1440471" y="1106786"/>
                      <a:pt x="1432406" y="1092079"/>
                    </a:cubicBezTo>
                    <a:cubicBezTo>
                      <a:pt x="1427136" y="1082311"/>
                      <a:pt x="1422082" y="1072435"/>
                      <a:pt x="1417457" y="1062344"/>
                    </a:cubicBezTo>
                    <a:lnTo>
                      <a:pt x="1409176" y="1042806"/>
                    </a:lnTo>
                    <a:cubicBezTo>
                      <a:pt x="1410897" y="1043558"/>
                      <a:pt x="1412510" y="1044309"/>
                      <a:pt x="1414231" y="1045061"/>
                    </a:cubicBezTo>
                    <a:cubicBezTo>
                      <a:pt x="1457678" y="1064169"/>
                      <a:pt x="1501125" y="1083062"/>
                      <a:pt x="1544463" y="1102063"/>
                    </a:cubicBezTo>
                    <a:cubicBezTo>
                      <a:pt x="1548120" y="1109041"/>
                      <a:pt x="1551776" y="1116126"/>
                      <a:pt x="1552206" y="1116985"/>
                    </a:cubicBezTo>
                    <a:lnTo>
                      <a:pt x="1579845" y="1170659"/>
                    </a:lnTo>
                    <a:cubicBezTo>
                      <a:pt x="1596191" y="1200931"/>
                      <a:pt x="1612645" y="1229808"/>
                      <a:pt x="1631573" y="1256860"/>
                    </a:cubicBezTo>
                    <a:cubicBezTo>
                      <a:pt x="1650714" y="1284127"/>
                      <a:pt x="1672330" y="1309461"/>
                      <a:pt x="1697173" y="1333829"/>
                    </a:cubicBezTo>
                    <a:cubicBezTo>
                      <a:pt x="1706959" y="1343276"/>
                      <a:pt x="1717820" y="1357339"/>
                      <a:pt x="1729972" y="1367430"/>
                    </a:cubicBezTo>
                    <a:cubicBezTo>
                      <a:pt x="1735995" y="1372475"/>
                      <a:pt x="1742447" y="1376554"/>
                      <a:pt x="1749115" y="1378916"/>
                    </a:cubicBezTo>
                    <a:cubicBezTo>
                      <a:pt x="1752772" y="1380311"/>
                      <a:pt x="1756966" y="1378379"/>
                      <a:pt x="1758363" y="1374729"/>
                    </a:cubicBezTo>
                    <a:cubicBezTo>
                      <a:pt x="1759654" y="1371079"/>
                      <a:pt x="1757826" y="1367000"/>
                      <a:pt x="1754170" y="1365604"/>
                    </a:cubicBezTo>
                    <a:cubicBezTo>
                      <a:pt x="1747394" y="1362814"/>
                      <a:pt x="1741264" y="1357554"/>
                      <a:pt x="1735350" y="1351649"/>
                    </a:cubicBezTo>
                    <a:cubicBezTo>
                      <a:pt x="1725779" y="1341988"/>
                      <a:pt x="1717175" y="1330179"/>
                      <a:pt x="1709217" y="1321806"/>
                    </a:cubicBezTo>
                    <a:cubicBezTo>
                      <a:pt x="1685666" y="1297760"/>
                      <a:pt x="1665878" y="1272211"/>
                      <a:pt x="1647488" y="1245803"/>
                    </a:cubicBezTo>
                    <a:cubicBezTo>
                      <a:pt x="1628884" y="1219288"/>
                      <a:pt x="1611677" y="1191699"/>
                      <a:pt x="1595008" y="1162286"/>
                    </a:cubicBezTo>
                    <a:lnTo>
                      <a:pt x="1566510" y="1111724"/>
                    </a:lnTo>
                    <a:cubicBezTo>
                      <a:pt x="1583932" y="1119346"/>
                      <a:pt x="1601245" y="1127075"/>
                      <a:pt x="1618667" y="1134590"/>
                    </a:cubicBezTo>
                    <a:cubicBezTo>
                      <a:pt x="1642971" y="1145110"/>
                      <a:pt x="1667384" y="1155201"/>
                      <a:pt x="1691795" y="1165614"/>
                    </a:cubicBezTo>
                    <a:cubicBezTo>
                      <a:pt x="1691795" y="1171518"/>
                      <a:pt x="1694053" y="1178925"/>
                      <a:pt x="1699216" y="1187298"/>
                    </a:cubicBezTo>
                    <a:cubicBezTo>
                      <a:pt x="1707604" y="1200824"/>
                      <a:pt x="1721369" y="1216604"/>
                      <a:pt x="1732016" y="1228198"/>
                    </a:cubicBezTo>
                    <a:cubicBezTo>
                      <a:pt x="1747179" y="1244515"/>
                      <a:pt x="1763096" y="1262979"/>
                      <a:pt x="1780409" y="1281014"/>
                    </a:cubicBezTo>
                    <a:cubicBezTo>
                      <a:pt x="1791486" y="1292607"/>
                      <a:pt x="1803100" y="1303986"/>
                      <a:pt x="1815037" y="1314614"/>
                    </a:cubicBezTo>
                    <a:cubicBezTo>
                      <a:pt x="1836116" y="1333614"/>
                      <a:pt x="1858162" y="1350361"/>
                      <a:pt x="1880745" y="1362599"/>
                    </a:cubicBezTo>
                    <a:cubicBezTo>
                      <a:pt x="1884080" y="1364638"/>
                      <a:pt x="1888489" y="1363457"/>
                      <a:pt x="1890424" y="1360022"/>
                    </a:cubicBezTo>
                    <a:cubicBezTo>
                      <a:pt x="1892360" y="1356587"/>
                      <a:pt x="1891284" y="1352293"/>
                      <a:pt x="1887843" y="1350361"/>
                    </a:cubicBezTo>
                    <a:cubicBezTo>
                      <a:pt x="1872035" y="1340592"/>
                      <a:pt x="1856764" y="1328247"/>
                      <a:pt x="1841815" y="1314721"/>
                    </a:cubicBezTo>
                    <a:cubicBezTo>
                      <a:pt x="1824932" y="1299585"/>
                      <a:pt x="1808800" y="1282731"/>
                      <a:pt x="1792992" y="1266199"/>
                    </a:cubicBezTo>
                    <a:cubicBezTo>
                      <a:pt x="1776215" y="1248702"/>
                      <a:pt x="1759761" y="1231633"/>
                      <a:pt x="1744490" y="1216175"/>
                    </a:cubicBezTo>
                    <a:cubicBezTo>
                      <a:pt x="1735565" y="1207265"/>
                      <a:pt x="1724273" y="1195671"/>
                      <a:pt x="1715777" y="1184722"/>
                    </a:cubicBezTo>
                    <a:cubicBezTo>
                      <a:pt x="1712336" y="1180320"/>
                      <a:pt x="1709970" y="1176348"/>
                      <a:pt x="1708034" y="1172376"/>
                    </a:cubicBezTo>
                    <a:cubicBezTo>
                      <a:pt x="1723950" y="1179139"/>
                      <a:pt x="1739866" y="1186010"/>
                      <a:pt x="1755783" y="1192665"/>
                    </a:cubicBezTo>
                    <a:cubicBezTo>
                      <a:pt x="1870314" y="1240221"/>
                      <a:pt x="1985706" y="1285737"/>
                      <a:pt x="2102281" y="1328677"/>
                    </a:cubicBezTo>
                    <a:close/>
                    <a:moveTo>
                      <a:pt x="1550378" y="1084029"/>
                    </a:moveTo>
                    <a:lnTo>
                      <a:pt x="1550809" y="1084672"/>
                    </a:lnTo>
                    <a:lnTo>
                      <a:pt x="1550809" y="1084672"/>
                    </a:lnTo>
                    <a:cubicBezTo>
                      <a:pt x="1550701" y="1084672"/>
                      <a:pt x="1550593" y="1084565"/>
                      <a:pt x="1550486" y="1084458"/>
                    </a:cubicBezTo>
                    <a:cubicBezTo>
                      <a:pt x="1550378" y="1084350"/>
                      <a:pt x="1550378" y="1084243"/>
                      <a:pt x="1550378" y="1084029"/>
                    </a:cubicBezTo>
                    <a:close/>
                    <a:moveTo>
                      <a:pt x="1591567" y="867398"/>
                    </a:moveTo>
                    <a:cubicBezTo>
                      <a:pt x="1591674" y="867398"/>
                      <a:pt x="1591674" y="867291"/>
                      <a:pt x="1591567" y="867398"/>
                    </a:cubicBezTo>
                    <a:cubicBezTo>
                      <a:pt x="1592427" y="867291"/>
                      <a:pt x="1593287" y="867184"/>
                      <a:pt x="1593287" y="867720"/>
                    </a:cubicBezTo>
                    <a:cubicBezTo>
                      <a:pt x="1593502" y="868687"/>
                      <a:pt x="1592212" y="867720"/>
                      <a:pt x="1591567" y="867398"/>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5" name="Google Shape;1235;p20"/>
              <p:cNvSpPr/>
              <p:nvPr/>
            </p:nvSpPr>
            <p:spPr>
              <a:xfrm>
                <a:off x="11287451" y="18158406"/>
                <a:ext cx="247876" cy="244516"/>
              </a:xfrm>
              <a:custGeom>
                <a:avLst/>
                <a:gdLst/>
                <a:ahLst/>
                <a:cxnLst/>
                <a:rect l="l" t="t" r="r" b="b"/>
                <a:pathLst>
                  <a:path w="247876" h="244516" extrusionOk="0">
                    <a:moveTo>
                      <a:pt x="226264" y="192393"/>
                    </a:moveTo>
                    <a:cubicBezTo>
                      <a:pt x="187656" y="247678"/>
                      <a:pt x="110442" y="261096"/>
                      <a:pt x="53982" y="222451"/>
                    </a:cubicBezTo>
                    <a:cubicBezTo>
                      <a:pt x="-2477" y="183805"/>
                      <a:pt x="-16995" y="107480"/>
                      <a:pt x="21613" y="52196"/>
                    </a:cubicBezTo>
                    <a:cubicBezTo>
                      <a:pt x="60220" y="-3089"/>
                      <a:pt x="137435" y="-16615"/>
                      <a:pt x="193894" y="22030"/>
                    </a:cubicBezTo>
                    <a:cubicBezTo>
                      <a:pt x="250353" y="60783"/>
                      <a:pt x="264871" y="137109"/>
                      <a:pt x="226264" y="192393"/>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6" name="Google Shape;1236;p20"/>
              <p:cNvSpPr/>
              <p:nvPr/>
            </p:nvSpPr>
            <p:spPr>
              <a:xfrm>
                <a:off x="7911726" y="16674063"/>
                <a:ext cx="2179822" cy="3588643"/>
              </a:xfrm>
              <a:custGeom>
                <a:avLst/>
                <a:gdLst/>
                <a:ahLst/>
                <a:cxnLst/>
                <a:rect l="l" t="t" r="r" b="b"/>
                <a:pathLst>
                  <a:path w="2179822" h="3588643" extrusionOk="0">
                    <a:moveTo>
                      <a:pt x="312944" y="3177368"/>
                    </a:moveTo>
                    <a:lnTo>
                      <a:pt x="323483" y="3178441"/>
                    </a:lnTo>
                    <a:cubicBezTo>
                      <a:pt x="289392" y="3299424"/>
                      <a:pt x="300577" y="3431356"/>
                      <a:pt x="204542" y="3530653"/>
                    </a:cubicBezTo>
                    <a:cubicBezTo>
                      <a:pt x="169484" y="3566830"/>
                      <a:pt x="106679" y="3608696"/>
                      <a:pt x="55705" y="3577994"/>
                    </a:cubicBezTo>
                    <a:cubicBezTo>
                      <a:pt x="-85712" y="3492974"/>
                      <a:pt x="77213" y="3303932"/>
                      <a:pt x="157762" y="3250794"/>
                    </a:cubicBezTo>
                    <a:cubicBezTo>
                      <a:pt x="189701" y="3229754"/>
                      <a:pt x="223900" y="3212041"/>
                      <a:pt x="258850" y="3196369"/>
                    </a:cubicBezTo>
                    <a:cubicBezTo>
                      <a:pt x="270142" y="3191216"/>
                      <a:pt x="281649" y="3186493"/>
                      <a:pt x="293694" y="3183165"/>
                    </a:cubicBezTo>
                    <a:cubicBezTo>
                      <a:pt x="300146" y="3181340"/>
                      <a:pt x="319181" y="3174792"/>
                      <a:pt x="312944" y="3177368"/>
                    </a:cubicBezTo>
                    <a:close/>
                    <a:moveTo>
                      <a:pt x="578678" y="1398704"/>
                    </a:moveTo>
                    <a:cubicBezTo>
                      <a:pt x="527274" y="1375302"/>
                      <a:pt x="464685" y="1405360"/>
                      <a:pt x="425109" y="1438638"/>
                    </a:cubicBezTo>
                    <a:cubicBezTo>
                      <a:pt x="330903" y="1517754"/>
                      <a:pt x="287134" y="1654731"/>
                      <a:pt x="267561" y="1771957"/>
                    </a:cubicBezTo>
                    <a:cubicBezTo>
                      <a:pt x="259926" y="1818224"/>
                      <a:pt x="257022" y="1865028"/>
                      <a:pt x="261431" y="1911725"/>
                    </a:cubicBezTo>
                    <a:cubicBezTo>
                      <a:pt x="262399" y="1921171"/>
                      <a:pt x="278961" y="1987620"/>
                      <a:pt x="276272" y="1975812"/>
                    </a:cubicBezTo>
                    <a:lnTo>
                      <a:pt x="290790" y="1985259"/>
                    </a:lnTo>
                    <a:cubicBezTo>
                      <a:pt x="366069" y="1831964"/>
                      <a:pt x="542652" y="1764120"/>
                      <a:pt x="613307" y="1609323"/>
                    </a:cubicBezTo>
                    <a:cubicBezTo>
                      <a:pt x="641805" y="1546846"/>
                      <a:pt x="656969" y="1434237"/>
                      <a:pt x="578678" y="1398704"/>
                    </a:cubicBezTo>
                    <a:close/>
                    <a:moveTo>
                      <a:pt x="2021024" y="1805449"/>
                    </a:moveTo>
                    <a:cubicBezTo>
                      <a:pt x="1909181" y="1903781"/>
                      <a:pt x="1896276" y="2148107"/>
                      <a:pt x="1938970" y="2278107"/>
                    </a:cubicBezTo>
                    <a:cubicBezTo>
                      <a:pt x="1953058" y="2321153"/>
                      <a:pt x="1989729" y="2405637"/>
                      <a:pt x="2039306" y="2421847"/>
                    </a:cubicBezTo>
                    <a:lnTo>
                      <a:pt x="2057157" y="2388246"/>
                    </a:lnTo>
                    <a:cubicBezTo>
                      <a:pt x="2070815" y="2297966"/>
                      <a:pt x="2120177" y="2217884"/>
                      <a:pt x="2147707" y="2131468"/>
                    </a:cubicBezTo>
                    <a:cubicBezTo>
                      <a:pt x="2162010" y="2086489"/>
                      <a:pt x="2174915" y="2040436"/>
                      <a:pt x="2179325" y="1993203"/>
                    </a:cubicBezTo>
                    <a:cubicBezTo>
                      <a:pt x="2185669" y="1924392"/>
                      <a:pt x="2131253" y="1708621"/>
                      <a:pt x="2021024" y="1805449"/>
                    </a:cubicBezTo>
                    <a:close/>
                    <a:moveTo>
                      <a:pt x="830541" y="10469"/>
                    </a:moveTo>
                    <a:cubicBezTo>
                      <a:pt x="663098" y="98817"/>
                      <a:pt x="931199" y="326074"/>
                      <a:pt x="990670" y="390162"/>
                    </a:cubicBezTo>
                    <a:cubicBezTo>
                      <a:pt x="1007016" y="407874"/>
                      <a:pt x="1081757" y="480013"/>
                      <a:pt x="1068529" y="503200"/>
                    </a:cubicBezTo>
                    <a:lnTo>
                      <a:pt x="1104556" y="462515"/>
                    </a:lnTo>
                    <a:cubicBezTo>
                      <a:pt x="1062507" y="331012"/>
                      <a:pt x="1070788" y="196826"/>
                      <a:pt x="987013" y="77776"/>
                    </a:cubicBezTo>
                    <a:cubicBezTo>
                      <a:pt x="952600" y="28933"/>
                      <a:pt x="893129" y="-22595"/>
                      <a:pt x="830541" y="10469"/>
                    </a:cubicBezTo>
                    <a:close/>
                  </a:path>
                </a:pathLst>
              </a:custGeom>
              <a:solidFill>
                <a:srgbClr val="020C1C">
                  <a:alpha val="7819"/>
                </a:srgbClr>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grpSp>
        <p:nvGrpSpPr>
          <p:cNvPr id="1237" name="Google Shape;1237;p20"/>
          <p:cNvGrpSpPr/>
          <p:nvPr/>
        </p:nvGrpSpPr>
        <p:grpSpPr>
          <a:xfrm>
            <a:off x="177848" y="3381286"/>
            <a:ext cx="8788304" cy="1563095"/>
            <a:chOff x="177848" y="3305086"/>
            <a:chExt cx="8788304" cy="1563095"/>
          </a:xfrm>
        </p:grpSpPr>
        <p:sp>
          <p:nvSpPr>
            <p:cNvPr id="1238" name="Google Shape;1238;p20"/>
            <p:cNvSpPr/>
            <p:nvPr/>
          </p:nvSpPr>
          <p:spPr>
            <a:xfrm>
              <a:off x="209949" y="3539427"/>
              <a:ext cx="369095" cy="533822"/>
            </a:xfrm>
            <a:custGeom>
              <a:avLst/>
              <a:gdLst/>
              <a:ahLst/>
              <a:cxnLst/>
              <a:rect l="l" t="t" r="r" b="b"/>
              <a:pathLst>
                <a:path w="738190" h="1067644" extrusionOk="0">
                  <a:moveTo>
                    <a:pt x="737921" y="253"/>
                  </a:moveTo>
                  <a:cubicBezTo>
                    <a:pt x="740037" y="2464"/>
                    <a:pt x="729023" y="24965"/>
                    <a:pt x="728109" y="27369"/>
                  </a:cubicBezTo>
                  <a:cubicBezTo>
                    <a:pt x="716902" y="56312"/>
                    <a:pt x="703435" y="84342"/>
                    <a:pt x="687563" y="111122"/>
                  </a:cubicBezTo>
                  <a:cubicBezTo>
                    <a:pt x="623835" y="218674"/>
                    <a:pt x="504313" y="292186"/>
                    <a:pt x="378299" y="303677"/>
                  </a:cubicBezTo>
                  <a:lnTo>
                    <a:pt x="387149" y="289397"/>
                  </a:lnTo>
                  <a:cubicBezTo>
                    <a:pt x="391093" y="280166"/>
                    <a:pt x="388880" y="256415"/>
                    <a:pt x="392728" y="244348"/>
                  </a:cubicBezTo>
                  <a:cubicBezTo>
                    <a:pt x="406580" y="201413"/>
                    <a:pt x="430629" y="163479"/>
                    <a:pt x="462228" y="130978"/>
                  </a:cubicBezTo>
                  <a:cubicBezTo>
                    <a:pt x="519031" y="72611"/>
                    <a:pt x="593630" y="36023"/>
                    <a:pt x="672220" y="16022"/>
                  </a:cubicBezTo>
                  <a:cubicBezTo>
                    <a:pt x="688766" y="11840"/>
                    <a:pt x="705455" y="8282"/>
                    <a:pt x="722001" y="4147"/>
                  </a:cubicBezTo>
                  <a:cubicBezTo>
                    <a:pt x="723732" y="3666"/>
                    <a:pt x="736478" y="-1142"/>
                    <a:pt x="737921" y="253"/>
                  </a:cubicBezTo>
                  <a:close/>
                  <a:moveTo>
                    <a:pt x="131416" y="217135"/>
                  </a:moveTo>
                  <a:cubicBezTo>
                    <a:pt x="99576" y="205356"/>
                    <a:pt x="66341" y="195740"/>
                    <a:pt x="32192" y="188096"/>
                  </a:cubicBezTo>
                  <a:cubicBezTo>
                    <a:pt x="29354" y="187471"/>
                    <a:pt x="2709" y="179586"/>
                    <a:pt x="256" y="181557"/>
                  </a:cubicBezTo>
                  <a:cubicBezTo>
                    <a:pt x="-1332" y="182903"/>
                    <a:pt x="4969" y="193577"/>
                    <a:pt x="5546" y="195067"/>
                  </a:cubicBezTo>
                  <a:cubicBezTo>
                    <a:pt x="11222" y="209058"/>
                    <a:pt x="16272" y="223193"/>
                    <a:pt x="21995" y="237184"/>
                  </a:cubicBezTo>
                  <a:cubicBezTo>
                    <a:pt x="49363" y="303677"/>
                    <a:pt x="95728" y="365506"/>
                    <a:pt x="166479" y="410363"/>
                  </a:cubicBezTo>
                  <a:cubicBezTo>
                    <a:pt x="205823" y="435316"/>
                    <a:pt x="251082" y="453393"/>
                    <a:pt x="301584" y="462240"/>
                  </a:cubicBezTo>
                  <a:cubicBezTo>
                    <a:pt x="315773" y="464740"/>
                    <a:pt x="343188" y="461134"/>
                    <a:pt x="354106" y="463874"/>
                  </a:cubicBezTo>
                  <a:lnTo>
                    <a:pt x="371132" y="470509"/>
                  </a:lnTo>
                  <a:cubicBezTo>
                    <a:pt x="351124" y="362429"/>
                    <a:pt x="259499" y="264492"/>
                    <a:pt x="131416" y="217135"/>
                  </a:cubicBezTo>
                  <a:close/>
                  <a:moveTo>
                    <a:pt x="178071" y="597485"/>
                  </a:moveTo>
                  <a:cubicBezTo>
                    <a:pt x="150270" y="575032"/>
                    <a:pt x="118526" y="563253"/>
                    <a:pt x="84089" y="555272"/>
                  </a:cubicBezTo>
                  <a:cubicBezTo>
                    <a:pt x="72401" y="552531"/>
                    <a:pt x="60569" y="550175"/>
                    <a:pt x="49122" y="546473"/>
                  </a:cubicBezTo>
                  <a:cubicBezTo>
                    <a:pt x="44168" y="544887"/>
                    <a:pt x="34549" y="535079"/>
                    <a:pt x="34741" y="540319"/>
                  </a:cubicBezTo>
                  <a:cubicBezTo>
                    <a:pt x="34886" y="545127"/>
                    <a:pt x="45130" y="557051"/>
                    <a:pt x="47391" y="561570"/>
                  </a:cubicBezTo>
                  <a:cubicBezTo>
                    <a:pt x="58790" y="584167"/>
                    <a:pt x="70141" y="606572"/>
                    <a:pt x="82935" y="628447"/>
                  </a:cubicBezTo>
                  <a:cubicBezTo>
                    <a:pt x="124635" y="699844"/>
                    <a:pt x="155417" y="787780"/>
                    <a:pt x="212364" y="848407"/>
                  </a:cubicBezTo>
                  <a:cubicBezTo>
                    <a:pt x="234392" y="871821"/>
                    <a:pt x="263251" y="893168"/>
                    <a:pt x="295331" y="899947"/>
                  </a:cubicBezTo>
                  <a:cubicBezTo>
                    <a:pt x="298698" y="900620"/>
                    <a:pt x="326065" y="903937"/>
                    <a:pt x="327268" y="896293"/>
                  </a:cubicBezTo>
                  <a:lnTo>
                    <a:pt x="321015" y="875523"/>
                  </a:lnTo>
                  <a:cubicBezTo>
                    <a:pt x="312935" y="770616"/>
                    <a:pt x="260750" y="664218"/>
                    <a:pt x="178071" y="597485"/>
                  </a:cubicBezTo>
                  <a:close/>
                  <a:moveTo>
                    <a:pt x="610993" y="788405"/>
                  </a:moveTo>
                  <a:cubicBezTo>
                    <a:pt x="515424" y="823262"/>
                    <a:pt x="434043" y="870186"/>
                    <a:pt x="395854" y="969901"/>
                  </a:cubicBezTo>
                  <a:cubicBezTo>
                    <a:pt x="388447" y="989277"/>
                    <a:pt x="370796" y="1030913"/>
                    <a:pt x="379549" y="1052741"/>
                  </a:cubicBezTo>
                  <a:lnTo>
                    <a:pt x="380992" y="1067645"/>
                  </a:lnTo>
                  <a:cubicBezTo>
                    <a:pt x="433418" y="1037500"/>
                    <a:pt x="495752" y="1034759"/>
                    <a:pt x="546398" y="999422"/>
                  </a:cubicBezTo>
                  <a:cubicBezTo>
                    <a:pt x="581750" y="974709"/>
                    <a:pt x="607578" y="939660"/>
                    <a:pt x="629510" y="903072"/>
                  </a:cubicBezTo>
                  <a:cubicBezTo>
                    <a:pt x="652837" y="864128"/>
                    <a:pt x="670729" y="821867"/>
                    <a:pt x="692133" y="781818"/>
                  </a:cubicBezTo>
                  <a:cubicBezTo>
                    <a:pt x="692950" y="780231"/>
                    <a:pt x="712429" y="748836"/>
                    <a:pt x="712237" y="748644"/>
                  </a:cubicBezTo>
                  <a:cubicBezTo>
                    <a:pt x="711083" y="747586"/>
                    <a:pt x="691507" y="758067"/>
                    <a:pt x="689920" y="758692"/>
                  </a:cubicBezTo>
                  <a:cubicBezTo>
                    <a:pt x="663996" y="769462"/>
                    <a:pt x="637350" y="778741"/>
                    <a:pt x="610993" y="788405"/>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9" name="Google Shape;1239;p20"/>
            <p:cNvSpPr/>
            <p:nvPr/>
          </p:nvSpPr>
          <p:spPr>
            <a:xfrm>
              <a:off x="177848" y="3305086"/>
              <a:ext cx="423674" cy="170005"/>
            </a:xfrm>
            <a:custGeom>
              <a:avLst/>
              <a:gdLst/>
              <a:ahLst/>
              <a:cxnLst/>
              <a:rect l="l" t="t" r="r" b="b"/>
              <a:pathLst>
                <a:path w="847348" h="340010" extrusionOk="0">
                  <a:moveTo>
                    <a:pt x="221014" y="99931"/>
                  </a:moveTo>
                  <a:cubicBezTo>
                    <a:pt x="218994" y="96133"/>
                    <a:pt x="217070" y="92238"/>
                    <a:pt x="215242" y="88296"/>
                  </a:cubicBezTo>
                  <a:cubicBezTo>
                    <a:pt x="205863" y="67718"/>
                    <a:pt x="188452" y="31130"/>
                    <a:pt x="211683" y="13678"/>
                  </a:cubicBezTo>
                  <a:cubicBezTo>
                    <a:pt x="250497" y="-15506"/>
                    <a:pt x="315525" y="6851"/>
                    <a:pt x="347317" y="35554"/>
                  </a:cubicBezTo>
                  <a:cubicBezTo>
                    <a:pt x="352079" y="39833"/>
                    <a:pt x="356503" y="44400"/>
                    <a:pt x="360688" y="49112"/>
                  </a:cubicBezTo>
                  <a:cubicBezTo>
                    <a:pt x="361554" y="48295"/>
                    <a:pt x="362468" y="47525"/>
                    <a:pt x="363429" y="46756"/>
                  </a:cubicBezTo>
                  <a:cubicBezTo>
                    <a:pt x="381322" y="32573"/>
                    <a:pt x="403975" y="36515"/>
                    <a:pt x="425427" y="38486"/>
                  </a:cubicBezTo>
                  <a:cubicBezTo>
                    <a:pt x="426966" y="33582"/>
                    <a:pt x="428793" y="28871"/>
                    <a:pt x="430958" y="24351"/>
                  </a:cubicBezTo>
                  <a:cubicBezTo>
                    <a:pt x="450918" y="-17958"/>
                    <a:pt x="511136" y="3005"/>
                    <a:pt x="524218" y="39640"/>
                  </a:cubicBezTo>
                  <a:cubicBezTo>
                    <a:pt x="544371" y="43967"/>
                    <a:pt x="561397" y="54689"/>
                    <a:pt x="571257" y="79257"/>
                  </a:cubicBezTo>
                  <a:cubicBezTo>
                    <a:pt x="615699" y="47862"/>
                    <a:pt x="665191" y="23438"/>
                    <a:pt x="715260" y="11659"/>
                  </a:cubicBezTo>
                  <a:cubicBezTo>
                    <a:pt x="743830" y="4976"/>
                    <a:pt x="793610" y="-4207"/>
                    <a:pt x="816841" y="20409"/>
                  </a:cubicBezTo>
                  <a:cubicBezTo>
                    <a:pt x="849547" y="55074"/>
                    <a:pt x="795005" y="119258"/>
                    <a:pt x="769946" y="139980"/>
                  </a:cubicBezTo>
                  <a:cubicBezTo>
                    <a:pt x="760183" y="148009"/>
                    <a:pt x="749986" y="155173"/>
                    <a:pt x="739356" y="161568"/>
                  </a:cubicBezTo>
                  <a:cubicBezTo>
                    <a:pt x="751333" y="160125"/>
                    <a:pt x="763309" y="159260"/>
                    <a:pt x="775237" y="159068"/>
                  </a:cubicBezTo>
                  <a:cubicBezTo>
                    <a:pt x="785241" y="158923"/>
                    <a:pt x="795341" y="159260"/>
                    <a:pt x="805250" y="160943"/>
                  </a:cubicBezTo>
                  <a:cubicBezTo>
                    <a:pt x="840024" y="166856"/>
                    <a:pt x="858878" y="196425"/>
                    <a:pt x="839687" y="228878"/>
                  </a:cubicBezTo>
                  <a:cubicBezTo>
                    <a:pt x="823574" y="256042"/>
                    <a:pt x="559618" y="335179"/>
                    <a:pt x="448273" y="339747"/>
                  </a:cubicBezTo>
                  <a:cubicBezTo>
                    <a:pt x="352030" y="343641"/>
                    <a:pt x="256413" y="303784"/>
                    <a:pt x="171714" y="256186"/>
                  </a:cubicBezTo>
                  <a:cubicBezTo>
                    <a:pt x="144780" y="241090"/>
                    <a:pt x="95577" y="219647"/>
                    <a:pt x="74029" y="201329"/>
                  </a:cubicBezTo>
                  <a:cubicBezTo>
                    <a:pt x="42189" y="174308"/>
                    <a:pt x="-50927" y="91229"/>
                    <a:pt x="36417" y="70170"/>
                  </a:cubicBezTo>
                  <a:cubicBezTo>
                    <a:pt x="48538" y="67237"/>
                    <a:pt x="61139" y="66661"/>
                    <a:pt x="73548" y="66901"/>
                  </a:cubicBezTo>
                  <a:cubicBezTo>
                    <a:pt x="89180" y="67237"/>
                    <a:pt x="104956" y="68439"/>
                    <a:pt x="120347" y="71228"/>
                  </a:cubicBezTo>
                  <a:cubicBezTo>
                    <a:pt x="152091" y="76949"/>
                    <a:pt x="186625" y="86661"/>
                    <a:pt x="221014" y="99931"/>
                  </a:cubicBezTo>
                  <a:lnTo>
                    <a:pt x="221014" y="9993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0" name="Google Shape;1240;p20"/>
            <p:cNvSpPr/>
            <p:nvPr/>
          </p:nvSpPr>
          <p:spPr>
            <a:xfrm>
              <a:off x="254976" y="3318555"/>
              <a:ext cx="326856" cy="1052277"/>
            </a:xfrm>
            <a:custGeom>
              <a:avLst/>
              <a:gdLst/>
              <a:ahLst/>
              <a:cxnLst/>
              <a:rect l="l" t="t" r="r" b="b"/>
              <a:pathLst>
                <a:path w="653712" h="2104554" extrusionOk="0">
                  <a:moveTo>
                    <a:pt x="79503" y="111072"/>
                  </a:moveTo>
                  <a:lnTo>
                    <a:pt x="80465" y="111553"/>
                  </a:lnTo>
                  <a:cubicBezTo>
                    <a:pt x="78445" y="114053"/>
                    <a:pt x="77098" y="114774"/>
                    <a:pt x="78108" y="110543"/>
                  </a:cubicBezTo>
                  <a:lnTo>
                    <a:pt x="78445" y="110591"/>
                  </a:lnTo>
                  <a:cubicBezTo>
                    <a:pt x="78637" y="110591"/>
                    <a:pt x="78781" y="110640"/>
                    <a:pt x="78925" y="110640"/>
                  </a:cubicBezTo>
                  <a:lnTo>
                    <a:pt x="79262" y="110640"/>
                  </a:lnTo>
                  <a:cubicBezTo>
                    <a:pt x="79455" y="110736"/>
                    <a:pt x="79599" y="110880"/>
                    <a:pt x="79551" y="110976"/>
                  </a:cubicBezTo>
                  <a:lnTo>
                    <a:pt x="79503" y="111072"/>
                  </a:lnTo>
                  <a:close/>
                  <a:moveTo>
                    <a:pt x="70460" y="104534"/>
                  </a:moveTo>
                  <a:cubicBezTo>
                    <a:pt x="68681" y="100928"/>
                    <a:pt x="69547" y="97803"/>
                    <a:pt x="71134" y="95014"/>
                  </a:cubicBezTo>
                  <a:cubicBezTo>
                    <a:pt x="72048" y="93475"/>
                    <a:pt x="74260" y="90687"/>
                    <a:pt x="79310" y="90254"/>
                  </a:cubicBezTo>
                  <a:cubicBezTo>
                    <a:pt x="79695" y="90206"/>
                    <a:pt x="80657" y="90254"/>
                    <a:pt x="82004" y="90447"/>
                  </a:cubicBezTo>
                  <a:cubicBezTo>
                    <a:pt x="83158" y="90639"/>
                    <a:pt x="85948" y="91360"/>
                    <a:pt x="86188" y="91456"/>
                  </a:cubicBezTo>
                  <a:lnTo>
                    <a:pt x="94076" y="94533"/>
                  </a:lnTo>
                  <a:lnTo>
                    <a:pt x="111680" y="101937"/>
                  </a:lnTo>
                  <a:cubicBezTo>
                    <a:pt x="121924" y="106361"/>
                    <a:pt x="131977" y="111072"/>
                    <a:pt x="141981" y="116024"/>
                  </a:cubicBezTo>
                  <a:cubicBezTo>
                    <a:pt x="151889" y="120928"/>
                    <a:pt x="161653" y="126025"/>
                    <a:pt x="171416" y="131169"/>
                  </a:cubicBezTo>
                  <a:cubicBezTo>
                    <a:pt x="185557" y="138910"/>
                    <a:pt x="200034" y="147179"/>
                    <a:pt x="214126" y="156074"/>
                  </a:cubicBezTo>
                  <a:cubicBezTo>
                    <a:pt x="208355" y="143910"/>
                    <a:pt x="203208" y="131313"/>
                    <a:pt x="199649" y="118092"/>
                  </a:cubicBezTo>
                  <a:cubicBezTo>
                    <a:pt x="197533" y="110159"/>
                    <a:pt x="195946" y="102082"/>
                    <a:pt x="194840" y="93956"/>
                  </a:cubicBezTo>
                  <a:cubicBezTo>
                    <a:pt x="193781" y="85783"/>
                    <a:pt x="193397" y="77610"/>
                    <a:pt x="193108" y="69532"/>
                  </a:cubicBezTo>
                  <a:cubicBezTo>
                    <a:pt x="193012" y="64628"/>
                    <a:pt x="192916" y="59724"/>
                    <a:pt x="193204" y="54868"/>
                  </a:cubicBezTo>
                  <a:cubicBezTo>
                    <a:pt x="193445" y="49820"/>
                    <a:pt x="193878" y="44772"/>
                    <a:pt x="194791" y="39772"/>
                  </a:cubicBezTo>
                  <a:cubicBezTo>
                    <a:pt x="194888" y="39387"/>
                    <a:pt x="196523" y="36695"/>
                    <a:pt x="197533" y="34291"/>
                  </a:cubicBezTo>
                  <a:cubicBezTo>
                    <a:pt x="198110" y="35204"/>
                    <a:pt x="198735" y="36070"/>
                    <a:pt x="199264" y="36791"/>
                  </a:cubicBezTo>
                  <a:cubicBezTo>
                    <a:pt x="198591" y="35685"/>
                    <a:pt x="198110" y="34579"/>
                    <a:pt x="197822" y="33425"/>
                  </a:cubicBezTo>
                  <a:lnTo>
                    <a:pt x="197533" y="34291"/>
                  </a:lnTo>
                  <a:cubicBezTo>
                    <a:pt x="196138" y="32175"/>
                    <a:pt x="195128" y="29964"/>
                    <a:pt x="197533" y="30541"/>
                  </a:cubicBezTo>
                  <a:lnTo>
                    <a:pt x="197581" y="30541"/>
                  </a:lnTo>
                  <a:cubicBezTo>
                    <a:pt x="197677" y="28425"/>
                    <a:pt x="198928" y="26598"/>
                    <a:pt x="200323" y="24915"/>
                  </a:cubicBezTo>
                  <a:cubicBezTo>
                    <a:pt x="200563" y="24002"/>
                    <a:pt x="200274" y="22800"/>
                    <a:pt x="200707" y="22031"/>
                  </a:cubicBezTo>
                  <a:cubicBezTo>
                    <a:pt x="202295" y="19435"/>
                    <a:pt x="204603" y="16694"/>
                    <a:pt x="209172" y="16406"/>
                  </a:cubicBezTo>
                  <a:cubicBezTo>
                    <a:pt x="214704" y="15684"/>
                    <a:pt x="219754" y="19531"/>
                    <a:pt x="220523" y="25012"/>
                  </a:cubicBezTo>
                  <a:lnTo>
                    <a:pt x="228027" y="30589"/>
                  </a:lnTo>
                  <a:cubicBezTo>
                    <a:pt x="233029" y="33714"/>
                    <a:pt x="238415" y="36214"/>
                    <a:pt x="243947" y="38522"/>
                  </a:cubicBezTo>
                  <a:cubicBezTo>
                    <a:pt x="252604" y="42176"/>
                    <a:pt x="261646" y="44916"/>
                    <a:pt x="270544" y="47368"/>
                  </a:cubicBezTo>
                  <a:cubicBezTo>
                    <a:pt x="284781" y="51599"/>
                    <a:pt x="299451" y="54532"/>
                    <a:pt x="314120" y="57080"/>
                  </a:cubicBezTo>
                  <a:cubicBezTo>
                    <a:pt x="328694" y="59580"/>
                    <a:pt x="343315" y="61647"/>
                    <a:pt x="358081" y="61936"/>
                  </a:cubicBezTo>
                  <a:cubicBezTo>
                    <a:pt x="365777" y="62224"/>
                    <a:pt x="373568" y="62321"/>
                    <a:pt x="381264" y="61455"/>
                  </a:cubicBezTo>
                  <a:cubicBezTo>
                    <a:pt x="388382" y="60638"/>
                    <a:pt x="395404" y="59244"/>
                    <a:pt x="402042" y="56215"/>
                  </a:cubicBezTo>
                  <a:cubicBezTo>
                    <a:pt x="407236" y="53522"/>
                    <a:pt x="413681" y="55493"/>
                    <a:pt x="416375" y="60686"/>
                  </a:cubicBezTo>
                  <a:cubicBezTo>
                    <a:pt x="417577" y="62994"/>
                    <a:pt x="417529" y="65542"/>
                    <a:pt x="417048" y="67898"/>
                  </a:cubicBezTo>
                  <a:cubicBezTo>
                    <a:pt x="417096" y="68042"/>
                    <a:pt x="417289" y="68090"/>
                    <a:pt x="417337" y="68234"/>
                  </a:cubicBezTo>
                  <a:cubicBezTo>
                    <a:pt x="418395" y="71215"/>
                    <a:pt x="417962" y="74340"/>
                    <a:pt x="416471" y="76888"/>
                  </a:cubicBezTo>
                  <a:lnTo>
                    <a:pt x="416327" y="76840"/>
                  </a:lnTo>
                  <a:cubicBezTo>
                    <a:pt x="415653" y="76696"/>
                    <a:pt x="415557" y="77273"/>
                    <a:pt x="415605" y="78090"/>
                  </a:cubicBezTo>
                  <a:cubicBezTo>
                    <a:pt x="414884" y="78956"/>
                    <a:pt x="414066" y="79677"/>
                    <a:pt x="413152" y="80254"/>
                  </a:cubicBezTo>
                  <a:lnTo>
                    <a:pt x="414259" y="79677"/>
                  </a:lnTo>
                  <a:cubicBezTo>
                    <a:pt x="414836" y="79340"/>
                    <a:pt x="414788" y="79388"/>
                    <a:pt x="415413" y="79004"/>
                  </a:cubicBezTo>
                  <a:lnTo>
                    <a:pt x="415653" y="78860"/>
                  </a:lnTo>
                  <a:cubicBezTo>
                    <a:pt x="415846" y="79869"/>
                    <a:pt x="416134" y="80975"/>
                    <a:pt x="416086" y="81312"/>
                  </a:cubicBezTo>
                  <a:lnTo>
                    <a:pt x="412383" y="107130"/>
                  </a:lnTo>
                  <a:cubicBezTo>
                    <a:pt x="410940" y="114053"/>
                    <a:pt x="409305" y="120976"/>
                    <a:pt x="406948" y="127659"/>
                  </a:cubicBezTo>
                  <a:cubicBezTo>
                    <a:pt x="404543" y="134342"/>
                    <a:pt x="401609" y="140881"/>
                    <a:pt x="398098" y="147083"/>
                  </a:cubicBezTo>
                  <a:cubicBezTo>
                    <a:pt x="392374" y="157132"/>
                    <a:pt x="385256" y="166170"/>
                    <a:pt x="377560" y="174680"/>
                  </a:cubicBezTo>
                  <a:cubicBezTo>
                    <a:pt x="384102" y="171892"/>
                    <a:pt x="390595" y="168959"/>
                    <a:pt x="397280" y="166507"/>
                  </a:cubicBezTo>
                  <a:cubicBezTo>
                    <a:pt x="413297" y="160737"/>
                    <a:pt x="429650" y="155930"/>
                    <a:pt x="445810" y="150689"/>
                  </a:cubicBezTo>
                  <a:cubicBezTo>
                    <a:pt x="467406" y="144295"/>
                    <a:pt x="488472" y="138044"/>
                    <a:pt x="510164" y="134727"/>
                  </a:cubicBezTo>
                  <a:cubicBezTo>
                    <a:pt x="524978" y="132467"/>
                    <a:pt x="539984" y="131506"/>
                    <a:pt x="555520" y="132467"/>
                  </a:cubicBezTo>
                  <a:cubicBezTo>
                    <a:pt x="561388" y="132611"/>
                    <a:pt x="566053" y="137515"/>
                    <a:pt x="565909" y="143381"/>
                  </a:cubicBezTo>
                  <a:cubicBezTo>
                    <a:pt x="565764" y="149247"/>
                    <a:pt x="560859" y="153910"/>
                    <a:pt x="554991" y="153766"/>
                  </a:cubicBezTo>
                  <a:cubicBezTo>
                    <a:pt x="541091" y="153958"/>
                    <a:pt x="527768" y="156026"/>
                    <a:pt x="514685" y="158959"/>
                  </a:cubicBezTo>
                  <a:cubicBezTo>
                    <a:pt x="494388" y="163478"/>
                    <a:pt x="474717" y="170353"/>
                    <a:pt x="454564" y="177517"/>
                  </a:cubicBezTo>
                  <a:cubicBezTo>
                    <a:pt x="435998" y="183575"/>
                    <a:pt x="417289" y="189440"/>
                    <a:pt x="398867" y="195931"/>
                  </a:cubicBezTo>
                  <a:cubicBezTo>
                    <a:pt x="391172" y="198671"/>
                    <a:pt x="383428" y="201364"/>
                    <a:pt x="375829" y="204441"/>
                  </a:cubicBezTo>
                  <a:cubicBezTo>
                    <a:pt x="366258" y="208335"/>
                    <a:pt x="356782" y="212662"/>
                    <a:pt x="347548" y="217470"/>
                  </a:cubicBezTo>
                  <a:cubicBezTo>
                    <a:pt x="338361" y="222326"/>
                    <a:pt x="329367" y="227519"/>
                    <a:pt x="320806" y="233336"/>
                  </a:cubicBezTo>
                  <a:lnTo>
                    <a:pt x="306040" y="244442"/>
                  </a:lnTo>
                  <a:cubicBezTo>
                    <a:pt x="305751" y="244731"/>
                    <a:pt x="302385" y="248673"/>
                    <a:pt x="301038" y="250260"/>
                  </a:cubicBezTo>
                  <a:cubicBezTo>
                    <a:pt x="300894" y="250404"/>
                    <a:pt x="300701" y="250644"/>
                    <a:pt x="300701" y="250644"/>
                  </a:cubicBezTo>
                  <a:cubicBezTo>
                    <a:pt x="299787" y="251991"/>
                    <a:pt x="297912" y="252135"/>
                    <a:pt x="296421" y="252856"/>
                  </a:cubicBezTo>
                  <a:cubicBezTo>
                    <a:pt x="299643" y="260164"/>
                    <a:pt x="302866" y="267472"/>
                    <a:pt x="306569" y="274539"/>
                  </a:cubicBezTo>
                  <a:cubicBezTo>
                    <a:pt x="309503" y="279684"/>
                    <a:pt x="307723" y="286174"/>
                    <a:pt x="302673" y="289107"/>
                  </a:cubicBezTo>
                  <a:cubicBezTo>
                    <a:pt x="297575" y="291992"/>
                    <a:pt x="291034" y="290213"/>
                    <a:pt x="288148" y="285117"/>
                  </a:cubicBezTo>
                  <a:cubicBezTo>
                    <a:pt x="278721" y="270068"/>
                    <a:pt x="271266" y="254010"/>
                    <a:pt x="261983" y="238913"/>
                  </a:cubicBezTo>
                  <a:cubicBezTo>
                    <a:pt x="258376" y="233048"/>
                    <a:pt x="254432" y="227374"/>
                    <a:pt x="249911" y="222086"/>
                  </a:cubicBezTo>
                  <a:cubicBezTo>
                    <a:pt x="240436" y="210787"/>
                    <a:pt x="229037" y="201268"/>
                    <a:pt x="217060" y="192229"/>
                  </a:cubicBezTo>
                  <a:cubicBezTo>
                    <a:pt x="198351" y="178238"/>
                    <a:pt x="177909" y="165882"/>
                    <a:pt x="158238" y="154487"/>
                  </a:cubicBezTo>
                  <a:cubicBezTo>
                    <a:pt x="147079" y="147852"/>
                    <a:pt x="135921" y="141218"/>
                    <a:pt x="124618" y="134727"/>
                  </a:cubicBezTo>
                  <a:cubicBezTo>
                    <a:pt x="117115" y="130496"/>
                    <a:pt x="109611" y="126313"/>
                    <a:pt x="102012" y="122371"/>
                  </a:cubicBezTo>
                  <a:lnTo>
                    <a:pt x="85130" y="113813"/>
                  </a:lnTo>
                  <a:lnTo>
                    <a:pt x="80465" y="111553"/>
                  </a:lnTo>
                  <a:cubicBezTo>
                    <a:pt x="80705" y="111216"/>
                    <a:pt x="80946" y="110928"/>
                    <a:pt x="81234" y="110543"/>
                  </a:cubicBezTo>
                  <a:cubicBezTo>
                    <a:pt x="80561" y="110640"/>
                    <a:pt x="79936" y="110688"/>
                    <a:pt x="79262" y="110640"/>
                  </a:cubicBezTo>
                  <a:cubicBezTo>
                    <a:pt x="78877" y="110351"/>
                    <a:pt x="78156" y="110207"/>
                    <a:pt x="78108" y="110495"/>
                  </a:cubicBezTo>
                  <a:lnTo>
                    <a:pt x="78108" y="110543"/>
                  </a:lnTo>
                  <a:cubicBezTo>
                    <a:pt x="74837" y="109918"/>
                    <a:pt x="71903" y="107803"/>
                    <a:pt x="70460" y="104534"/>
                  </a:cubicBezTo>
                  <a:close/>
                  <a:moveTo>
                    <a:pt x="233029" y="168526"/>
                  </a:moveTo>
                  <a:cubicBezTo>
                    <a:pt x="233461" y="168863"/>
                    <a:pt x="233991" y="169103"/>
                    <a:pt x="234423" y="169440"/>
                  </a:cubicBezTo>
                  <a:cubicBezTo>
                    <a:pt x="248131" y="179921"/>
                    <a:pt x="260444" y="191940"/>
                    <a:pt x="270833" y="205450"/>
                  </a:cubicBezTo>
                  <a:cubicBezTo>
                    <a:pt x="275835" y="212133"/>
                    <a:pt x="280164" y="219153"/>
                    <a:pt x="284012" y="226413"/>
                  </a:cubicBezTo>
                  <a:cubicBezTo>
                    <a:pt x="285310" y="228913"/>
                    <a:pt x="286416" y="231557"/>
                    <a:pt x="287619" y="234105"/>
                  </a:cubicBezTo>
                  <a:cubicBezTo>
                    <a:pt x="289350" y="231846"/>
                    <a:pt x="291034" y="229634"/>
                    <a:pt x="291274" y="229394"/>
                  </a:cubicBezTo>
                  <a:cubicBezTo>
                    <a:pt x="293294" y="227230"/>
                    <a:pt x="295411" y="225211"/>
                    <a:pt x="297623" y="223240"/>
                  </a:cubicBezTo>
                  <a:cubicBezTo>
                    <a:pt x="300797" y="220355"/>
                    <a:pt x="304116" y="217662"/>
                    <a:pt x="307435" y="215018"/>
                  </a:cubicBezTo>
                  <a:cubicBezTo>
                    <a:pt x="316333" y="208047"/>
                    <a:pt x="325616" y="201652"/>
                    <a:pt x="335283" y="195739"/>
                  </a:cubicBezTo>
                  <a:cubicBezTo>
                    <a:pt x="343075" y="191027"/>
                    <a:pt x="351203" y="186940"/>
                    <a:pt x="359380" y="182902"/>
                  </a:cubicBezTo>
                  <a:cubicBezTo>
                    <a:pt x="358658" y="182565"/>
                    <a:pt x="357841" y="182757"/>
                    <a:pt x="357215" y="182229"/>
                  </a:cubicBezTo>
                  <a:cubicBezTo>
                    <a:pt x="352694" y="178478"/>
                    <a:pt x="352069" y="171747"/>
                    <a:pt x="355821" y="167228"/>
                  </a:cubicBezTo>
                  <a:cubicBezTo>
                    <a:pt x="361448" y="159103"/>
                    <a:pt x="365825" y="150256"/>
                    <a:pt x="370105" y="141266"/>
                  </a:cubicBezTo>
                  <a:cubicBezTo>
                    <a:pt x="373280" y="134583"/>
                    <a:pt x="376021" y="127756"/>
                    <a:pt x="378811" y="120928"/>
                  </a:cubicBezTo>
                  <a:cubicBezTo>
                    <a:pt x="381649" y="114053"/>
                    <a:pt x="384727" y="107274"/>
                    <a:pt x="386987" y="100255"/>
                  </a:cubicBezTo>
                  <a:lnTo>
                    <a:pt x="392615" y="82994"/>
                  </a:lnTo>
                  <a:cubicBezTo>
                    <a:pt x="391941" y="83187"/>
                    <a:pt x="391316" y="83619"/>
                    <a:pt x="390643" y="83812"/>
                  </a:cubicBezTo>
                  <a:cubicBezTo>
                    <a:pt x="380206" y="86648"/>
                    <a:pt x="369192" y="87658"/>
                    <a:pt x="358370" y="88283"/>
                  </a:cubicBezTo>
                  <a:cubicBezTo>
                    <a:pt x="342017" y="88860"/>
                    <a:pt x="325567" y="88187"/>
                    <a:pt x="309407" y="85494"/>
                  </a:cubicBezTo>
                  <a:cubicBezTo>
                    <a:pt x="293342" y="82850"/>
                    <a:pt x="277663" y="78138"/>
                    <a:pt x="262320" y="72898"/>
                  </a:cubicBezTo>
                  <a:cubicBezTo>
                    <a:pt x="252700" y="69340"/>
                    <a:pt x="242840" y="65398"/>
                    <a:pt x="233558" y="60590"/>
                  </a:cubicBezTo>
                  <a:cubicBezTo>
                    <a:pt x="227786" y="57513"/>
                    <a:pt x="222351" y="54003"/>
                    <a:pt x="217157" y="50205"/>
                  </a:cubicBezTo>
                  <a:cubicBezTo>
                    <a:pt x="217205" y="50734"/>
                    <a:pt x="217205" y="51263"/>
                    <a:pt x="217205" y="51791"/>
                  </a:cubicBezTo>
                  <a:cubicBezTo>
                    <a:pt x="217589" y="56984"/>
                    <a:pt x="218359" y="62080"/>
                    <a:pt x="219177" y="67128"/>
                  </a:cubicBezTo>
                  <a:cubicBezTo>
                    <a:pt x="220523" y="77513"/>
                    <a:pt x="222832" y="87995"/>
                    <a:pt x="224708" y="98524"/>
                  </a:cubicBezTo>
                  <a:cubicBezTo>
                    <a:pt x="226584" y="108957"/>
                    <a:pt x="228171" y="119342"/>
                    <a:pt x="230528" y="129583"/>
                  </a:cubicBezTo>
                  <a:cubicBezTo>
                    <a:pt x="232548" y="138573"/>
                    <a:pt x="234568" y="147324"/>
                    <a:pt x="237405" y="155785"/>
                  </a:cubicBezTo>
                  <a:cubicBezTo>
                    <a:pt x="239426" y="160593"/>
                    <a:pt x="237261" y="165738"/>
                    <a:pt x="233029" y="168526"/>
                  </a:cubicBezTo>
                  <a:close/>
                  <a:moveTo>
                    <a:pt x="415653" y="78860"/>
                  </a:moveTo>
                  <a:cubicBezTo>
                    <a:pt x="416952" y="78042"/>
                    <a:pt x="417625" y="77273"/>
                    <a:pt x="416471" y="76936"/>
                  </a:cubicBezTo>
                  <a:cubicBezTo>
                    <a:pt x="416182" y="77369"/>
                    <a:pt x="415894" y="77754"/>
                    <a:pt x="415605" y="78138"/>
                  </a:cubicBezTo>
                  <a:cubicBezTo>
                    <a:pt x="415605" y="78379"/>
                    <a:pt x="415653" y="78619"/>
                    <a:pt x="415653" y="78860"/>
                  </a:cubicBezTo>
                  <a:close/>
                  <a:moveTo>
                    <a:pt x="275739" y="24194"/>
                  </a:moveTo>
                  <a:cubicBezTo>
                    <a:pt x="278336" y="24627"/>
                    <a:pt x="281943" y="24242"/>
                    <a:pt x="283867" y="24387"/>
                  </a:cubicBezTo>
                  <a:lnTo>
                    <a:pt x="302721" y="26550"/>
                  </a:lnTo>
                  <a:cubicBezTo>
                    <a:pt x="309455" y="27271"/>
                    <a:pt x="316189" y="28377"/>
                    <a:pt x="323066" y="28906"/>
                  </a:cubicBezTo>
                  <a:cubicBezTo>
                    <a:pt x="329319" y="29435"/>
                    <a:pt x="335572" y="29579"/>
                    <a:pt x="341872" y="29819"/>
                  </a:cubicBezTo>
                  <a:cubicBezTo>
                    <a:pt x="351299" y="30204"/>
                    <a:pt x="360582" y="30156"/>
                    <a:pt x="369817" y="31166"/>
                  </a:cubicBezTo>
                  <a:cubicBezTo>
                    <a:pt x="375540" y="32416"/>
                    <a:pt x="381216" y="28714"/>
                    <a:pt x="382418" y="22992"/>
                  </a:cubicBezTo>
                  <a:cubicBezTo>
                    <a:pt x="383669" y="17271"/>
                    <a:pt x="380013" y="11598"/>
                    <a:pt x="374242" y="10396"/>
                  </a:cubicBezTo>
                  <a:cubicBezTo>
                    <a:pt x="362891" y="6742"/>
                    <a:pt x="351251" y="3665"/>
                    <a:pt x="339179" y="1790"/>
                  </a:cubicBezTo>
                  <a:cubicBezTo>
                    <a:pt x="333359" y="876"/>
                    <a:pt x="327443" y="299"/>
                    <a:pt x="321575" y="59"/>
                  </a:cubicBezTo>
                  <a:cubicBezTo>
                    <a:pt x="315659" y="-133"/>
                    <a:pt x="309792" y="203"/>
                    <a:pt x="304020" y="251"/>
                  </a:cubicBezTo>
                  <a:lnTo>
                    <a:pt x="283290" y="1934"/>
                  </a:lnTo>
                  <a:cubicBezTo>
                    <a:pt x="282328" y="2078"/>
                    <a:pt x="279971" y="3569"/>
                    <a:pt x="278432" y="4001"/>
                  </a:cubicBezTo>
                  <a:cubicBezTo>
                    <a:pt x="278577" y="4097"/>
                    <a:pt x="278673" y="4146"/>
                    <a:pt x="278769" y="4194"/>
                  </a:cubicBezTo>
                  <a:lnTo>
                    <a:pt x="278384" y="4001"/>
                  </a:lnTo>
                  <a:lnTo>
                    <a:pt x="278432" y="4001"/>
                  </a:lnTo>
                  <a:cubicBezTo>
                    <a:pt x="277807" y="3617"/>
                    <a:pt x="276893" y="2847"/>
                    <a:pt x="276893" y="3472"/>
                  </a:cubicBezTo>
                  <a:lnTo>
                    <a:pt x="276941" y="3569"/>
                  </a:lnTo>
                  <a:cubicBezTo>
                    <a:pt x="272276" y="2463"/>
                    <a:pt x="267322" y="4771"/>
                    <a:pt x="265302" y="9290"/>
                  </a:cubicBezTo>
                  <a:cubicBezTo>
                    <a:pt x="262945" y="14386"/>
                    <a:pt x="265206" y="20444"/>
                    <a:pt x="270352" y="22752"/>
                  </a:cubicBezTo>
                  <a:cubicBezTo>
                    <a:pt x="271747" y="23569"/>
                    <a:pt x="273671" y="23906"/>
                    <a:pt x="275739" y="24194"/>
                  </a:cubicBezTo>
                  <a:close/>
                  <a:moveTo>
                    <a:pt x="653109" y="1449772"/>
                  </a:moveTo>
                  <a:cubicBezTo>
                    <a:pt x="652532" y="1445108"/>
                    <a:pt x="651618" y="1440493"/>
                    <a:pt x="650127" y="1436070"/>
                  </a:cubicBezTo>
                  <a:cubicBezTo>
                    <a:pt x="643393" y="1416261"/>
                    <a:pt x="631321" y="1407030"/>
                    <a:pt x="618190" y="1404386"/>
                  </a:cubicBezTo>
                  <a:cubicBezTo>
                    <a:pt x="599913" y="1400684"/>
                    <a:pt x="577404" y="1410876"/>
                    <a:pt x="562109" y="1428040"/>
                  </a:cubicBezTo>
                  <a:cubicBezTo>
                    <a:pt x="546910" y="1445108"/>
                    <a:pt x="539215" y="1467946"/>
                    <a:pt x="546958" y="1486456"/>
                  </a:cubicBezTo>
                  <a:cubicBezTo>
                    <a:pt x="551480" y="1497225"/>
                    <a:pt x="561051" y="1507274"/>
                    <a:pt x="578558" y="1513476"/>
                  </a:cubicBezTo>
                  <a:cubicBezTo>
                    <a:pt x="584089" y="1515543"/>
                    <a:pt x="590198" y="1512755"/>
                    <a:pt x="592266" y="1507274"/>
                  </a:cubicBezTo>
                  <a:cubicBezTo>
                    <a:pt x="594334" y="1501745"/>
                    <a:pt x="591544" y="1495639"/>
                    <a:pt x="586061" y="1493572"/>
                  </a:cubicBezTo>
                  <a:cubicBezTo>
                    <a:pt x="576105" y="1489629"/>
                    <a:pt x="570189" y="1484389"/>
                    <a:pt x="567785" y="1478090"/>
                  </a:cubicBezTo>
                  <a:cubicBezTo>
                    <a:pt x="563552" y="1466936"/>
                    <a:pt x="570430" y="1454147"/>
                    <a:pt x="579809" y="1444291"/>
                  </a:cubicBezTo>
                  <a:cubicBezTo>
                    <a:pt x="586542" y="1437127"/>
                    <a:pt x="595104" y="1431598"/>
                    <a:pt x="603521" y="1429531"/>
                  </a:cubicBezTo>
                  <a:cubicBezTo>
                    <a:pt x="608186" y="1428425"/>
                    <a:pt x="612755" y="1428521"/>
                    <a:pt x="616555" y="1430925"/>
                  </a:cubicBezTo>
                  <a:cubicBezTo>
                    <a:pt x="620355" y="1433281"/>
                    <a:pt x="623000" y="1437800"/>
                    <a:pt x="625020" y="1444243"/>
                  </a:cubicBezTo>
                  <a:cubicBezTo>
                    <a:pt x="626078" y="1447656"/>
                    <a:pt x="626511" y="1451262"/>
                    <a:pt x="626703" y="1454868"/>
                  </a:cubicBezTo>
                  <a:cubicBezTo>
                    <a:pt x="626944" y="1459051"/>
                    <a:pt x="626800" y="1463282"/>
                    <a:pt x="626559" y="1467417"/>
                  </a:cubicBezTo>
                  <a:cubicBezTo>
                    <a:pt x="626174" y="1474100"/>
                    <a:pt x="625357" y="1480735"/>
                    <a:pt x="624202" y="1487369"/>
                  </a:cubicBezTo>
                  <a:cubicBezTo>
                    <a:pt x="623048" y="1493956"/>
                    <a:pt x="621509" y="1500543"/>
                    <a:pt x="619633" y="1506937"/>
                  </a:cubicBezTo>
                  <a:cubicBezTo>
                    <a:pt x="616940" y="1516217"/>
                    <a:pt x="613477" y="1525303"/>
                    <a:pt x="609437" y="1534198"/>
                  </a:cubicBezTo>
                  <a:cubicBezTo>
                    <a:pt x="605396" y="1543092"/>
                    <a:pt x="600779" y="1551795"/>
                    <a:pt x="595729" y="1560112"/>
                  </a:cubicBezTo>
                  <a:cubicBezTo>
                    <a:pt x="578414" y="1588959"/>
                    <a:pt x="553981" y="1615258"/>
                    <a:pt x="525940" y="1636798"/>
                  </a:cubicBezTo>
                  <a:cubicBezTo>
                    <a:pt x="497851" y="1658337"/>
                    <a:pt x="466155" y="1675212"/>
                    <a:pt x="433594" y="1684347"/>
                  </a:cubicBezTo>
                  <a:cubicBezTo>
                    <a:pt x="395645" y="1695117"/>
                    <a:pt x="348943" y="1696175"/>
                    <a:pt x="315467" y="1714156"/>
                  </a:cubicBezTo>
                  <a:cubicBezTo>
                    <a:pt x="307050" y="1718675"/>
                    <a:pt x="299355" y="1724156"/>
                    <a:pt x="292717" y="1730983"/>
                  </a:cubicBezTo>
                  <a:cubicBezTo>
                    <a:pt x="293390" y="1676270"/>
                    <a:pt x="294112" y="1617614"/>
                    <a:pt x="294833" y="1556026"/>
                  </a:cubicBezTo>
                  <a:cubicBezTo>
                    <a:pt x="295026" y="1540352"/>
                    <a:pt x="295218" y="1524150"/>
                    <a:pt x="295362" y="1508139"/>
                  </a:cubicBezTo>
                  <a:cubicBezTo>
                    <a:pt x="296517" y="1505447"/>
                    <a:pt x="297623" y="1502755"/>
                    <a:pt x="298874" y="1500110"/>
                  </a:cubicBezTo>
                  <a:cubicBezTo>
                    <a:pt x="300894" y="1495879"/>
                    <a:pt x="303058" y="1491745"/>
                    <a:pt x="305415" y="1487706"/>
                  </a:cubicBezTo>
                  <a:cubicBezTo>
                    <a:pt x="312341" y="1475494"/>
                    <a:pt x="320517" y="1463811"/>
                    <a:pt x="329271" y="1452609"/>
                  </a:cubicBezTo>
                  <a:cubicBezTo>
                    <a:pt x="338121" y="1441262"/>
                    <a:pt x="347596" y="1430492"/>
                    <a:pt x="357408" y="1420348"/>
                  </a:cubicBezTo>
                  <a:cubicBezTo>
                    <a:pt x="374146" y="1402655"/>
                    <a:pt x="393000" y="1387318"/>
                    <a:pt x="412383" y="1372558"/>
                  </a:cubicBezTo>
                  <a:cubicBezTo>
                    <a:pt x="430708" y="1358615"/>
                    <a:pt x="449658" y="1345249"/>
                    <a:pt x="468753" y="1332076"/>
                  </a:cubicBezTo>
                  <a:cubicBezTo>
                    <a:pt x="498092" y="1311834"/>
                    <a:pt x="527479" y="1291641"/>
                    <a:pt x="554702" y="1269381"/>
                  </a:cubicBezTo>
                  <a:cubicBezTo>
                    <a:pt x="559319" y="1265823"/>
                    <a:pt x="560185" y="1259140"/>
                    <a:pt x="556578" y="1254477"/>
                  </a:cubicBezTo>
                  <a:cubicBezTo>
                    <a:pt x="552971" y="1249861"/>
                    <a:pt x="546285" y="1248996"/>
                    <a:pt x="541668" y="1252602"/>
                  </a:cubicBezTo>
                  <a:cubicBezTo>
                    <a:pt x="513723" y="1273035"/>
                    <a:pt x="483566" y="1290920"/>
                    <a:pt x="453939" y="1309671"/>
                  </a:cubicBezTo>
                  <a:cubicBezTo>
                    <a:pt x="433786" y="1322364"/>
                    <a:pt x="413826" y="1335345"/>
                    <a:pt x="394972" y="1349624"/>
                  </a:cubicBezTo>
                  <a:cubicBezTo>
                    <a:pt x="374242" y="1365298"/>
                    <a:pt x="354955" y="1382654"/>
                    <a:pt x="337496" y="1401886"/>
                  </a:cubicBezTo>
                  <a:cubicBezTo>
                    <a:pt x="327491" y="1413136"/>
                    <a:pt x="317776" y="1425011"/>
                    <a:pt x="308974" y="1437512"/>
                  </a:cubicBezTo>
                  <a:cubicBezTo>
                    <a:pt x="304068" y="1444387"/>
                    <a:pt x="300268" y="1451791"/>
                    <a:pt x="295940" y="1458955"/>
                  </a:cubicBezTo>
                  <a:cubicBezTo>
                    <a:pt x="296853" y="1374866"/>
                    <a:pt x="297719" y="1287507"/>
                    <a:pt x="298344" y="1199956"/>
                  </a:cubicBezTo>
                  <a:cubicBezTo>
                    <a:pt x="308589" y="1181445"/>
                    <a:pt x="322778" y="1156541"/>
                    <a:pt x="334417" y="1134377"/>
                  </a:cubicBezTo>
                  <a:cubicBezTo>
                    <a:pt x="341776" y="1120434"/>
                    <a:pt x="348077" y="1107645"/>
                    <a:pt x="351828" y="1098318"/>
                  </a:cubicBezTo>
                  <a:cubicBezTo>
                    <a:pt x="368614" y="1056249"/>
                    <a:pt x="388382" y="1000382"/>
                    <a:pt x="419164" y="957159"/>
                  </a:cubicBezTo>
                  <a:cubicBezTo>
                    <a:pt x="438644" y="929802"/>
                    <a:pt x="462452" y="907398"/>
                    <a:pt x="494100" y="898743"/>
                  </a:cubicBezTo>
                  <a:cubicBezTo>
                    <a:pt x="505114" y="895618"/>
                    <a:pt x="514252" y="895859"/>
                    <a:pt x="521563" y="899176"/>
                  </a:cubicBezTo>
                  <a:cubicBezTo>
                    <a:pt x="534309" y="904898"/>
                    <a:pt x="540946" y="918888"/>
                    <a:pt x="543351" y="934418"/>
                  </a:cubicBezTo>
                  <a:cubicBezTo>
                    <a:pt x="547439" y="960765"/>
                    <a:pt x="539455" y="992641"/>
                    <a:pt x="518437" y="1007209"/>
                  </a:cubicBezTo>
                  <a:cubicBezTo>
                    <a:pt x="510357" y="1012834"/>
                    <a:pt x="503142" y="1012545"/>
                    <a:pt x="498380" y="1008603"/>
                  </a:cubicBezTo>
                  <a:cubicBezTo>
                    <a:pt x="495350" y="1006103"/>
                    <a:pt x="493138" y="1002593"/>
                    <a:pt x="492705" y="999083"/>
                  </a:cubicBezTo>
                  <a:cubicBezTo>
                    <a:pt x="492561" y="997641"/>
                    <a:pt x="492464" y="996103"/>
                    <a:pt x="493378" y="995045"/>
                  </a:cubicBezTo>
                  <a:cubicBezTo>
                    <a:pt x="495302" y="992737"/>
                    <a:pt x="499102" y="992208"/>
                    <a:pt x="504681" y="992641"/>
                  </a:cubicBezTo>
                  <a:cubicBezTo>
                    <a:pt x="510549" y="993266"/>
                    <a:pt x="515743" y="988987"/>
                    <a:pt x="516369" y="983169"/>
                  </a:cubicBezTo>
                  <a:cubicBezTo>
                    <a:pt x="516946" y="977304"/>
                    <a:pt x="512713" y="972111"/>
                    <a:pt x="506845" y="971486"/>
                  </a:cubicBezTo>
                  <a:cubicBezTo>
                    <a:pt x="490829" y="969563"/>
                    <a:pt x="481113" y="974996"/>
                    <a:pt x="475727" y="981727"/>
                  </a:cubicBezTo>
                  <a:cubicBezTo>
                    <a:pt x="468464" y="990862"/>
                    <a:pt x="468560" y="1004612"/>
                    <a:pt x="475101" y="1016151"/>
                  </a:cubicBezTo>
                  <a:cubicBezTo>
                    <a:pt x="484336" y="1032450"/>
                    <a:pt x="505980" y="1044325"/>
                    <a:pt x="532048" y="1027402"/>
                  </a:cubicBezTo>
                  <a:cubicBezTo>
                    <a:pt x="567015" y="1004516"/>
                    <a:pt x="579328" y="947447"/>
                    <a:pt x="564658" y="909176"/>
                  </a:cubicBezTo>
                  <a:cubicBezTo>
                    <a:pt x="558598" y="893214"/>
                    <a:pt x="547920" y="880570"/>
                    <a:pt x="533347" y="873646"/>
                  </a:cubicBezTo>
                  <a:cubicBezTo>
                    <a:pt x="520938" y="867829"/>
                    <a:pt x="505354" y="866098"/>
                    <a:pt x="486500" y="871146"/>
                  </a:cubicBezTo>
                  <a:cubicBezTo>
                    <a:pt x="448504" y="881724"/>
                    <a:pt x="419020" y="907782"/>
                    <a:pt x="396078" y="940956"/>
                  </a:cubicBezTo>
                  <a:cubicBezTo>
                    <a:pt x="364622" y="986487"/>
                    <a:pt x="345432" y="1045287"/>
                    <a:pt x="328982" y="1089519"/>
                  </a:cubicBezTo>
                  <a:cubicBezTo>
                    <a:pt x="325712" y="1098366"/>
                    <a:pt x="320132" y="1110530"/>
                    <a:pt x="313591" y="1123847"/>
                  </a:cubicBezTo>
                  <a:cubicBezTo>
                    <a:pt x="308878" y="1133511"/>
                    <a:pt x="303731" y="1143608"/>
                    <a:pt x="298633" y="1153608"/>
                  </a:cubicBezTo>
                  <a:cubicBezTo>
                    <a:pt x="299499" y="1018459"/>
                    <a:pt x="299932" y="884993"/>
                    <a:pt x="300268" y="764797"/>
                  </a:cubicBezTo>
                  <a:lnTo>
                    <a:pt x="313447" y="740132"/>
                  </a:lnTo>
                  <a:cubicBezTo>
                    <a:pt x="319363" y="729795"/>
                    <a:pt x="326097" y="719987"/>
                    <a:pt x="333215" y="710420"/>
                  </a:cubicBezTo>
                  <a:cubicBezTo>
                    <a:pt x="344085" y="695900"/>
                    <a:pt x="356013" y="682101"/>
                    <a:pt x="368230" y="668736"/>
                  </a:cubicBezTo>
                  <a:cubicBezTo>
                    <a:pt x="380254" y="655418"/>
                    <a:pt x="393384" y="643350"/>
                    <a:pt x="406996" y="631859"/>
                  </a:cubicBezTo>
                  <a:cubicBezTo>
                    <a:pt x="420752" y="620272"/>
                    <a:pt x="435133" y="609455"/>
                    <a:pt x="449898" y="599070"/>
                  </a:cubicBezTo>
                  <a:cubicBezTo>
                    <a:pt x="467791" y="586569"/>
                    <a:pt x="486164" y="574646"/>
                    <a:pt x="504825" y="563155"/>
                  </a:cubicBezTo>
                  <a:cubicBezTo>
                    <a:pt x="533347" y="545606"/>
                    <a:pt x="562301" y="528779"/>
                    <a:pt x="590342" y="511567"/>
                  </a:cubicBezTo>
                  <a:cubicBezTo>
                    <a:pt x="595440" y="508634"/>
                    <a:pt x="597172" y="502095"/>
                    <a:pt x="594238" y="497047"/>
                  </a:cubicBezTo>
                  <a:cubicBezTo>
                    <a:pt x="591304" y="491951"/>
                    <a:pt x="584763" y="490220"/>
                    <a:pt x="579713" y="493153"/>
                  </a:cubicBezTo>
                  <a:cubicBezTo>
                    <a:pt x="550758" y="508922"/>
                    <a:pt x="520794" y="524067"/>
                    <a:pt x="491502" y="540462"/>
                  </a:cubicBezTo>
                  <a:cubicBezTo>
                    <a:pt x="471783" y="551472"/>
                    <a:pt x="452351" y="563011"/>
                    <a:pt x="433690" y="575607"/>
                  </a:cubicBezTo>
                  <a:cubicBezTo>
                    <a:pt x="417914" y="586281"/>
                    <a:pt x="402715" y="597724"/>
                    <a:pt x="388382" y="610176"/>
                  </a:cubicBezTo>
                  <a:cubicBezTo>
                    <a:pt x="373953" y="622676"/>
                    <a:pt x="360486" y="636331"/>
                    <a:pt x="347981" y="650995"/>
                  </a:cubicBezTo>
                  <a:cubicBezTo>
                    <a:pt x="337832" y="663062"/>
                    <a:pt x="327828" y="675370"/>
                    <a:pt x="318641" y="688255"/>
                  </a:cubicBezTo>
                  <a:cubicBezTo>
                    <a:pt x="311860" y="697679"/>
                    <a:pt x="306184" y="707727"/>
                    <a:pt x="300413" y="717776"/>
                  </a:cubicBezTo>
                  <a:cubicBezTo>
                    <a:pt x="301134" y="476373"/>
                    <a:pt x="301182" y="300502"/>
                    <a:pt x="301182" y="300502"/>
                  </a:cubicBezTo>
                  <a:cubicBezTo>
                    <a:pt x="301230" y="294877"/>
                    <a:pt x="296709" y="290261"/>
                    <a:pt x="291082" y="290213"/>
                  </a:cubicBezTo>
                  <a:cubicBezTo>
                    <a:pt x="285454" y="290213"/>
                    <a:pt x="280837" y="294732"/>
                    <a:pt x="280837" y="300358"/>
                  </a:cubicBezTo>
                  <a:cubicBezTo>
                    <a:pt x="280837" y="300358"/>
                    <a:pt x="279106" y="411852"/>
                    <a:pt x="276893" y="578973"/>
                  </a:cubicBezTo>
                  <a:cubicBezTo>
                    <a:pt x="265398" y="540029"/>
                    <a:pt x="238031" y="483873"/>
                    <a:pt x="199890" y="451420"/>
                  </a:cubicBezTo>
                  <a:cubicBezTo>
                    <a:pt x="168482" y="424641"/>
                    <a:pt x="130726" y="413823"/>
                    <a:pt x="90373" y="435699"/>
                  </a:cubicBezTo>
                  <a:cubicBezTo>
                    <a:pt x="60985" y="452142"/>
                    <a:pt x="51606" y="489547"/>
                    <a:pt x="60264" y="522336"/>
                  </a:cubicBezTo>
                  <a:cubicBezTo>
                    <a:pt x="69017" y="555511"/>
                    <a:pt x="94990" y="582675"/>
                    <a:pt x="130822" y="578684"/>
                  </a:cubicBezTo>
                  <a:cubicBezTo>
                    <a:pt x="139816" y="577675"/>
                    <a:pt x="149580" y="574405"/>
                    <a:pt x="157997" y="569213"/>
                  </a:cubicBezTo>
                  <a:cubicBezTo>
                    <a:pt x="166847" y="563732"/>
                    <a:pt x="174350" y="556328"/>
                    <a:pt x="178631" y="547530"/>
                  </a:cubicBezTo>
                  <a:cubicBezTo>
                    <a:pt x="184980" y="534452"/>
                    <a:pt x="182575" y="521615"/>
                    <a:pt x="175024" y="512096"/>
                  </a:cubicBezTo>
                  <a:cubicBezTo>
                    <a:pt x="168049" y="503297"/>
                    <a:pt x="156747" y="497335"/>
                    <a:pt x="144722" y="497480"/>
                  </a:cubicBezTo>
                  <a:cubicBezTo>
                    <a:pt x="138854" y="497384"/>
                    <a:pt x="134045" y="502095"/>
                    <a:pt x="133997" y="507961"/>
                  </a:cubicBezTo>
                  <a:cubicBezTo>
                    <a:pt x="133900" y="513875"/>
                    <a:pt x="138614" y="518682"/>
                    <a:pt x="144482" y="518730"/>
                  </a:cubicBezTo>
                  <a:cubicBezTo>
                    <a:pt x="149676" y="518875"/>
                    <a:pt x="154438" y="521663"/>
                    <a:pt x="157276" y="525606"/>
                  </a:cubicBezTo>
                  <a:cubicBezTo>
                    <a:pt x="159584" y="528731"/>
                    <a:pt x="160113" y="532866"/>
                    <a:pt x="157901" y="537000"/>
                  </a:cubicBezTo>
                  <a:cubicBezTo>
                    <a:pt x="155352" y="541856"/>
                    <a:pt x="150783" y="545606"/>
                    <a:pt x="145732" y="548443"/>
                  </a:cubicBezTo>
                  <a:cubicBezTo>
                    <a:pt x="140297" y="551568"/>
                    <a:pt x="134141" y="553395"/>
                    <a:pt x="128465" y="553828"/>
                  </a:cubicBezTo>
                  <a:cubicBezTo>
                    <a:pt x="105956" y="555655"/>
                    <a:pt x="91816" y="536520"/>
                    <a:pt x="86813" y="515702"/>
                  </a:cubicBezTo>
                  <a:cubicBezTo>
                    <a:pt x="81859" y="494980"/>
                    <a:pt x="85611" y="470892"/>
                    <a:pt x="104225" y="460892"/>
                  </a:cubicBezTo>
                  <a:cubicBezTo>
                    <a:pt x="132794" y="445026"/>
                    <a:pt x="159392" y="454017"/>
                    <a:pt x="182142" y="472623"/>
                  </a:cubicBezTo>
                  <a:cubicBezTo>
                    <a:pt x="219561" y="503249"/>
                    <a:pt x="247554" y="558780"/>
                    <a:pt x="257414" y="593493"/>
                  </a:cubicBezTo>
                  <a:cubicBezTo>
                    <a:pt x="261069" y="606041"/>
                    <a:pt x="271699" y="657149"/>
                    <a:pt x="275787" y="662966"/>
                  </a:cubicBezTo>
                  <a:cubicBezTo>
                    <a:pt x="275450" y="690563"/>
                    <a:pt x="275065" y="719122"/>
                    <a:pt x="274681" y="748642"/>
                  </a:cubicBezTo>
                  <a:cubicBezTo>
                    <a:pt x="274585" y="756816"/>
                    <a:pt x="274488" y="765614"/>
                    <a:pt x="274344" y="773883"/>
                  </a:cubicBezTo>
                  <a:cubicBezTo>
                    <a:pt x="274344" y="773883"/>
                    <a:pt x="274344" y="773931"/>
                    <a:pt x="274344" y="773980"/>
                  </a:cubicBezTo>
                  <a:cubicBezTo>
                    <a:pt x="274344" y="774124"/>
                    <a:pt x="274392" y="774172"/>
                    <a:pt x="274344" y="774316"/>
                  </a:cubicBezTo>
                  <a:cubicBezTo>
                    <a:pt x="273863" y="812106"/>
                    <a:pt x="273382" y="851098"/>
                    <a:pt x="272901" y="891099"/>
                  </a:cubicBezTo>
                  <a:cubicBezTo>
                    <a:pt x="261406" y="874752"/>
                    <a:pt x="247891" y="859367"/>
                    <a:pt x="232884" y="845040"/>
                  </a:cubicBezTo>
                  <a:cubicBezTo>
                    <a:pt x="217108" y="830039"/>
                    <a:pt x="199890" y="816048"/>
                    <a:pt x="182094" y="803307"/>
                  </a:cubicBezTo>
                  <a:cubicBezTo>
                    <a:pt x="154534" y="783595"/>
                    <a:pt x="125676" y="766816"/>
                    <a:pt x="100473" y="751190"/>
                  </a:cubicBezTo>
                  <a:cubicBezTo>
                    <a:pt x="87535" y="743402"/>
                    <a:pt x="74164" y="736286"/>
                    <a:pt x="61178" y="728545"/>
                  </a:cubicBezTo>
                  <a:cubicBezTo>
                    <a:pt x="55791" y="725372"/>
                    <a:pt x="50452" y="722103"/>
                    <a:pt x="45306" y="718593"/>
                  </a:cubicBezTo>
                  <a:cubicBezTo>
                    <a:pt x="42324" y="716574"/>
                    <a:pt x="35590" y="709170"/>
                    <a:pt x="30588" y="705131"/>
                  </a:cubicBezTo>
                  <a:cubicBezTo>
                    <a:pt x="27269" y="702391"/>
                    <a:pt x="24143" y="700708"/>
                    <a:pt x="22075" y="700227"/>
                  </a:cubicBezTo>
                  <a:cubicBezTo>
                    <a:pt x="16640" y="698833"/>
                    <a:pt x="11060" y="702102"/>
                    <a:pt x="9618" y="707535"/>
                  </a:cubicBezTo>
                  <a:cubicBezTo>
                    <a:pt x="8319" y="712631"/>
                    <a:pt x="43189" y="744411"/>
                    <a:pt x="48769" y="748161"/>
                  </a:cubicBezTo>
                  <a:cubicBezTo>
                    <a:pt x="61226" y="756575"/>
                    <a:pt x="74164" y="764364"/>
                    <a:pt x="86573" y="772826"/>
                  </a:cubicBezTo>
                  <a:cubicBezTo>
                    <a:pt x="110910" y="788980"/>
                    <a:pt x="138181" y="807154"/>
                    <a:pt x="165260" y="826722"/>
                  </a:cubicBezTo>
                  <a:cubicBezTo>
                    <a:pt x="182094" y="838886"/>
                    <a:pt x="198928" y="851530"/>
                    <a:pt x="214463" y="865137"/>
                  </a:cubicBezTo>
                  <a:cubicBezTo>
                    <a:pt x="237790" y="885618"/>
                    <a:pt x="258232" y="908167"/>
                    <a:pt x="272420" y="933745"/>
                  </a:cubicBezTo>
                  <a:cubicBezTo>
                    <a:pt x="271410" y="1019324"/>
                    <a:pt x="270448" y="1107933"/>
                    <a:pt x="269679" y="1197023"/>
                  </a:cubicBezTo>
                  <a:cubicBezTo>
                    <a:pt x="269101" y="1262458"/>
                    <a:pt x="268669" y="1327797"/>
                    <a:pt x="268332" y="1391837"/>
                  </a:cubicBezTo>
                  <a:cubicBezTo>
                    <a:pt x="267129" y="1389626"/>
                    <a:pt x="265542" y="1387558"/>
                    <a:pt x="264436" y="1385299"/>
                  </a:cubicBezTo>
                  <a:cubicBezTo>
                    <a:pt x="247843" y="1352605"/>
                    <a:pt x="235626" y="1317748"/>
                    <a:pt x="219177" y="1284670"/>
                  </a:cubicBezTo>
                  <a:cubicBezTo>
                    <a:pt x="203978" y="1255438"/>
                    <a:pt x="187288" y="1227793"/>
                    <a:pt x="168819" y="1201302"/>
                  </a:cubicBezTo>
                  <a:cubicBezTo>
                    <a:pt x="150446" y="1175051"/>
                    <a:pt x="130341" y="1150050"/>
                    <a:pt x="109467" y="1124905"/>
                  </a:cubicBezTo>
                  <a:lnTo>
                    <a:pt x="60937" y="1066490"/>
                  </a:lnTo>
                  <a:cubicBezTo>
                    <a:pt x="58003" y="1062980"/>
                    <a:pt x="52713" y="1054374"/>
                    <a:pt x="47422" y="1048412"/>
                  </a:cubicBezTo>
                  <a:cubicBezTo>
                    <a:pt x="43430" y="1043845"/>
                    <a:pt x="39197" y="1040575"/>
                    <a:pt x="35638" y="1039421"/>
                  </a:cubicBezTo>
                  <a:cubicBezTo>
                    <a:pt x="30347" y="1037498"/>
                    <a:pt x="24528" y="1040287"/>
                    <a:pt x="22604" y="1045575"/>
                  </a:cubicBezTo>
                  <a:cubicBezTo>
                    <a:pt x="20776" y="1050720"/>
                    <a:pt x="28375" y="1058461"/>
                    <a:pt x="28375" y="1058461"/>
                  </a:cubicBezTo>
                  <a:cubicBezTo>
                    <a:pt x="28327" y="1058557"/>
                    <a:pt x="89699" y="1140771"/>
                    <a:pt x="89699" y="1140771"/>
                  </a:cubicBezTo>
                  <a:cubicBezTo>
                    <a:pt x="109323" y="1166012"/>
                    <a:pt x="127792" y="1191446"/>
                    <a:pt x="145396" y="1217408"/>
                  </a:cubicBezTo>
                  <a:cubicBezTo>
                    <a:pt x="162903" y="1243178"/>
                    <a:pt x="179593" y="1269477"/>
                    <a:pt x="194407" y="1297603"/>
                  </a:cubicBezTo>
                  <a:cubicBezTo>
                    <a:pt x="212203" y="1330008"/>
                    <a:pt x="225574" y="1364481"/>
                    <a:pt x="243610" y="1396453"/>
                  </a:cubicBezTo>
                  <a:cubicBezTo>
                    <a:pt x="250825" y="1409194"/>
                    <a:pt x="259049" y="1421357"/>
                    <a:pt x="268139" y="1433041"/>
                  </a:cubicBezTo>
                  <a:cubicBezTo>
                    <a:pt x="267947" y="1474725"/>
                    <a:pt x="267755" y="1515928"/>
                    <a:pt x="267610" y="1555737"/>
                  </a:cubicBezTo>
                  <a:cubicBezTo>
                    <a:pt x="267418" y="1600017"/>
                    <a:pt x="267274" y="1642663"/>
                    <a:pt x="267129" y="1683578"/>
                  </a:cubicBezTo>
                  <a:cubicBezTo>
                    <a:pt x="261165" y="1665500"/>
                    <a:pt x="254865" y="1648529"/>
                    <a:pt x="250151" y="1638336"/>
                  </a:cubicBezTo>
                  <a:cubicBezTo>
                    <a:pt x="231538" y="1598431"/>
                    <a:pt x="195609" y="1551795"/>
                    <a:pt x="151889" y="1526553"/>
                  </a:cubicBezTo>
                  <a:cubicBezTo>
                    <a:pt x="120193" y="1508235"/>
                    <a:pt x="84601" y="1501216"/>
                    <a:pt x="48769" y="1513332"/>
                  </a:cubicBezTo>
                  <a:cubicBezTo>
                    <a:pt x="27654" y="1520736"/>
                    <a:pt x="14379" y="1532611"/>
                    <a:pt x="7117" y="1546170"/>
                  </a:cubicBezTo>
                  <a:cubicBezTo>
                    <a:pt x="-1637" y="1562516"/>
                    <a:pt x="-2070" y="1581603"/>
                    <a:pt x="4471" y="1599729"/>
                  </a:cubicBezTo>
                  <a:cubicBezTo>
                    <a:pt x="15245" y="1629538"/>
                    <a:pt x="44728" y="1656462"/>
                    <a:pt x="79984" y="1660356"/>
                  </a:cubicBezTo>
                  <a:cubicBezTo>
                    <a:pt x="98693" y="1662375"/>
                    <a:pt x="114998" y="1651654"/>
                    <a:pt x="121636" y="1638384"/>
                  </a:cubicBezTo>
                  <a:cubicBezTo>
                    <a:pt x="126205" y="1629201"/>
                    <a:pt x="126686" y="1619057"/>
                    <a:pt x="121684" y="1610547"/>
                  </a:cubicBezTo>
                  <a:cubicBezTo>
                    <a:pt x="118125" y="1604441"/>
                    <a:pt x="111680" y="1598719"/>
                    <a:pt x="100858" y="1595690"/>
                  </a:cubicBezTo>
                  <a:cubicBezTo>
                    <a:pt x="95230" y="1594008"/>
                    <a:pt x="89314" y="1597181"/>
                    <a:pt x="87631" y="1602806"/>
                  </a:cubicBezTo>
                  <a:cubicBezTo>
                    <a:pt x="85900" y="1608431"/>
                    <a:pt x="89122" y="1614345"/>
                    <a:pt x="94701" y="1616028"/>
                  </a:cubicBezTo>
                  <a:cubicBezTo>
                    <a:pt x="98645" y="1617326"/>
                    <a:pt x="101291" y="1619009"/>
                    <a:pt x="102493" y="1621268"/>
                  </a:cubicBezTo>
                  <a:cubicBezTo>
                    <a:pt x="103599" y="1623336"/>
                    <a:pt x="102734" y="1625691"/>
                    <a:pt x="101531" y="1627855"/>
                  </a:cubicBezTo>
                  <a:cubicBezTo>
                    <a:pt x="98453" y="1633480"/>
                    <a:pt x="91094" y="1637759"/>
                    <a:pt x="83014" y="1636557"/>
                  </a:cubicBezTo>
                  <a:cubicBezTo>
                    <a:pt x="57618" y="1632951"/>
                    <a:pt x="36985" y="1612758"/>
                    <a:pt x="29818" y="1590979"/>
                  </a:cubicBezTo>
                  <a:cubicBezTo>
                    <a:pt x="26259" y="1580257"/>
                    <a:pt x="26211" y="1569055"/>
                    <a:pt x="31550" y="1559583"/>
                  </a:cubicBezTo>
                  <a:cubicBezTo>
                    <a:pt x="36215" y="1551314"/>
                    <a:pt x="44921" y="1544775"/>
                    <a:pt x="58003" y="1540448"/>
                  </a:cubicBezTo>
                  <a:cubicBezTo>
                    <a:pt x="85755" y="1530881"/>
                    <a:pt x="113171" y="1537275"/>
                    <a:pt x="137989" y="1551073"/>
                  </a:cubicBezTo>
                  <a:cubicBezTo>
                    <a:pt x="177380" y="1573045"/>
                    <a:pt x="210567" y="1613672"/>
                    <a:pt x="228123" y="1648913"/>
                  </a:cubicBezTo>
                  <a:cubicBezTo>
                    <a:pt x="233702" y="1660020"/>
                    <a:pt x="241638" y="1679587"/>
                    <a:pt x="248708" y="1699492"/>
                  </a:cubicBezTo>
                  <a:cubicBezTo>
                    <a:pt x="255730" y="1719252"/>
                    <a:pt x="265542" y="1755215"/>
                    <a:pt x="266937" y="1756705"/>
                  </a:cubicBezTo>
                  <a:cubicBezTo>
                    <a:pt x="266408" y="1955895"/>
                    <a:pt x="266408" y="2093832"/>
                    <a:pt x="266408" y="2093832"/>
                  </a:cubicBezTo>
                  <a:cubicBezTo>
                    <a:pt x="266360" y="2099698"/>
                    <a:pt x="271073" y="2104506"/>
                    <a:pt x="276941" y="2104554"/>
                  </a:cubicBezTo>
                  <a:cubicBezTo>
                    <a:pt x="282809" y="2104602"/>
                    <a:pt x="287619" y="2099890"/>
                    <a:pt x="287667" y="2094025"/>
                  </a:cubicBezTo>
                  <a:cubicBezTo>
                    <a:pt x="287667" y="2094025"/>
                    <a:pt x="289783" y="1960607"/>
                    <a:pt x="292284" y="1766513"/>
                  </a:cubicBezTo>
                  <a:cubicBezTo>
                    <a:pt x="293054" y="1765744"/>
                    <a:pt x="320710" y="1734205"/>
                    <a:pt x="339997" y="1727955"/>
                  </a:cubicBezTo>
                  <a:cubicBezTo>
                    <a:pt x="370923" y="1717762"/>
                    <a:pt x="408583" y="1717041"/>
                    <a:pt x="440231" y="1709060"/>
                  </a:cubicBezTo>
                  <a:cubicBezTo>
                    <a:pt x="476208" y="1699781"/>
                    <a:pt x="511655" y="1682328"/>
                    <a:pt x="542870" y="1659106"/>
                  </a:cubicBezTo>
                  <a:cubicBezTo>
                    <a:pt x="574085" y="1635788"/>
                    <a:pt x="600971" y="1606652"/>
                    <a:pt x="620307" y="1574969"/>
                  </a:cubicBezTo>
                  <a:cubicBezTo>
                    <a:pt x="625886" y="1565593"/>
                    <a:pt x="631032" y="1555833"/>
                    <a:pt x="635409" y="1545737"/>
                  </a:cubicBezTo>
                  <a:cubicBezTo>
                    <a:pt x="639882" y="1535592"/>
                    <a:pt x="643634" y="1525159"/>
                    <a:pt x="646519" y="1514534"/>
                  </a:cubicBezTo>
                  <a:cubicBezTo>
                    <a:pt x="648588" y="1507082"/>
                    <a:pt x="650223" y="1499485"/>
                    <a:pt x="651377" y="1491841"/>
                  </a:cubicBezTo>
                  <a:cubicBezTo>
                    <a:pt x="652580" y="1484148"/>
                    <a:pt x="653349" y="1476359"/>
                    <a:pt x="653590" y="1468619"/>
                  </a:cubicBezTo>
                  <a:cubicBezTo>
                    <a:pt x="653782" y="1462417"/>
                    <a:pt x="653830" y="1456022"/>
                    <a:pt x="653109" y="1449772"/>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1" name="Google Shape;1241;p20"/>
            <p:cNvSpPr/>
            <p:nvPr/>
          </p:nvSpPr>
          <p:spPr>
            <a:xfrm>
              <a:off x="954668" y="4451432"/>
              <a:ext cx="537726" cy="377981"/>
            </a:xfrm>
            <a:custGeom>
              <a:avLst/>
              <a:gdLst/>
              <a:ahLst/>
              <a:cxnLst/>
              <a:rect l="l" t="t" r="r" b="b"/>
              <a:pathLst>
                <a:path w="1075451" h="755961" extrusionOk="0">
                  <a:moveTo>
                    <a:pt x="1071026" y="16595"/>
                  </a:moveTo>
                  <a:cubicBezTo>
                    <a:pt x="1066554" y="33519"/>
                    <a:pt x="1062610" y="50634"/>
                    <a:pt x="1058040" y="67558"/>
                  </a:cubicBezTo>
                  <a:cubicBezTo>
                    <a:pt x="1036396" y="148042"/>
                    <a:pt x="998207" y="224054"/>
                    <a:pt x="938567" y="281315"/>
                  </a:cubicBezTo>
                  <a:cubicBezTo>
                    <a:pt x="905380" y="313144"/>
                    <a:pt x="866950" y="337135"/>
                    <a:pt x="823711" y="350452"/>
                  </a:cubicBezTo>
                  <a:cubicBezTo>
                    <a:pt x="811543" y="354203"/>
                    <a:pt x="787831" y="351414"/>
                    <a:pt x="778500" y="355260"/>
                  </a:cubicBezTo>
                  <a:lnTo>
                    <a:pt x="764023" y="364107"/>
                  </a:lnTo>
                  <a:cubicBezTo>
                    <a:pt x="778211" y="234631"/>
                    <a:pt x="854301" y="113137"/>
                    <a:pt x="963241" y="49817"/>
                  </a:cubicBezTo>
                  <a:cubicBezTo>
                    <a:pt x="990368" y="34047"/>
                    <a:pt x="1018697" y="20778"/>
                    <a:pt x="1047892" y="9816"/>
                  </a:cubicBezTo>
                  <a:cubicBezTo>
                    <a:pt x="1050297" y="8950"/>
                    <a:pt x="1073047" y="-1915"/>
                    <a:pt x="1075211" y="296"/>
                  </a:cubicBezTo>
                  <a:cubicBezTo>
                    <a:pt x="1076606" y="1835"/>
                    <a:pt x="1071508" y="14864"/>
                    <a:pt x="1071026" y="16595"/>
                  </a:cubicBezTo>
                  <a:close/>
                  <a:moveTo>
                    <a:pt x="845307" y="619981"/>
                  </a:moveTo>
                  <a:cubicBezTo>
                    <a:pt x="800721" y="487140"/>
                    <a:pt x="704671" y="390838"/>
                    <a:pt x="596981" y="368001"/>
                  </a:cubicBezTo>
                  <a:lnTo>
                    <a:pt x="603282" y="385646"/>
                  </a:lnTo>
                  <a:cubicBezTo>
                    <a:pt x="605783" y="396945"/>
                    <a:pt x="601551" y="425070"/>
                    <a:pt x="603763" y="439734"/>
                  </a:cubicBezTo>
                  <a:cubicBezTo>
                    <a:pt x="611555" y="491900"/>
                    <a:pt x="628629" y="538872"/>
                    <a:pt x="652774" y="579884"/>
                  </a:cubicBezTo>
                  <a:cubicBezTo>
                    <a:pt x="696110" y="653636"/>
                    <a:pt x="756952" y="702676"/>
                    <a:pt x="822893" y="732196"/>
                  </a:cubicBezTo>
                  <a:cubicBezTo>
                    <a:pt x="836746" y="738398"/>
                    <a:pt x="850790" y="743879"/>
                    <a:pt x="864642" y="749985"/>
                  </a:cubicBezTo>
                  <a:cubicBezTo>
                    <a:pt x="866085" y="750610"/>
                    <a:pt x="876666" y="757341"/>
                    <a:pt x="878013" y="755707"/>
                  </a:cubicBezTo>
                  <a:cubicBezTo>
                    <a:pt x="880033" y="753255"/>
                    <a:pt x="872722" y="725658"/>
                    <a:pt x="872145" y="722725"/>
                  </a:cubicBezTo>
                  <a:cubicBezTo>
                    <a:pt x="865315" y="687435"/>
                    <a:pt x="856369" y="653107"/>
                    <a:pt x="845307" y="619981"/>
                  </a:cubicBezTo>
                  <a:close/>
                  <a:moveTo>
                    <a:pt x="506078" y="661665"/>
                  </a:moveTo>
                  <a:cubicBezTo>
                    <a:pt x="498815" y="626039"/>
                    <a:pt x="487705" y="593153"/>
                    <a:pt x="465869" y="564066"/>
                  </a:cubicBezTo>
                  <a:cubicBezTo>
                    <a:pt x="400938" y="477572"/>
                    <a:pt x="295653" y="421657"/>
                    <a:pt x="190849" y="411080"/>
                  </a:cubicBezTo>
                  <a:lnTo>
                    <a:pt x="170216" y="404252"/>
                  </a:lnTo>
                  <a:cubicBezTo>
                    <a:pt x="162520" y="405358"/>
                    <a:pt x="165262" y="433580"/>
                    <a:pt x="165887" y="437090"/>
                  </a:cubicBezTo>
                  <a:cubicBezTo>
                    <a:pt x="171947" y="470168"/>
                    <a:pt x="192677" y="500313"/>
                    <a:pt x="215619" y="523487"/>
                  </a:cubicBezTo>
                  <a:cubicBezTo>
                    <a:pt x="275067" y="583393"/>
                    <a:pt x="362364" y="616904"/>
                    <a:pt x="432874" y="661329"/>
                  </a:cubicBezTo>
                  <a:cubicBezTo>
                    <a:pt x="454470" y="674935"/>
                    <a:pt x="476594" y="687099"/>
                    <a:pt x="498959" y="699311"/>
                  </a:cubicBezTo>
                  <a:cubicBezTo>
                    <a:pt x="503433" y="701714"/>
                    <a:pt x="515168" y="712484"/>
                    <a:pt x="519978" y="712773"/>
                  </a:cubicBezTo>
                  <a:cubicBezTo>
                    <a:pt x="525172" y="713061"/>
                    <a:pt x="515601" y="702965"/>
                    <a:pt x="514110" y="697820"/>
                  </a:cubicBezTo>
                  <a:cubicBezTo>
                    <a:pt x="510647" y="686041"/>
                    <a:pt x="508531" y="673829"/>
                    <a:pt x="506078" y="661665"/>
                  </a:cubicBezTo>
                  <a:close/>
                  <a:moveTo>
                    <a:pt x="284254" y="114531"/>
                  </a:moveTo>
                  <a:cubicBezTo>
                    <a:pt x="294403" y="87607"/>
                    <a:pt x="304311" y="60395"/>
                    <a:pt x="315661" y="33903"/>
                  </a:cubicBezTo>
                  <a:cubicBezTo>
                    <a:pt x="316335" y="32317"/>
                    <a:pt x="327205" y="12364"/>
                    <a:pt x="326195" y="11162"/>
                  </a:cubicBezTo>
                  <a:cubicBezTo>
                    <a:pt x="326002" y="10922"/>
                    <a:pt x="294210" y="30345"/>
                    <a:pt x="292575" y="31163"/>
                  </a:cubicBezTo>
                  <a:cubicBezTo>
                    <a:pt x="252077" y="52365"/>
                    <a:pt x="209415" y="69866"/>
                    <a:pt x="169975" y="93088"/>
                  </a:cubicBezTo>
                  <a:cubicBezTo>
                    <a:pt x="132892" y="114868"/>
                    <a:pt x="97301" y="140734"/>
                    <a:pt x="71809" y="176648"/>
                  </a:cubicBezTo>
                  <a:cubicBezTo>
                    <a:pt x="35399" y="227996"/>
                    <a:pt x="31263" y="292133"/>
                    <a:pt x="0" y="345452"/>
                  </a:cubicBezTo>
                  <a:lnTo>
                    <a:pt x="14910" y="347231"/>
                  </a:lnTo>
                  <a:cubicBezTo>
                    <a:pt x="36506" y="356703"/>
                    <a:pt x="78543" y="339394"/>
                    <a:pt x="98070" y="332183"/>
                  </a:cubicBezTo>
                  <a:cubicBezTo>
                    <a:pt x="198689" y="294922"/>
                    <a:pt x="247315" y="212178"/>
                    <a:pt x="284254" y="11453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2" name="Google Shape;1242;p20"/>
            <p:cNvSpPr/>
            <p:nvPr/>
          </p:nvSpPr>
          <p:spPr>
            <a:xfrm>
              <a:off x="1552778" y="4431068"/>
              <a:ext cx="171506" cy="437114"/>
            </a:xfrm>
            <a:custGeom>
              <a:avLst/>
              <a:gdLst/>
              <a:ahLst/>
              <a:cxnLst/>
              <a:rect l="l" t="t" r="r" b="b"/>
              <a:pathLst>
                <a:path w="343012" h="874227" extrusionOk="0">
                  <a:moveTo>
                    <a:pt x="235632" y="646815"/>
                  </a:moveTo>
                  <a:cubicBezTo>
                    <a:pt x="248090" y="682489"/>
                    <a:pt x="257084" y="718260"/>
                    <a:pt x="262134" y="751001"/>
                  </a:cubicBezTo>
                  <a:cubicBezTo>
                    <a:pt x="264587" y="766915"/>
                    <a:pt x="265453" y="783214"/>
                    <a:pt x="265453" y="799272"/>
                  </a:cubicBezTo>
                  <a:cubicBezTo>
                    <a:pt x="265405" y="812061"/>
                    <a:pt x="264539" y="824994"/>
                    <a:pt x="261364" y="837446"/>
                  </a:cubicBezTo>
                  <a:cubicBezTo>
                    <a:pt x="238422" y="926872"/>
                    <a:pt x="157379" y="829321"/>
                    <a:pt x="131021" y="795955"/>
                  </a:cubicBezTo>
                  <a:cubicBezTo>
                    <a:pt x="113177" y="773454"/>
                    <a:pt x="92784" y="722298"/>
                    <a:pt x="78211" y="694316"/>
                  </a:cubicBezTo>
                  <a:cubicBezTo>
                    <a:pt x="32470" y="606092"/>
                    <a:pt x="-5382" y="506858"/>
                    <a:pt x="630" y="407912"/>
                  </a:cubicBezTo>
                  <a:cubicBezTo>
                    <a:pt x="7556" y="293437"/>
                    <a:pt x="92351" y="23380"/>
                    <a:pt x="119911" y="7370"/>
                  </a:cubicBezTo>
                  <a:cubicBezTo>
                    <a:pt x="152761" y="-11717"/>
                    <a:pt x="181956" y="8283"/>
                    <a:pt x="187103" y="44246"/>
                  </a:cubicBezTo>
                  <a:cubicBezTo>
                    <a:pt x="188594" y="54439"/>
                    <a:pt x="188690" y="64824"/>
                    <a:pt x="188353" y="75113"/>
                  </a:cubicBezTo>
                  <a:cubicBezTo>
                    <a:pt x="187872" y="87421"/>
                    <a:pt x="186766" y="99729"/>
                    <a:pt x="185034" y="112037"/>
                  </a:cubicBezTo>
                  <a:cubicBezTo>
                    <a:pt x="191720" y="101219"/>
                    <a:pt x="199031" y="90834"/>
                    <a:pt x="207303" y="80978"/>
                  </a:cubicBezTo>
                  <a:cubicBezTo>
                    <a:pt x="228562" y="55593"/>
                    <a:pt x="293926" y="879"/>
                    <a:pt x="327883" y="35255"/>
                  </a:cubicBezTo>
                  <a:cubicBezTo>
                    <a:pt x="352027" y="59631"/>
                    <a:pt x="341783" y="110691"/>
                    <a:pt x="334472" y="139970"/>
                  </a:cubicBezTo>
                  <a:cubicBezTo>
                    <a:pt x="321630" y="191270"/>
                    <a:pt x="296139" y="241657"/>
                    <a:pt x="263769" y="286754"/>
                  </a:cubicBezTo>
                  <a:cubicBezTo>
                    <a:pt x="288155" y="297428"/>
                    <a:pt x="298544" y="315169"/>
                    <a:pt x="302391" y="335987"/>
                  </a:cubicBezTo>
                  <a:cubicBezTo>
                    <a:pt x="338753" y="350218"/>
                    <a:pt x="358424" y="412624"/>
                    <a:pt x="315714" y="432336"/>
                  </a:cubicBezTo>
                  <a:cubicBezTo>
                    <a:pt x="311145" y="434404"/>
                    <a:pt x="306335" y="436183"/>
                    <a:pt x="301429" y="437721"/>
                  </a:cubicBezTo>
                  <a:cubicBezTo>
                    <a:pt x="302920" y="459837"/>
                    <a:pt x="306383" y="483251"/>
                    <a:pt x="291810" y="501329"/>
                  </a:cubicBezTo>
                  <a:cubicBezTo>
                    <a:pt x="291040" y="502291"/>
                    <a:pt x="290223" y="503204"/>
                    <a:pt x="289405" y="504118"/>
                  </a:cubicBezTo>
                  <a:cubicBezTo>
                    <a:pt x="294070" y="508493"/>
                    <a:pt x="298496" y="513156"/>
                    <a:pt x="302680" y="518157"/>
                  </a:cubicBezTo>
                  <a:cubicBezTo>
                    <a:pt x="330721" y="551475"/>
                    <a:pt x="351691" y="618833"/>
                    <a:pt x="321630" y="658209"/>
                  </a:cubicBezTo>
                  <a:cubicBezTo>
                    <a:pt x="303690" y="681720"/>
                    <a:pt x="267473" y="663065"/>
                    <a:pt x="247128" y="652969"/>
                  </a:cubicBezTo>
                  <a:cubicBezTo>
                    <a:pt x="243232" y="651046"/>
                    <a:pt x="239384" y="648978"/>
                    <a:pt x="235632" y="646815"/>
                  </a:cubicBezTo>
                  <a:lnTo>
                    <a:pt x="235632" y="64681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3" name="Google Shape;1243;p20"/>
            <p:cNvSpPr/>
            <p:nvPr/>
          </p:nvSpPr>
          <p:spPr>
            <a:xfrm>
              <a:off x="1564300" y="4497038"/>
              <a:ext cx="145476" cy="255170"/>
            </a:xfrm>
            <a:custGeom>
              <a:avLst/>
              <a:gdLst/>
              <a:ahLst/>
              <a:cxnLst/>
              <a:rect l="l" t="t" r="r" b="b"/>
              <a:pathLst>
                <a:path w="290952" h="510340" extrusionOk="0">
                  <a:moveTo>
                    <a:pt x="175215" y="501940"/>
                  </a:moveTo>
                  <a:lnTo>
                    <a:pt x="175264" y="502373"/>
                  </a:lnTo>
                  <a:cubicBezTo>
                    <a:pt x="174686" y="502469"/>
                    <a:pt x="174782" y="501844"/>
                    <a:pt x="174927" y="501267"/>
                  </a:cubicBezTo>
                  <a:cubicBezTo>
                    <a:pt x="174831" y="501123"/>
                    <a:pt x="174638" y="500931"/>
                    <a:pt x="174782" y="500834"/>
                  </a:cubicBezTo>
                  <a:lnTo>
                    <a:pt x="174927" y="501219"/>
                  </a:lnTo>
                  <a:lnTo>
                    <a:pt x="175023" y="500834"/>
                  </a:lnTo>
                  <a:lnTo>
                    <a:pt x="175119" y="500931"/>
                  </a:lnTo>
                  <a:lnTo>
                    <a:pt x="175167" y="501027"/>
                  </a:lnTo>
                  <a:lnTo>
                    <a:pt x="175167" y="501411"/>
                  </a:lnTo>
                  <a:cubicBezTo>
                    <a:pt x="175215" y="501604"/>
                    <a:pt x="175215" y="501748"/>
                    <a:pt x="175215" y="501940"/>
                  </a:cubicBezTo>
                  <a:close/>
                  <a:moveTo>
                    <a:pt x="216050" y="155246"/>
                  </a:moveTo>
                  <a:cubicBezTo>
                    <a:pt x="215761" y="154092"/>
                    <a:pt x="214943" y="154765"/>
                    <a:pt x="214126" y="155967"/>
                  </a:cubicBezTo>
                  <a:cubicBezTo>
                    <a:pt x="214366" y="156015"/>
                    <a:pt x="214607" y="156063"/>
                    <a:pt x="214847" y="156063"/>
                  </a:cubicBezTo>
                  <a:cubicBezTo>
                    <a:pt x="215232" y="155775"/>
                    <a:pt x="215617" y="155486"/>
                    <a:pt x="216050" y="155246"/>
                  </a:cubicBezTo>
                  <a:close/>
                  <a:moveTo>
                    <a:pt x="272227" y="369388"/>
                  </a:moveTo>
                  <a:cubicBezTo>
                    <a:pt x="271794" y="373907"/>
                    <a:pt x="269149" y="376119"/>
                    <a:pt x="266648" y="377657"/>
                  </a:cubicBezTo>
                  <a:cubicBezTo>
                    <a:pt x="266023" y="378042"/>
                    <a:pt x="264916" y="377705"/>
                    <a:pt x="264147" y="377946"/>
                  </a:cubicBezTo>
                  <a:cubicBezTo>
                    <a:pt x="262319" y="379532"/>
                    <a:pt x="260203" y="380686"/>
                    <a:pt x="257894" y="380782"/>
                  </a:cubicBezTo>
                  <a:lnTo>
                    <a:pt x="257894" y="380830"/>
                  </a:lnTo>
                  <a:cubicBezTo>
                    <a:pt x="258471" y="383282"/>
                    <a:pt x="256259" y="382273"/>
                    <a:pt x="254095" y="380830"/>
                  </a:cubicBezTo>
                  <a:lnTo>
                    <a:pt x="254960" y="380494"/>
                  </a:lnTo>
                  <a:cubicBezTo>
                    <a:pt x="253806" y="380205"/>
                    <a:pt x="252748" y="379724"/>
                    <a:pt x="251738" y="379051"/>
                  </a:cubicBezTo>
                  <a:cubicBezTo>
                    <a:pt x="252411" y="379580"/>
                    <a:pt x="253229" y="380205"/>
                    <a:pt x="254095" y="380830"/>
                  </a:cubicBezTo>
                  <a:cubicBezTo>
                    <a:pt x="251690" y="381744"/>
                    <a:pt x="248996" y="383378"/>
                    <a:pt x="248612" y="383427"/>
                  </a:cubicBezTo>
                  <a:cubicBezTo>
                    <a:pt x="243561" y="384244"/>
                    <a:pt x="238511" y="384581"/>
                    <a:pt x="233413" y="384773"/>
                  </a:cubicBezTo>
                  <a:cubicBezTo>
                    <a:pt x="228507" y="384917"/>
                    <a:pt x="223601" y="384725"/>
                    <a:pt x="218743" y="384532"/>
                  </a:cubicBezTo>
                  <a:cubicBezTo>
                    <a:pt x="210663" y="384004"/>
                    <a:pt x="202438" y="383475"/>
                    <a:pt x="194262" y="382128"/>
                  </a:cubicBezTo>
                  <a:cubicBezTo>
                    <a:pt x="186181" y="380878"/>
                    <a:pt x="178101" y="379051"/>
                    <a:pt x="170165" y="376696"/>
                  </a:cubicBezTo>
                  <a:cubicBezTo>
                    <a:pt x="156987" y="372753"/>
                    <a:pt x="144481" y="367224"/>
                    <a:pt x="132409" y="361070"/>
                  </a:cubicBezTo>
                  <a:cubicBezTo>
                    <a:pt x="134862" y="365205"/>
                    <a:pt x="137652" y="369051"/>
                    <a:pt x="139960" y="373234"/>
                  </a:cubicBezTo>
                  <a:cubicBezTo>
                    <a:pt x="145972" y="384196"/>
                    <a:pt x="151359" y="395398"/>
                    <a:pt x="156746" y="406264"/>
                  </a:cubicBezTo>
                  <a:cubicBezTo>
                    <a:pt x="161652" y="416457"/>
                    <a:pt x="166558" y="426601"/>
                    <a:pt x="171271" y="436842"/>
                  </a:cubicBezTo>
                  <a:cubicBezTo>
                    <a:pt x="175985" y="447227"/>
                    <a:pt x="180458" y="457660"/>
                    <a:pt x="184642" y="468285"/>
                  </a:cubicBezTo>
                  <a:lnTo>
                    <a:pt x="191617" y="486555"/>
                  </a:lnTo>
                  <a:lnTo>
                    <a:pt x="194502" y="494680"/>
                  </a:lnTo>
                  <a:cubicBezTo>
                    <a:pt x="194599" y="494921"/>
                    <a:pt x="195272" y="497757"/>
                    <a:pt x="195416" y="498911"/>
                  </a:cubicBezTo>
                  <a:cubicBezTo>
                    <a:pt x="196955" y="510787"/>
                    <a:pt x="182382" y="510835"/>
                    <a:pt x="180939" y="510066"/>
                  </a:cubicBezTo>
                  <a:cubicBezTo>
                    <a:pt x="177764" y="508575"/>
                    <a:pt x="175744" y="505594"/>
                    <a:pt x="175264" y="502325"/>
                  </a:cubicBezTo>
                  <a:lnTo>
                    <a:pt x="175312" y="502325"/>
                  </a:lnTo>
                  <a:cubicBezTo>
                    <a:pt x="175552" y="502277"/>
                    <a:pt x="175408" y="501508"/>
                    <a:pt x="175167" y="501027"/>
                  </a:cubicBezTo>
                  <a:cubicBezTo>
                    <a:pt x="175167" y="500786"/>
                    <a:pt x="175167" y="500546"/>
                    <a:pt x="175215" y="500257"/>
                  </a:cubicBezTo>
                  <a:cubicBezTo>
                    <a:pt x="175167" y="500402"/>
                    <a:pt x="175119" y="500594"/>
                    <a:pt x="175023" y="500834"/>
                  </a:cubicBezTo>
                  <a:cubicBezTo>
                    <a:pt x="174975" y="500738"/>
                    <a:pt x="174927" y="500738"/>
                    <a:pt x="174831" y="500738"/>
                  </a:cubicBezTo>
                  <a:lnTo>
                    <a:pt x="174782" y="500834"/>
                  </a:lnTo>
                  <a:lnTo>
                    <a:pt x="172089" y="494873"/>
                  </a:lnTo>
                  <a:lnTo>
                    <a:pt x="163816" y="477372"/>
                  </a:lnTo>
                  <a:cubicBezTo>
                    <a:pt x="160065" y="469391"/>
                    <a:pt x="156025" y="461602"/>
                    <a:pt x="151936" y="453814"/>
                  </a:cubicBezTo>
                  <a:cubicBezTo>
                    <a:pt x="145780" y="441986"/>
                    <a:pt x="139383" y="430351"/>
                    <a:pt x="132890" y="418716"/>
                  </a:cubicBezTo>
                  <a:cubicBezTo>
                    <a:pt x="121924" y="398235"/>
                    <a:pt x="110092" y="376984"/>
                    <a:pt x="96480" y="357416"/>
                  </a:cubicBezTo>
                  <a:cubicBezTo>
                    <a:pt x="87727" y="344868"/>
                    <a:pt x="78444" y="332848"/>
                    <a:pt x="67237" y="322848"/>
                  </a:cubicBezTo>
                  <a:cubicBezTo>
                    <a:pt x="62043" y="318136"/>
                    <a:pt x="56464" y="313953"/>
                    <a:pt x="50692" y="310107"/>
                  </a:cubicBezTo>
                  <a:cubicBezTo>
                    <a:pt x="35830" y="300251"/>
                    <a:pt x="19862" y="292270"/>
                    <a:pt x="5048" y="282317"/>
                  </a:cubicBezTo>
                  <a:cubicBezTo>
                    <a:pt x="46" y="279192"/>
                    <a:pt x="-1493" y="272654"/>
                    <a:pt x="1585" y="267653"/>
                  </a:cubicBezTo>
                  <a:cubicBezTo>
                    <a:pt x="4663" y="262653"/>
                    <a:pt x="11252" y="261115"/>
                    <a:pt x="16206" y="264240"/>
                  </a:cubicBezTo>
                  <a:cubicBezTo>
                    <a:pt x="23132" y="268182"/>
                    <a:pt x="30299" y="271644"/>
                    <a:pt x="37465" y="275106"/>
                  </a:cubicBezTo>
                  <a:cubicBezTo>
                    <a:pt x="38235" y="273615"/>
                    <a:pt x="38427" y="271692"/>
                    <a:pt x="39822" y="270730"/>
                  </a:cubicBezTo>
                  <a:cubicBezTo>
                    <a:pt x="39918" y="270634"/>
                    <a:pt x="40063" y="270538"/>
                    <a:pt x="40207" y="270394"/>
                  </a:cubicBezTo>
                  <a:cubicBezTo>
                    <a:pt x="41794" y="269048"/>
                    <a:pt x="45834" y="265682"/>
                    <a:pt x="46075" y="265394"/>
                  </a:cubicBezTo>
                  <a:lnTo>
                    <a:pt x="57522" y="250441"/>
                  </a:lnTo>
                  <a:cubicBezTo>
                    <a:pt x="63534" y="241739"/>
                    <a:pt x="68969" y="232556"/>
                    <a:pt x="74019" y="223181"/>
                  </a:cubicBezTo>
                  <a:cubicBezTo>
                    <a:pt x="79021" y="213805"/>
                    <a:pt x="83590" y="204142"/>
                    <a:pt x="87630" y="194334"/>
                  </a:cubicBezTo>
                  <a:cubicBezTo>
                    <a:pt x="90901" y="186593"/>
                    <a:pt x="93787" y="178708"/>
                    <a:pt x="96673" y="170775"/>
                  </a:cubicBezTo>
                  <a:cubicBezTo>
                    <a:pt x="103551" y="151928"/>
                    <a:pt x="109899" y="132841"/>
                    <a:pt x="116296" y="113850"/>
                  </a:cubicBezTo>
                  <a:cubicBezTo>
                    <a:pt x="123944" y="93224"/>
                    <a:pt x="131255" y="73031"/>
                    <a:pt x="136257" y="52165"/>
                  </a:cubicBezTo>
                  <a:cubicBezTo>
                    <a:pt x="139431" y="38751"/>
                    <a:pt x="141788" y="25049"/>
                    <a:pt x="142317" y="10673"/>
                  </a:cubicBezTo>
                  <a:cubicBezTo>
                    <a:pt x="142269" y="4808"/>
                    <a:pt x="147030" y="48"/>
                    <a:pt x="152898" y="0"/>
                  </a:cubicBezTo>
                  <a:cubicBezTo>
                    <a:pt x="158766" y="0"/>
                    <a:pt x="163576" y="4760"/>
                    <a:pt x="163576" y="10625"/>
                  </a:cubicBezTo>
                  <a:cubicBezTo>
                    <a:pt x="164201" y="26588"/>
                    <a:pt x="162951" y="41973"/>
                    <a:pt x="160353" y="57117"/>
                  </a:cubicBezTo>
                  <a:cubicBezTo>
                    <a:pt x="156602" y="79281"/>
                    <a:pt x="149916" y="100821"/>
                    <a:pt x="143086" y="122937"/>
                  </a:cubicBezTo>
                  <a:cubicBezTo>
                    <a:pt x="137507" y="139428"/>
                    <a:pt x="132313" y="156159"/>
                    <a:pt x="126156" y="172506"/>
                  </a:cubicBezTo>
                  <a:cubicBezTo>
                    <a:pt x="123511" y="179622"/>
                    <a:pt x="120288" y="186497"/>
                    <a:pt x="117258" y="193420"/>
                  </a:cubicBezTo>
                  <a:cubicBezTo>
                    <a:pt x="125964" y="185631"/>
                    <a:pt x="135151" y="178516"/>
                    <a:pt x="145347" y="172843"/>
                  </a:cubicBezTo>
                  <a:cubicBezTo>
                    <a:pt x="151648" y="169381"/>
                    <a:pt x="158237" y="166448"/>
                    <a:pt x="165019" y="164140"/>
                  </a:cubicBezTo>
                  <a:cubicBezTo>
                    <a:pt x="171800" y="161784"/>
                    <a:pt x="178775" y="160246"/>
                    <a:pt x="185749" y="158852"/>
                  </a:cubicBezTo>
                  <a:lnTo>
                    <a:pt x="211673" y="155534"/>
                  </a:lnTo>
                  <a:cubicBezTo>
                    <a:pt x="212010" y="155486"/>
                    <a:pt x="213116" y="155823"/>
                    <a:pt x="214126" y="155967"/>
                  </a:cubicBezTo>
                  <a:lnTo>
                    <a:pt x="213933" y="156255"/>
                  </a:lnTo>
                  <a:cubicBezTo>
                    <a:pt x="213549" y="156880"/>
                    <a:pt x="213597" y="156832"/>
                    <a:pt x="213260" y="157409"/>
                  </a:cubicBezTo>
                  <a:lnTo>
                    <a:pt x="212635" y="158467"/>
                  </a:lnTo>
                  <a:cubicBezTo>
                    <a:pt x="213260" y="157553"/>
                    <a:pt x="213982" y="156736"/>
                    <a:pt x="214847" y="156063"/>
                  </a:cubicBezTo>
                  <a:cubicBezTo>
                    <a:pt x="215617" y="156159"/>
                    <a:pt x="216242" y="156015"/>
                    <a:pt x="216098" y="155390"/>
                  </a:cubicBezTo>
                  <a:lnTo>
                    <a:pt x="216050" y="155246"/>
                  </a:lnTo>
                  <a:cubicBezTo>
                    <a:pt x="218599" y="153755"/>
                    <a:pt x="221773" y="153371"/>
                    <a:pt x="224707" y="154428"/>
                  </a:cubicBezTo>
                  <a:cubicBezTo>
                    <a:pt x="224900" y="154525"/>
                    <a:pt x="224948" y="154765"/>
                    <a:pt x="225140" y="154813"/>
                  </a:cubicBezTo>
                  <a:cubicBezTo>
                    <a:pt x="227449" y="154332"/>
                    <a:pt x="229950" y="154284"/>
                    <a:pt x="232210" y="155534"/>
                  </a:cubicBezTo>
                  <a:cubicBezTo>
                    <a:pt x="237405" y="158323"/>
                    <a:pt x="239329" y="164765"/>
                    <a:pt x="236587" y="169910"/>
                  </a:cubicBezTo>
                  <a:cubicBezTo>
                    <a:pt x="233365" y="176737"/>
                    <a:pt x="231826" y="183997"/>
                    <a:pt x="230864" y="191401"/>
                  </a:cubicBezTo>
                  <a:cubicBezTo>
                    <a:pt x="229806" y="199286"/>
                    <a:pt x="229709" y="207315"/>
                    <a:pt x="229854" y="215296"/>
                  </a:cubicBezTo>
                  <a:cubicBezTo>
                    <a:pt x="229806" y="230537"/>
                    <a:pt x="231585" y="245682"/>
                    <a:pt x="233798" y="260730"/>
                  </a:cubicBezTo>
                  <a:cubicBezTo>
                    <a:pt x="236010" y="275971"/>
                    <a:pt x="238607" y="291164"/>
                    <a:pt x="242551" y="305972"/>
                  </a:cubicBezTo>
                  <a:cubicBezTo>
                    <a:pt x="244812" y="315155"/>
                    <a:pt x="247409" y="324530"/>
                    <a:pt x="250824" y="333521"/>
                  </a:cubicBezTo>
                  <a:cubicBezTo>
                    <a:pt x="253036" y="339290"/>
                    <a:pt x="255441" y="344916"/>
                    <a:pt x="258471" y="350156"/>
                  </a:cubicBezTo>
                  <a:lnTo>
                    <a:pt x="263906" y="357945"/>
                  </a:lnTo>
                  <a:cubicBezTo>
                    <a:pt x="269293" y="358858"/>
                    <a:pt x="272997" y="364003"/>
                    <a:pt x="272227" y="369388"/>
                  </a:cubicBezTo>
                  <a:close/>
                  <a:moveTo>
                    <a:pt x="175215" y="499825"/>
                  </a:moveTo>
                  <a:cubicBezTo>
                    <a:pt x="175456" y="496363"/>
                    <a:pt x="177236" y="494440"/>
                    <a:pt x="178582" y="493334"/>
                  </a:cubicBezTo>
                  <a:cubicBezTo>
                    <a:pt x="177620" y="494200"/>
                    <a:pt x="176803" y="495257"/>
                    <a:pt x="176177" y="496507"/>
                  </a:cubicBezTo>
                  <a:cubicBezTo>
                    <a:pt x="175648" y="497565"/>
                    <a:pt x="175360" y="498719"/>
                    <a:pt x="175215" y="499825"/>
                  </a:cubicBezTo>
                  <a:close/>
                  <a:moveTo>
                    <a:pt x="234471" y="360589"/>
                  </a:moveTo>
                  <a:cubicBezTo>
                    <a:pt x="235962" y="360782"/>
                    <a:pt x="237405" y="360782"/>
                    <a:pt x="238896" y="360926"/>
                  </a:cubicBezTo>
                  <a:cubicBezTo>
                    <a:pt x="235000" y="355349"/>
                    <a:pt x="231537" y="349387"/>
                    <a:pt x="228507" y="343137"/>
                  </a:cubicBezTo>
                  <a:cubicBezTo>
                    <a:pt x="223842" y="333521"/>
                    <a:pt x="220186" y="323376"/>
                    <a:pt x="216867" y="313376"/>
                  </a:cubicBezTo>
                  <a:cubicBezTo>
                    <a:pt x="211913" y="297510"/>
                    <a:pt x="207585" y="281308"/>
                    <a:pt x="205276" y="264817"/>
                  </a:cubicBezTo>
                  <a:cubicBezTo>
                    <a:pt x="202919" y="248182"/>
                    <a:pt x="202631" y="231306"/>
                    <a:pt x="203544" y="214526"/>
                  </a:cubicBezTo>
                  <a:cubicBezTo>
                    <a:pt x="204410" y="203420"/>
                    <a:pt x="205661" y="192218"/>
                    <a:pt x="208691" y="181545"/>
                  </a:cubicBezTo>
                  <a:cubicBezTo>
                    <a:pt x="208931" y="180631"/>
                    <a:pt x="209509" y="179862"/>
                    <a:pt x="209749" y="178996"/>
                  </a:cubicBezTo>
                  <a:lnTo>
                    <a:pt x="192290" y="184381"/>
                  </a:lnTo>
                  <a:cubicBezTo>
                    <a:pt x="185219" y="186593"/>
                    <a:pt x="178390" y="189574"/>
                    <a:pt x="171416" y="192362"/>
                  </a:cubicBezTo>
                  <a:cubicBezTo>
                    <a:pt x="164538" y="195103"/>
                    <a:pt x="157660" y="197795"/>
                    <a:pt x="150926" y="200968"/>
                  </a:cubicBezTo>
                  <a:cubicBezTo>
                    <a:pt x="141836" y="205199"/>
                    <a:pt x="132938" y="209526"/>
                    <a:pt x="124617" y="215152"/>
                  </a:cubicBezTo>
                  <a:cubicBezTo>
                    <a:pt x="120096" y="218854"/>
                    <a:pt x="113410" y="218229"/>
                    <a:pt x="109659" y="213661"/>
                  </a:cubicBezTo>
                  <a:cubicBezTo>
                    <a:pt x="109082" y="212988"/>
                    <a:pt x="109322" y="212026"/>
                    <a:pt x="108938" y="211257"/>
                  </a:cubicBezTo>
                  <a:cubicBezTo>
                    <a:pt x="104753" y="219527"/>
                    <a:pt x="100521" y="227796"/>
                    <a:pt x="95663" y="235633"/>
                  </a:cubicBezTo>
                  <a:cubicBezTo>
                    <a:pt x="89554" y="245489"/>
                    <a:pt x="82965" y="254961"/>
                    <a:pt x="75799" y="263951"/>
                  </a:cubicBezTo>
                  <a:cubicBezTo>
                    <a:pt x="73105" y="267317"/>
                    <a:pt x="70315" y="270682"/>
                    <a:pt x="67382" y="273904"/>
                  </a:cubicBezTo>
                  <a:cubicBezTo>
                    <a:pt x="65362" y="276115"/>
                    <a:pt x="63293" y="278279"/>
                    <a:pt x="61081" y="280298"/>
                  </a:cubicBezTo>
                  <a:cubicBezTo>
                    <a:pt x="60792" y="280538"/>
                    <a:pt x="58195" y="282558"/>
                    <a:pt x="55694" y="284385"/>
                  </a:cubicBezTo>
                  <a:cubicBezTo>
                    <a:pt x="58436" y="285827"/>
                    <a:pt x="61273" y="287077"/>
                    <a:pt x="63967" y="288616"/>
                  </a:cubicBezTo>
                  <a:cubicBezTo>
                    <a:pt x="71133" y="292750"/>
                    <a:pt x="78011" y="297366"/>
                    <a:pt x="84600" y="302606"/>
                  </a:cubicBezTo>
                  <a:cubicBezTo>
                    <a:pt x="97923" y="313616"/>
                    <a:pt x="109659" y="326646"/>
                    <a:pt x="119904" y="340973"/>
                  </a:cubicBezTo>
                  <a:cubicBezTo>
                    <a:pt x="120144" y="341310"/>
                    <a:pt x="120288" y="341694"/>
                    <a:pt x="120529" y="342031"/>
                  </a:cubicBezTo>
                  <a:cubicBezTo>
                    <a:pt x="123367" y="337752"/>
                    <a:pt x="128657" y="335684"/>
                    <a:pt x="133515" y="337896"/>
                  </a:cubicBezTo>
                  <a:cubicBezTo>
                    <a:pt x="144674" y="342079"/>
                    <a:pt x="156409" y="344916"/>
                    <a:pt x="168289" y="347656"/>
                  </a:cubicBezTo>
                  <a:cubicBezTo>
                    <a:pt x="177091" y="349723"/>
                    <a:pt x="186037" y="351406"/>
                    <a:pt x="194887" y="353185"/>
                  </a:cubicBezTo>
                  <a:cubicBezTo>
                    <a:pt x="203929" y="355012"/>
                    <a:pt x="212827" y="357128"/>
                    <a:pt x="221677" y="358570"/>
                  </a:cubicBezTo>
                  <a:cubicBezTo>
                    <a:pt x="225910" y="359339"/>
                    <a:pt x="230142" y="360012"/>
                    <a:pt x="234471" y="360589"/>
                  </a:cubicBezTo>
                  <a:close/>
                  <a:moveTo>
                    <a:pt x="289590" y="236018"/>
                  </a:moveTo>
                  <a:cubicBezTo>
                    <a:pt x="288003" y="223613"/>
                    <a:pt x="285117" y="211594"/>
                    <a:pt x="281799" y="199814"/>
                  </a:cubicBezTo>
                  <a:cubicBezTo>
                    <a:pt x="280692" y="194045"/>
                    <a:pt x="275161" y="190247"/>
                    <a:pt x="269389" y="191305"/>
                  </a:cubicBezTo>
                  <a:cubicBezTo>
                    <a:pt x="263618" y="192362"/>
                    <a:pt x="259770" y="197939"/>
                    <a:pt x="260876" y="203709"/>
                  </a:cubicBezTo>
                  <a:cubicBezTo>
                    <a:pt x="261646" y="213229"/>
                    <a:pt x="261454" y="222796"/>
                    <a:pt x="261598" y="232556"/>
                  </a:cubicBezTo>
                  <a:cubicBezTo>
                    <a:pt x="261742" y="238999"/>
                    <a:pt x="261742" y="245489"/>
                    <a:pt x="262127" y="251932"/>
                  </a:cubicBezTo>
                  <a:cubicBezTo>
                    <a:pt x="262512" y="259047"/>
                    <a:pt x="263474" y="266019"/>
                    <a:pt x="264051" y="272942"/>
                  </a:cubicBezTo>
                  <a:lnTo>
                    <a:pt x="265830" y="292462"/>
                  </a:lnTo>
                  <a:cubicBezTo>
                    <a:pt x="265926" y="294385"/>
                    <a:pt x="265446" y="298087"/>
                    <a:pt x="265830" y="300732"/>
                  </a:cubicBezTo>
                  <a:cubicBezTo>
                    <a:pt x="266119" y="302847"/>
                    <a:pt x="266359" y="304722"/>
                    <a:pt x="267129" y="306164"/>
                  </a:cubicBezTo>
                  <a:cubicBezTo>
                    <a:pt x="269341" y="311357"/>
                    <a:pt x="275305" y="313809"/>
                    <a:pt x="280500" y="311645"/>
                  </a:cubicBezTo>
                  <a:cubicBezTo>
                    <a:pt x="285117" y="309722"/>
                    <a:pt x="287570" y="304770"/>
                    <a:pt x="286512" y="300058"/>
                  </a:cubicBezTo>
                  <a:lnTo>
                    <a:pt x="286608" y="300058"/>
                  </a:lnTo>
                  <a:cubicBezTo>
                    <a:pt x="287234" y="300106"/>
                    <a:pt x="286368" y="299097"/>
                    <a:pt x="286031" y="298520"/>
                  </a:cubicBezTo>
                  <a:cubicBezTo>
                    <a:pt x="286512" y="296885"/>
                    <a:pt x="288099" y="294481"/>
                    <a:pt x="288244" y="293472"/>
                  </a:cubicBezTo>
                  <a:lnTo>
                    <a:pt x="290408" y="272221"/>
                  </a:lnTo>
                  <a:cubicBezTo>
                    <a:pt x="290648" y="266259"/>
                    <a:pt x="291033" y="260249"/>
                    <a:pt x="290937" y="254191"/>
                  </a:cubicBezTo>
                  <a:cubicBezTo>
                    <a:pt x="290841" y="248182"/>
                    <a:pt x="290408" y="242124"/>
                    <a:pt x="289590" y="236018"/>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4" name="Google Shape;1244;p20"/>
            <p:cNvSpPr/>
            <p:nvPr/>
          </p:nvSpPr>
          <p:spPr>
            <a:xfrm>
              <a:off x="656850" y="4438137"/>
              <a:ext cx="907521" cy="339031"/>
            </a:xfrm>
            <a:custGeom>
              <a:avLst/>
              <a:gdLst/>
              <a:ahLst/>
              <a:cxnLst/>
              <a:rect l="l" t="t" r="r" b="b"/>
              <a:pathLst>
                <a:path w="1815042" h="678062" extrusionOk="0">
                  <a:moveTo>
                    <a:pt x="1815042" y="397283"/>
                  </a:moveTo>
                  <a:cubicBezTo>
                    <a:pt x="1814946" y="402909"/>
                    <a:pt x="1810328" y="407428"/>
                    <a:pt x="1804701" y="407380"/>
                  </a:cubicBezTo>
                  <a:cubicBezTo>
                    <a:pt x="1804701" y="407380"/>
                    <a:pt x="1692202" y="406755"/>
                    <a:pt x="1523814" y="405553"/>
                  </a:cubicBezTo>
                  <a:cubicBezTo>
                    <a:pt x="1562917" y="417909"/>
                    <a:pt x="1620537" y="448102"/>
                    <a:pt x="1652666" y="489161"/>
                  </a:cubicBezTo>
                  <a:cubicBezTo>
                    <a:pt x="1678061" y="521614"/>
                    <a:pt x="1687633" y="560077"/>
                    <a:pt x="1665268" y="600463"/>
                  </a:cubicBezTo>
                  <a:cubicBezTo>
                    <a:pt x="1648049" y="630561"/>
                    <a:pt x="1610148" y="639311"/>
                    <a:pt x="1577298" y="629503"/>
                  </a:cubicBezTo>
                  <a:cubicBezTo>
                    <a:pt x="1544688" y="619743"/>
                    <a:pt x="1518283" y="592771"/>
                    <a:pt x="1523044" y="556279"/>
                  </a:cubicBezTo>
                  <a:cubicBezTo>
                    <a:pt x="1524247" y="547192"/>
                    <a:pt x="1527614" y="537384"/>
                    <a:pt x="1532904" y="528922"/>
                  </a:cubicBezTo>
                  <a:cubicBezTo>
                    <a:pt x="1538580" y="519884"/>
                    <a:pt x="1546179" y="512287"/>
                    <a:pt x="1555077" y="508056"/>
                  </a:cubicBezTo>
                  <a:cubicBezTo>
                    <a:pt x="1568544" y="501710"/>
                    <a:pt x="1581531" y="504547"/>
                    <a:pt x="1590958" y="512720"/>
                  </a:cubicBezTo>
                  <a:cubicBezTo>
                    <a:pt x="1599375" y="519980"/>
                    <a:pt x="1604954" y="531519"/>
                    <a:pt x="1604569" y="543634"/>
                  </a:cubicBezTo>
                  <a:cubicBezTo>
                    <a:pt x="1604521" y="549500"/>
                    <a:pt x="1599663" y="554212"/>
                    <a:pt x="1593795" y="554164"/>
                  </a:cubicBezTo>
                  <a:cubicBezTo>
                    <a:pt x="1587927" y="554068"/>
                    <a:pt x="1583214" y="549260"/>
                    <a:pt x="1583310" y="543394"/>
                  </a:cubicBezTo>
                  <a:cubicBezTo>
                    <a:pt x="1583214" y="538009"/>
                    <a:pt x="1580569" y="532961"/>
                    <a:pt x="1576721" y="529836"/>
                  </a:cubicBezTo>
                  <a:cubicBezTo>
                    <a:pt x="1573643" y="527384"/>
                    <a:pt x="1569554" y="526711"/>
                    <a:pt x="1565418" y="528874"/>
                  </a:cubicBezTo>
                  <a:cubicBezTo>
                    <a:pt x="1560464" y="531423"/>
                    <a:pt x="1556616" y="536134"/>
                    <a:pt x="1553586" y="541327"/>
                  </a:cubicBezTo>
                  <a:cubicBezTo>
                    <a:pt x="1550412" y="546904"/>
                    <a:pt x="1548440" y="553250"/>
                    <a:pt x="1547863" y="559116"/>
                  </a:cubicBezTo>
                  <a:cubicBezTo>
                    <a:pt x="1545554" y="582242"/>
                    <a:pt x="1564119" y="597483"/>
                    <a:pt x="1584849" y="603156"/>
                  </a:cubicBezTo>
                  <a:cubicBezTo>
                    <a:pt x="1605483" y="608829"/>
                    <a:pt x="1629772" y="605415"/>
                    <a:pt x="1640161" y="586424"/>
                  </a:cubicBezTo>
                  <a:cubicBezTo>
                    <a:pt x="1656658" y="557385"/>
                    <a:pt x="1648578" y="529836"/>
                    <a:pt x="1630686" y="505989"/>
                  </a:cubicBezTo>
                  <a:cubicBezTo>
                    <a:pt x="1601010" y="466468"/>
                    <a:pt x="1545602" y="436179"/>
                    <a:pt x="1510828" y="425265"/>
                  </a:cubicBezTo>
                  <a:cubicBezTo>
                    <a:pt x="1498371" y="421275"/>
                    <a:pt x="1479132" y="419592"/>
                    <a:pt x="1463308" y="414976"/>
                  </a:cubicBezTo>
                  <a:cubicBezTo>
                    <a:pt x="1454939" y="412572"/>
                    <a:pt x="1447484" y="409303"/>
                    <a:pt x="1441712" y="404928"/>
                  </a:cubicBezTo>
                  <a:cubicBezTo>
                    <a:pt x="1414153" y="404735"/>
                    <a:pt x="1385631" y="404495"/>
                    <a:pt x="1356147" y="404255"/>
                  </a:cubicBezTo>
                  <a:cubicBezTo>
                    <a:pt x="1348115" y="404207"/>
                    <a:pt x="1339458" y="404110"/>
                    <a:pt x="1331281" y="404062"/>
                  </a:cubicBezTo>
                  <a:cubicBezTo>
                    <a:pt x="1331137" y="404062"/>
                    <a:pt x="1330945" y="404159"/>
                    <a:pt x="1330849" y="404159"/>
                  </a:cubicBezTo>
                  <a:cubicBezTo>
                    <a:pt x="1330223" y="404255"/>
                    <a:pt x="1329838" y="404062"/>
                    <a:pt x="1329261" y="404014"/>
                  </a:cubicBezTo>
                  <a:cubicBezTo>
                    <a:pt x="1291505" y="403726"/>
                    <a:pt x="1252498" y="403389"/>
                    <a:pt x="1212530" y="403053"/>
                  </a:cubicBezTo>
                  <a:cubicBezTo>
                    <a:pt x="1229219" y="415553"/>
                    <a:pt x="1244851" y="430169"/>
                    <a:pt x="1259280" y="446516"/>
                  </a:cubicBezTo>
                  <a:cubicBezTo>
                    <a:pt x="1273901" y="463055"/>
                    <a:pt x="1287465" y="481036"/>
                    <a:pt x="1299778" y="499546"/>
                  </a:cubicBezTo>
                  <a:cubicBezTo>
                    <a:pt x="1318824" y="528201"/>
                    <a:pt x="1334889" y="558058"/>
                    <a:pt x="1349895" y="584261"/>
                  </a:cubicBezTo>
                  <a:cubicBezTo>
                    <a:pt x="1357398" y="597675"/>
                    <a:pt x="1364228" y="611570"/>
                    <a:pt x="1371683" y="625128"/>
                  </a:cubicBezTo>
                  <a:cubicBezTo>
                    <a:pt x="1374761" y="630705"/>
                    <a:pt x="1377888" y="636234"/>
                    <a:pt x="1381254" y="641667"/>
                  </a:cubicBezTo>
                  <a:cubicBezTo>
                    <a:pt x="1383226" y="644792"/>
                    <a:pt x="1390585" y="651859"/>
                    <a:pt x="1394481" y="657100"/>
                  </a:cubicBezTo>
                  <a:cubicBezTo>
                    <a:pt x="1397078" y="660513"/>
                    <a:pt x="1398665" y="663639"/>
                    <a:pt x="1399098" y="665754"/>
                  </a:cubicBezTo>
                  <a:cubicBezTo>
                    <a:pt x="1400349" y="671235"/>
                    <a:pt x="1396934" y="676716"/>
                    <a:pt x="1391451" y="678014"/>
                  </a:cubicBezTo>
                  <a:cubicBezTo>
                    <a:pt x="1386304" y="679216"/>
                    <a:pt x="1365526" y="657484"/>
                    <a:pt x="1362977" y="653879"/>
                  </a:cubicBezTo>
                  <a:cubicBezTo>
                    <a:pt x="1359033" y="648350"/>
                    <a:pt x="1355282" y="642628"/>
                    <a:pt x="1351626" y="636859"/>
                  </a:cubicBezTo>
                  <a:cubicBezTo>
                    <a:pt x="1343498" y="623830"/>
                    <a:pt x="1335947" y="610367"/>
                    <a:pt x="1327770" y="597386"/>
                  </a:cubicBezTo>
                  <a:cubicBezTo>
                    <a:pt x="1312187" y="572097"/>
                    <a:pt x="1294631" y="543731"/>
                    <a:pt x="1275777" y="515557"/>
                  </a:cubicBezTo>
                  <a:cubicBezTo>
                    <a:pt x="1263994" y="497960"/>
                    <a:pt x="1251777" y="480459"/>
                    <a:pt x="1238502" y="464161"/>
                  </a:cubicBezTo>
                  <a:cubicBezTo>
                    <a:pt x="1218397" y="439496"/>
                    <a:pt x="1196128" y="417861"/>
                    <a:pt x="1170685" y="402716"/>
                  </a:cubicBezTo>
                  <a:cubicBezTo>
                    <a:pt x="1085120" y="401947"/>
                    <a:pt x="996526" y="401130"/>
                    <a:pt x="907498" y="400024"/>
                  </a:cubicBezTo>
                  <a:cubicBezTo>
                    <a:pt x="841605" y="399206"/>
                    <a:pt x="775904" y="398293"/>
                    <a:pt x="711454" y="397331"/>
                  </a:cubicBezTo>
                  <a:cubicBezTo>
                    <a:pt x="714099" y="398870"/>
                    <a:pt x="716456" y="400841"/>
                    <a:pt x="719101" y="402283"/>
                  </a:cubicBezTo>
                  <a:cubicBezTo>
                    <a:pt x="751519" y="420072"/>
                    <a:pt x="786149" y="433390"/>
                    <a:pt x="818903" y="451083"/>
                  </a:cubicBezTo>
                  <a:cubicBezTo>
                    <a:pt x="847857" y="467382"/>
                    <a:pt x="875225" y="485123"/>
                    <a:pt x="901341" y="504739"/>
                  </a:cubicBezTo>
                  <a:cubicBezTo>
                    <a:pt x="927169" y="524163"/>
                    <a:pt x="951699" y="545317"/>
                    <a:pt x="976373" y="567241"/>
                  </a:cubicBezTo>
                  <a:lnTo>
                    <a:pt x="1033705" y="618397"/>
                  </a:lnTo>
                  <a:cubicBezTo>
                    <a:pt x="1037167" y="621474"/>
                    <a:pt x="1045681" y="627147"/>
                    <a:pt x="1051548" y="632676"/>
                  </a:cubicBezTo>
                  <a:cubicBezTo>
                    <a:pt x="1055925" y="636859"/>
                    <a:pt x="1059100" y="641186"/>
                    <a:pt x="1060158" y="644840"/>
                  </a:cubicBezTo>
                  <a:cubicBezTo>
                    <a:pt x="1061889" y="650176"/>
                    <a:pt x="1058956" y="655946"/>
                    <a:pt x="1053617" y="657677"/>
                  </a:cubicBezTo>
                  <a:cubicBezTo>
                    <a:pt x="1048278" y="659408"/>
                    <a:pt x="1042506" y="656475"/>
                    <a:pt x="1040775" y="651138"/>
                  </a:cubicBezTo>
                  <a:cubicBezTo>
                    <a:pt x="1040198" y="649503"/>
                    <a:pt x="1037745" y="648205"/>
                    <a:pt x="1035436" y="646474"/>
                  </a:cubicBezTo>
                  <a:cubicBezTo>
                    <a:pt x="1029616" y="641907"/>
                    <a:pt x="1022594" y="637628"/>
                    <a:pt x="1019468" y="635080"/>
                  </a:cubicBezTo>
                  <a:lnTo>
                    <a:pt x="959779" y="586473"/>
                  </a:lnTo>
                  <a:cubicBezTo>
                    <a:pt x="934961" y="565751"/>
                    <a:pt x="909951" y="546231"/>
                    <a:pt x="884411" y="527576"/>
                  </a:cubicBezTo>
                  <a:cubicBezTo>
                    <a:pt x="858968" y="508970"/>
                    <a:pt x="832995" y="491229"/>
                    <a:pt x="805147" y="475363"/>
                  </a:cubicBezTo>
                  <a:cubicBezTo>
                    <a:pt x="773114" y="456420"/>
                    <a:pt x="738869" y="441900"/>
                    <a:pt x="707270" y="422717"/>
                  </a:cubicBezTo>
                  <a:cubicBezTo>
                    <a:pt x="694668" y="415024"/>
                    <a:pt x="682740" y="406322"/>
                    <a:pt x="671197" y="396706"/>
                  </a:cubicBezTo>
                  <a:cubicBezTo>
                    <a:pt x="629593" y="396081"/>
                    <a:pt x="588422" y="395408"/>
                    <a:pt x="548693" y="394735"/>
                  </a:cubicBezTo>
                  <a:cubicBezTo>
                    <a:pt x="503674" y="393966"/>
                    <a:pt x="460339" y="393245"/>
                    <a:pt x="418783" y="392524"/>
                  </a:cubicBezTo>
                  <a:cubicBezTo>
                    <a:pt x="437493" y="399255"/>
                    <a:pt x="455337" y="406514"/>
                    <a:pt x="465870" y="411803"/>
                  </a:cubicBezTo>
                  <a:cubicBezTo>
                    <a:pt x="505550" y="431852"/>
                    <a:pt x="551723" y="470122"/>
                    <a:pt x="575916" y="515941"/>
                  </a:cubicBezTo>
                  <a:cubicBezTo>
                    <a:pt x="593087" y="548587"/>
                    <a:pt x="599147" y="584886"/>
                    <a:pt x="586450" y="620993"/>
                  </a:cubicBezTo>
                  <a:cubicBezTo>
                    <a:pt x="578658" y="642340"/>
                    <a:pt x="566633" y="655658"/>
                    <a:pt x="553118" y="662869"/>
                  </a:cubicBezTo>
                  <a:cubicBezTo>
                    <a:pt x="536332" y="671764"/>
                    <a:pt x="516853" y="671764"/>
                    <a:pt x="498624" y="664456"/>
                  </a:cubicBezTo>
                  <a:cubicBezTo>
                    <a:pt x="469237" y="652725"/>
                    <a:pt x="443168" y="622099"/>
                    <a:pt x="440042" y="585944"/>
                  </a:cubicBezTo>
                  <a:cubicBezTo>
                    <a:pt x="438022" y="562097"/>
                    <a:pt x="456010" y="542913"/>
                    <a:pt x="473133" y="540798"/>
                  </a:cubicBezTo>
                  <a:cubicBezTo>
                    <a:pt x="486023" y="539211"/>
                    <a:pt x="499971" y="545077"/>
                    <a:pt x="505214" y="566087"/>
                  </a:cubicBezTo>
                  <a:cubicBezTo>
                    <a:pt x="506704" y="571761"/>
                    <a:pt x="503386" y="577578"/>
                    <a:pt x="497710" y="579117"/>
                  </a:cubicBezTo>
                  <a:cubicBezTo>
                    <a:pt x="492035" y="580655"/>
                    <a:pt x="486167" y="577289"/>
                    <a:pt x="484676" y="571616"/>
                  </a:cubicBezTo>
                  <a:cubicBezTo>
                    <a:pt x="483426" y="567481"/>
                    <a:pt x="481790" y="564693"/>
                    <a:pt x="479482" y="563347"/>
                  </a:cubicBezTo>
                  <a:cubicBezTo>
                    <a:pt x="477510" y="562193"/>
                    <a:pt x="475201" y="563058"/>
                    <a:pt x="473085" y="564212"/>
                  </a:cubicBezTo>
                  <a:cubicBezTo>
                    <a:pt x="467265" y="567385"/>
                    <a:pt x="462888" y="574982"/>
                    <a:pt x="463898" y="583492"/>
                  </a:cubicBezTo>
                  <a:cubicBezTo>
                    <a:pt x="467024" y="609742"/>
                    <a:pt x="486600" y="631522"/>
                    <a:pt x="508244" y="639455"/>
                  </a:cubicBezTo>
                  <a:cubicBezTo>
                    <a:pt x="518921" y="643397"/>
                    <a:pt x="530176" y="643734"/>
                    <a:pt x="539795" y="638397"/>
                  </a:cubicBezTo>
                  <a:cubicBezTo>
                    <a:pt x="548116" y="633734"/>
                    <a:pt x="554850" y="624839"/>
                    <a:pt x="559467" y="611425"/>
                  </a:cubicBezTo>
                  <a:cubicBezTo>
                    <a:pt x="569567" y="583107"/>
                    <a:pt x="563988" y="554741"/>
                    <a:pt x="550858" y="528922"/>
                  </a:cubicBezTo>
                  <a:cubicBezTo>
                    <a:pt x="529839" y="487575"/>
                    <a:pt x="489630" y="452285"/>
                    <a:pt x="454567" y="433390"/>
                  </a:cubicBezTo>
                  <a:cubicBezTo>
                    <a:pt x="443601" y="427429"/>
                    <a:pt x="424218" y="418871"/>
                    <a:pt x="404498" y="411226"/>
                  </a:cubicBezTo>
                  <a:cubicBezTo>
                    <a:pt x="384875" y="403630"/>
                    <a:pt x="364962" y="396803"/>
                    <a:pt x="352842" y="394591"/>
                  </a:cubicBezTo>
                  <a:cubicBezTo>
                    <a:pt x="350581" y="394206"/>
                    <a:pt x="348946" y="392764"/>
                    <a:pt x="347503" y="391273"/>
                  </a:cubicBezTo>
                  <a:cubicBezTo>
                    <a:pt x="148381" y="387716"/>
                    <a:pt x="10487" y="384831"/>
                    <a:pt x="10487" y="384831"/>
                  </a:cubicBezTo>
                  <a:cubicBezTo>
                    <a:pt x="4619" y="384735"/>
                    <a:pt x="-95" y="379927"/>
                    <a:pt x="1" y="374061"/>
                  </a:cubicBezTo>
                  <a:cubicBezTo>
                    <a:pt x="50" y="368196"/>
                    <a:pt x="4907" y="363484"/>
                    <a:pt x="10775" y="363532"/>
                  </a:cubicBezTo>
                  <a:cubicBezTo>
                    <a:pt x="10775" y="363532"/>
                    <a:pt x="144149" y="364205"/>
                    <a:pt x="338220" y="365696"/>
                  </a:cubicBezTo>
                  <a:cubicBezTo>
                    <a:pt x="339086" y="364878"/>
                    <a:pt x="339471" y="363676"/>
                    <a:pt x="340625" y="363148"/>
                  </a:cubicBezTo>
                  <a:cubicBezTo>
                    <a:pt x="360922" y="353820"/>
                    <a:pt x="371407" y="336704"/>
                    <a:pt x="378189" y="316752"/>
                  </a:cubicBezTo>
                  <a:cubicBezTo>
                    <a:pt x="388867" y="285212"/>
                    <a:pt x="390406" y="246653"/>
                    <a:pt x="399063" y="214392"/>
                  </a:cubicBezTo>
                  <a:cubicBezTo>
                    <a:pt x="409019" y="177805"/>
                    <a:pt x="427104" y="141938"/>
                    <a:pt x="450816" y="110495"/>
                  </a:cubicBezTo>
                  <a:cubicBezTo>
                    <a:pt x="474816" y="78619"/>
                    <a:pt x="504684" y="51454"/>
                    <a:pt x="536958" y="32127"/>
                  </a:cubicBezTo>
                  <a:cubicBezTo>
                    <a:pt x="546433" y="26598"/>
                    <a:pt x="556293" y="21501"/>
                    <a:pt x="566441" y="17174"/>
                  </a:cubicBezTo>
                  <a:cubicBezTo>
                    <a:pt x="576734" y="12799"/>
                    <a:pt x="587267" y="9145"/>
                    <a:pt x="597993" y="6356"/>
                  </a:cubicBezTo>
                  <a:cubicBezTo>
                    <a:pt x="605496" y="4433"/>
                    <a:pt x="613143" y="2895"/>
                    <a:pt x="620839" y="1837"/>
                  </a:cubicBezTo>
                  <a:cubicBezTo>
                    <a:pt x="628583" y="731"/>
                    <a:pt x="636374" y="154"/>
                    <a:pt x="644166" y="10"/>
                  </a:cubicBezTo>
                  <a:cubicBezTo>
                    <a:pt x="650371" y="-38"/>
                    <a:pt x="656816" y="58"/>
                    <a:pt x="663068" y="924"/>
                  </a:cubicBezTo>
                  <a:cubicBezTo>
                    <a:pt x="667734" y="1597"/>
                    <a:pt x="672351" y="2654"/>
                    <a:pt x="676728" y="4289"/>
                  </a:cubicBezTo>
                  <a:cubicBezTo>
                    <a:pt x="696351" y="11597"/>
                    <a:pt x="705346" y="24049"/>
                    <a:pt x="707702" y="37608"/>
                  </a:cubicBezTo>
                  <a:cubicBezTo>
                    <a:pt x="710925" y="56214"/>
                    <a:pt x="700440" y="78667"/>
                    <a:pt x="683269" y="93907"/>
                  </a:cubicBezTo>
                  <a:cubicBezTo>
                    <a:pt x="665762" y="109485"/>
                    <a:pt x="642386" y="117129"/>
                    <a:pt x="623869" y="108571"/>
                  </a:cubicBezTo>
                  <a:cubicBezTo>
                    <a:pt x="613240" y="103716"/>
                    <a:pt x="603476" y="93715"/>
                    <a:pt x="597656" y="75686"/>
                  </a:cubicBezTo>
                  <a:cubicBezTo>
                    <a:pt x="595780" y="70109"/>
                    <a:pt x="598762" y="64099"/>
                    <a:pt x="604293" y="62176"/>
                  </a:cubicBezTo>
                  <a:cubicBezTo>
                    <a:pt x="609873" y="60301"/>
                    <a:pt x="615933" y="63282"/>
                    <a:pt x="617809" y="68810"/>
                  </a:cubicBezTo>
                  <a:cubicBezTo>
                    <a:pt x="621512" y="79195"/>
                    <a:pt x="626659" y="85446"/>
                    <a:pt x="632911" y="88042"/>
                  </a:cubicBezTo>
                  <a:cubicBezTo>
                    <a:pt x="644022" y="92754"/>
                    <a:pt x="657008" y="85734"/>
                    <a:pt x="667060" y="76215"/>
                  </a:cubicBezTo>
                  <a:cubicBezTo>
                    <a:pt x="674323" y="69339"/>
                    <a:pt x="680046" y="60637"/>
                    <a:pt x="682211" y="51983"/>
                  </a:cubicBezTo>
                  <a:cubicBezTo>
                    <a:pt x="683413" y="47127"/>
                    <a:pt x="683413" y="42319"/>
                    <a:pt x="681056" y="38233"/>
                  </a:cubicBezTo>
                  <a:cubicBezTo>
                    <a:pt x="678748" y="34242"/>
                    <a:pt x="674275" y="31357"/>
                    <a:pt x="667830" y="29146"/>
                  </a:cubicBezTo>
                  <a:cubicBezTo>
                    <a:pt x="664463" y="27992"/>
                    <a:pt x="660904" y="27463"/>
                    <a:pt x="657345" y="27175"/>
                  </a:cubicBezTo>
                  <a:cubicBezTo>
                    <a:pt x="653160" y="26838"/>
                    <a:pt x="648928" y="26934"/>
                    <a:pt x="644791" y="27078"/>
                  </a:cubicBezTo>
                  <a:cubicBezTo>
                    <a:pt x="638154" y="27319"/>
                    <a:pt x="631468" y="27992"/>
                    <a:pt x="624879" y="29050"/>
                  </a:cubicBezTo>
                  <a:cubicBezTo>
                    <a:pt x="618242" y="30107"/>
                    <a:pt x="611652" y="31550"/>
                    <a:pt x="605255" y="33329"/>
                  </a:cubicBezTo>
                  <a:cubicBezTo>
                    <a:pt x="595877" y="35925"/>
                    <a:pt x="586738" y="39290"/>
                    <a:pt x="577744" y="43233"/>
                  </a:cubicBezTo>
                  <a:cubicBezTo>
                    <a:pt x="568750" y="47223"/>
                    <a:pt x="559996" y="51791"/>
                    <a:pt x="551579" y="56839"/>
                  </a:cubicBezTo>
                  <a:cubicBezTo>
                    <a:pt x="522192" y="74147"/>
                    <a:pt x="495257" y="98908"/>
                    <a:pt x="473085" y="127466"/>
                  </a:cubicBezTo>
                  <a:cubicBezTo>
                    <a:pt x="451008" y="155929"/>
                    <a:pt x="433549" y="188142"/>
                    <a:pt x="423737" y="221364"/>
                  </a:cubicBezTo>
                  <a:cubicBezTo>
                    <a:pt x="412194" y="260019"/>
                    <a:pt x="410126" y="307713"/>
                    <a:pt x="391656" y="341753"/>
                  </a:cubicBezTo>
                  <a:cubicBezTo>
                    <a:pt x="386702" y="350887"/>
                    <a:pt x="380450" y="358965"/>
                    <a:pt x="372946" y="365936"/>
                  </a:cubicBezTo>
                  <a:cubicBezTo>
                    <a:pt x="427970" y="366369"/>
                    <a:pt x="486985" y="366850"/>
                    <a:pt x="549030" y="367427"/>
                  </a:cubicBezTo>
                  <a:cubicBezTo>
                    <a:pt x="564662" y="367571"/>
                    <a:pt x="580822" y="367715"/>
                    <a:pt x="596742" y="367859"/>
                  </a:cubicBezTo>
                  <a:cubicBezTo>
                    <a:pt x="599484" y="366705"/>
                    <a:pt x="602273" y="365648"/>
                    <a:pt x="604967" y="364398"/>
                  </a:cubicBezTo>
                  <a:cubicBezTo>
                    <a:pt x="609248" y="362426"/>
                    <a:pt x="613384" y="360263"/>
                    <a:pt x="617520" y="357955"/>
                  </a:cubicBezTo>
                  <a:cubicBezTo>
                    <a:pt x="629833" y="351080"/>
                    <a:pt x="641713" y="342906"/>
                    <a:pt x="653160" y="334108"/>
                  </a:cubicBezTo>
                  <a:cubicBezTo>
                    <a:pt x="664655" y="325310"/>
                    <a:pt x="675622" y="315790"/>
                    <a:pt x="685962" y="305934"/>
                  </a:cubicBezTo>
                  <a:cubicBezTo>
                    <a:pt x="704047" y="289010"/>
                    <a:pt x="719823" y="269875"/>
                    <a:pt x="735070" y="250163"/>
                  </a:cubicBezTo>
                  <a:cubicBezTo>
                    <a:pt x="749403" y="231557"/>
                    <a:pt x="763110" y="212325"/>
                    <a:pt x="776722" y="192949"/>
                  </a:cubicBezTo>
                  <a:cubicBezTo>
                    <a:pt x="797596" y="163189"/>
                    <a:pt x="818374" y="133428"/>
                    <a:pt x="841220" y="105879"/>
                  </a:cubicBezTo>
                  <a:cubicBezTo>
                    <a:pt x="844827" y="101263"/>
                    <a:pt x="851513" y="100446"/>
                    <a:pt x="856130" y="104100"/>
                  </a:cubicBezTo>
                  <a:cubicBezTo>
                    <a:pt x="860747" y="107706"/>
                    <a:pt x="861565" y="114389"/>
                    <a:pt x="857958" y="119005"/>
                  </a:cubicBezTo>
                  <a:cubicBezTo>
                    <a:pt x="836939" y="147275"/>
                    <a:pt x="818422" y="177901"/>
                    <a:pt x="799039" y="207950"/>
                  </a:cubicBezTo>
                  <a:cubicBezTo>
                    <a:pt x="785908" y="228383"/>
                    <a:pt x="772537" y="248624"/>
                    <a:pt x="757868" y="267712"/>
                  </a:cubicBezTo>
                  <a:cubicBezTo>
                    <a:pt x="741707" y="288770"/>
                    <a:pt x="723911" y="308290"/>
                    <a:pt x="704287" y="325935"/>
                  </a:cubicBezTo>
                  <a:cubicBezTo>
                    <a:pt x="692840" y="335935"/>
                    <a:pt x="680768" y="345695"/>
                    <a:pt x="668118" y="354493"/>
                  </a:cubicBezTo>
                  <a:cubicBezTo>
                    <a:pt x="660663" y="359686"/>
                    <a:pt x="652679" y="363773"/>
                    <a:pt x="644936" y="368340"/>
                  </a:cubicBezTo>
                  <a:cubicBezTo>
                    <a:pt x="729394" y="369157"/>
                    <a:pt x="817123" y="370119"/>
                    <a:pt x="904997" y="371321"/>
                  </a:cubicBezTo>
                  <a:cubicBezTo>
                    <a:pt x="923755" y="361176"/>
                    <a:pt x="949005" y="347089"/>
                    <a:pt x="971419" y="335550"/>
                  </a:cubicBezTo>
                  <a:cubicBezTo>
                    <a:pt x="985559" y="328242"/>
                    <a:pt x="998498" y="322040"/>
                    <a:pt x="1007924" y="318386"/>
                  </a:cubicBezTo>
                  <a:cubicBezTo>
                    <a:pt x="1050538" y="301943"/>
                    <a:pt x="1107149" y="282664"/>
                    <a:pt x="1151158" y="251605"/>
                  </a:cubicBezTo>
                  <a:cubicBezTo>
                    <a:pt x="1178669" y="232182"/>
                    <a:pt x="1201323" y="208142"/>
                    <a:pt x="1210654" y="175882"/>
                  </a:cubicBezTo>
                  <a:cubicBezTo>
                    <a:pt x="1214886" y="161602"/>
                    <a:pt x="1213684" y="150208"/>
                    <a:pt x="1207912" y="141794"/>
                  </a:cubicBezTo>
                  <a:cubicBezTo>
                    <a:pt x="1201275" y="132034"/>
                    <a:pt x="1189539" y="126361"/>
                    <a:pt x="1176457" y="123957"/>
                  </a:cubicBezTo>
                  <a:cubicBezTo>
                    <a:pt x="1150148" y="119053"/>
                    <a:pt x="1117874" y="126649"/>
                    <a:pt x="1102820" y="148044"/>
                  </a:cubicBezTo>
                  <a:cubicBezTo>
                    <a:pt x="1096856" y="156458"/>
                    <a:pt x="1097000" y="164102"/>
                    <a:pt x="1100896" y="169247"/>
                  </a:cubicBezTo>
                  <a:cubicBezTo>
                    <a:pt x="1103349" y="172468"/>
                    <a:pt x="1106812" y="174872"/>
                    <a:pt x="1110323" y="175353"/>
                  </a:cubicBezTo>
                  <a:cubicBezTo>
                    <a:pt x="1111718" y="175593"/>
                    <a:pt x="1113209" y="175689"/>
                    <a:pt x="1114267" y="174776"/>
                  </a:cubicBezTo>
                  <a:cubicBezTo>
                    <a:pt x="1116672" y="172708"/>
                    <a:pt x="1117345" y="168718"/>
                    <a:pt x="1116961" y="162756"/>
                  </a:cubicBezTo>
                  <a:cubicBezTo>
                    <a:pt x="1116528" y="156939"/>
                    <a:pt x="1120905" y="151794"/>
                    <a:pt x="1126724" y="151361"/>
                  </a:cubicBezTo>
                  <a:cubicBezTo>
                    <a:pt x="1132592" y="150881"/>
                    <a:pt x="1137739" y="155256"/>
                    <a:pt x="1138171" y="161121"/>
                  </a:cubicBezTo>
                  <a:cubicBezTo>
                    <a:pt x="1139710" y="177276"/>
                    <a:pt x="1134276" y="186988"/>
                    <a:pt x="1127638" y="192372"/>
                  </a:cubicBezTo>
                  <a:cubicBezTo>
                    <a:pt x="1118211" y="199921"/>
                    <a:pt x="1104119" y="199536"/>
                    <a:pt x="1092479" y="192276"/>
                  </a:cubicBezTo>
                  <a:cubicBezTo>
                    <a:pt x="1076703" y="182468"/>
                    <a:pt x="1065497" y="160304"/>
                    <a:pt x="1082716" y="134293"/>
                  </a:cubicBezTo>
                  <a:cubicBezTo>
                    <a:pt x="1106524" y="98475"/>
                    <a:pt x="1164673" y="87225"/>
                    <a:pt x="1202670" y="103619"/>
                  </a:cubicBezTo>
                  <a:cubicBezTo>
                    <a:pt x="1231336" y="116024"/>
                    <a:pt x="1249805" y="142467"/>
                    <a:pt x="1238117" y="183863"/>
                  </a:cubicBezTo>
                  <a:cubicBezTo>
                    <a:pt x="1226862" y="222421"/>
                    <a:pt x="1200505" y="251942"/>
                    <a:pt x="1167222" y="274731"/>
                  </a:cubicBezTo>
                  <a:cubicBezTo>
                    <a:pt x="1120905" y="306463"/>
                    <a:pt x="1061264" y="325165"/>
                    <a:pt x="1016438" y="341272"/>
                  </a:cubicBezTo>
                  <a:cubicBezTo>
                    <a:pt x="1007540" y="344445"/>
                    <a:pt x="995227" y="349974"/>
                    <a:pt x="981760" y="356417"/>
                  </a:cubicBezTo>
                  <a:cubicBezTo>
                    <a:pt x="971515" y="361320"/>
                    <a:pt x="960789" y="366657"/>
                    <a:pt x="950160" y="371994"/>
                  </a:cubicBezTo>
                  <a:cubicBezTo>
                    <a:pt x="1085746" y="373917"/>
                    <a:pt x="1219696" y="376273"/>
                    <a:pt x="1340227" y="378388"/>
                  </a:cubicBezTo>
                  <a:lnTo>
                    <a:pt x="1365238" y="365359"/>
                  </a:lnTo>
                  <a:cubicBezTo>
                    <a:pt x="1375723" y="359446"/>
                    <a:pt x="1385727" y="352715"/>
                    <a:pt x="1395443" y="345599"/>
                  </a:cubicBezTo>
                  <a:cubicBezTo>
                    <a:pt x="1410209" y="334733"/>
                    <a:pt x="1424205" y="322762"/>
                    <a:pt x="1437816" y="310501"/>
                  </a:cubicBezTo>
                  <a:cubicBezTo>
                    <a:pt x="1451476" y="298338"/>
                    <a:pt x="1463885" y="285020"/>
                    <a:pt x="1475717" y="271173"/>
                  </a:cubicBezTo>
                  <a:cubicBezTo>
                    <a:pt x="1487597" y="257231"/>
                    <a:pt x="1498755" y="242615"/>
                    <a:pt x="1509433" y="227566"/>
                  </a:cubicBezTo>
                  <a:cubicBezTo>
                    <a:pt x="1522371" y="209440"/>
                    <a:pt x="1534636" y="190738"/>
                    <a:pt x="1546516" y="171795"/>
                  </a:cubicBezTo>
                  <a:cubicBezTo>
                    <a:pt x="1564649" y="142852"/>
                    <a:pt x="1582108" y="113476"/>
                    <a:pt x="1599856" y="84965"/>
                  </a:cubicBezTo>
                  <a:cubicBezTo>
                    <a:pt x="1602838" y="79917"/>
                    <a:pt x="1609379" y="78234"/>
                    <a:pt x="1614429" y="81215"/>
                  </a:cubicBezTo>
                  <a:cubicBezTo>
                    <a:pt x="1619479" y="84196"/>
                    <a:pt x="1621163" y="90734"/>
                    <a:pt x="1618181" y="95783"/>
                  </a:cubicBezTo>
                  <a:cubicBezTo>
                    <a:pt x="1601828" y="125159"/>
                    <a:pt x="1586100" y="155592"/>
                    <a:pt x="1569170" y="185305"/>
                  </a:cubicBezTo>
                  <a:cubicBezTo>
                    <a:pt x="1557723" y="205306"/>
                    <a:pt x="1545842" y="225066"/>
                    <a:pt x="1532856" y="243913"/>
                  </a:cubicBezTo>
                  <a:cubicBezTo>
                    <a:pt x="1521842" y="259971"/>
                    <a:pt x="1510058" y="275356"/>
                    <a:pt x="1497313" y="289876"/>
                  </a:cubicBezTo>
                  <a:cubicBezTo>
                    <a:pt x="1484422" y="304540"/>
                    <a:pt x="1470426" y="318194"/>
                    <a:pt x="1455420" y="330839"/>
                  </a:cubicBezTo>
                  <a:cubicBezTo>
                    <a:pt x="1443155" y="341031"/>
                    <a:pt x="1430650" y="351032"/>
                    <a:pt x="1417567" y="360263"/>
                  </a:cubicBezTo>
                  <a:cubicBezTo>
                    <a:pt x="1407563" y="367330"/>
                    <a:pt x="1396934" y="373292"/>
                    <a:pt x="1386304" y="379206"/>
                  </a:cubicBezTo>
                  <a:cubicBezTo>
                    <a:pt x="1628425" y="383437"/>
                    <a:pt x="1804894" y="387043"/>
                    <a:pt x="1804894" y="387043"/>
                  </a:cubicBezTo>
                  <a:cubicBezTo>
                    <a:pt x="1810569" y="386994"/>
                    <a:pt x="1815090" y="391658"/>
                    <a:pt x="1815042" y="397283"/>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5" name="Google Shape;1245;p20"/>
            <p:cNvSpPr/>
            <p:nvPr/>
          </p:nvSpPr>
          <p:spPr>
            <a:xfrm>
              <a:off x="225255" y="4207416"/>
              <a:ext cx="561313" cy="593254"/>
            </a:xfrm>
            <a:custGeom>
              <a:avLst/>
              <a:gdLst/>
              <a:ahLst/>
              <a:cxnLst/>
              <a:rect l="l" t="t" r="r" b="b"/>
              <a:pathLst>
                <a:path w="1122626" h="1186508" extrusionOk="0">
                  <a:moveTo>
                    <a:pt x="442053" y="101825"/>
                  </a:moveTo>
                  <a:cubicBezTo>
                    <a:pt x="481060" y="89036"/>
                    <a:pt x="500395" y="19611"/>
                    <a:pt x="551234" y="2927"/>
                  </a:cubicBezTo>
                  <a:cubicBezTo>
                    <a:pt x="612317" y="-17025"/>
                    <a:pt x="666619" y="71247"/>
                    <a:pt x="708655" y="79661"/>
                  </a:cubicBezTo>
                  <a:cubicBezTo>
                    <a:pt x="768584" y="91681"/>
                    <a:pt x="840778" y="65333"/>
                    <a:pt x="874927" y="112931"/>
                  </a:cubicBezTo>
                  <a:cubicBezTo>
                    <a:pt x="915858" y="170000"/>
                    <a:pt x="871945" y="235003"/>
                    <a:pt x="907874" y="280581"/>
                  </a:cubicBezTo>
                  <a:cubicBezTo>
                    <a:pt x="923120" y="299909"/>
                    <a:pt x="962271" y="293322"/>
                    <a:pt x="983915" y="301784"/>
                  </a:cubicBezTo>
                  <a:cubicBezTo>
                    <a:pt x="1021623" y="316496"/>
                    <a:pt x="1055772" y="356497"/>
                    <a:pt x="1071019" y="393181"/>
                  </a:cubicBezTo>
                  <a:cubicBezTo>
                    <a:pt x="1097857" y="457799"/>
                    <a:pt x="1037062" y="519099"/>
                    <a:pt x="1046826" y="583716"/>
                  </a:cubicBezTo>
                  <a:cubicBezTo>
                    <a:pt x="1051492" y="614391"/>
                    <a:pt x="1085544" y="627516"/>
                    <a:pt x="1101368" y="651363"/>
                  </a:cubicBezTo>
                  <a:cubicBezTo>
                    <a:pt x="1130515" y="695211"/>
                    <a:pt x="1127245" y="760165"/>
                    <a:pt x="1106322" y="806224"/>
                  </a:cubicBezTo>
                  <a:cubicBezTo>
                    <a:pt x="1086025" y="850841"/>
                    <a:pt x="1040862" y="863918"/>
                    <a:pt x="1014938" y="902429"/>
                  </a:cubicBezTo>
                  <a:cubicBezTo>
                    <a:pt x="970496" y="968393"/>
                    <a:pt x="971891" y="1087243"/>
                    <a:pt x="879785" y="1113350"/>
                  </a:cubicBezTo>
                  <a:cubicBezTo>
                    <a:pt x="813026" y="1132293"/>
                    <a:pt x="752376" y="1081233"/>
                    <a:pt x="684655" y="1101234"/>
                  </a:cubicBezTo>
                  <a:cubicBezTo>
                    <a:pt x="608325" y="1123783"/>
                    <a:pt x="568019" y="1205420"/>
                    <a:pt x="476539" y="1182487"/>
                  </a:cubicBezTo>
                  <a:cubicBezTo>
                    <a:pt x="411367" y="1166140"/>
                    <a:pt x="402517" y="1095369"/>
                    <a:pt x="347061" y="1071137"/>
                  </a:cubicBezTo>
                  <a:cubicBezTo>
                    <a:pt x="282707" y="1043011"/>
                    <a:pt x="214650" y="1080897"/>
                    <a:pt x="161599" y="1019501"/>
                  </a:cubicBezTo>
                  <a:cubicBezTo>
                    <a:pt x="116195" y="966903"/>
                    <a:pt x="162753" y="896660"/>
                    <a:pt x="137647" y="838966"/>
                  </a:cubicBezTo>
                  <a:cubicBezTo>
                    <a:pt x="100323" y="753242"/>
                    <a:pt x="-19871" y="730452"/>
                    <a:pt x="2830" y="617852"/>
                  </a:cubicBezTo>
                  <a:cubicBezTo>
                    <a:pt x="13171" y="566552"/>
                    <a:pt x="65260" y="544292"/>
                    <a:pt x="76659" y="497800"/>
                  </a:cubicBezTo>
                  <a:cubicBezTo>
                    <a:pt x="92483" y="433231"/>
                    <a:pt x="30919" y="377027"/>
                    <a:pt x="83537" y="312938"/>
                  </a:cubicBezTo>
                  <a:cubicBezTo>
                    <a:pt x="119706" y="268850"/>
                    <a:pt x="171122" y="292216"/>
                    <a:pt x="204886" y="246397"/>
                  </a:cubicBezTo>
                  <a:cubicBezTo>
                    <a:pt x="233985" y="206925"/>
                    <a:pt x="233167" y="144471"/>
                    <a:pt x="270395" y="107114"/>
                  </a:cubicBezTo>
                  <a:cubicBezTo>
                    <a:pt x="307526" y="69805"/>
                    <a:pt x="424065" y="107691"/>
                    <a:pt x="442053" y="101825"/>
                  </a:cubicBezTo>
                  <a:lnTo>
                    <a:pt x="442053" y="101825"/>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6" name="Google Shape;1246;p20"/>
            <p:cNvSpPr/>
            <p:nvPr/>
          </p:nvSpPr>
          <p:spPr>
            <a:xfrm>
              <a:off x="343060" y="4349049"/>
              <a:ext cx="372142" cy="328659"/>
            </a:xfrm>
            <a:custGeom>
              <a:avLst/>
              <a:gdLst/>
              <a:ahLst/>
              <a:cxnLst/>
              <a:rect l="l" t="t" r="r" b="b"/>
              <a:pathLst>
                <a:path w="744283" h="657318" extrusionOk="0">
                  <a:moveTo>
                    <a:pt x="143676" y="227995"/>
                  </a:moveTo>
                  <a:cubicBezTo>
                    <a:pt x="121648" y="222899"/>
                    <a:pt x="99571" y="220447"/>
                    <a:pt x="78649" y="220976"/>
                  </a:cubicBezTo>
                  <a:cubicBezTo>
                    <a:pt x="55177" y="221553"/>
                    <a:pt x="33245" y="225207"/>
                    <a:pt x="15112" y="232803"/>
                  </a:cubicBezTo>
                  <a:cubicBezTo>
                    <a:pt x="9774" y="235255"/>
                    <a:pt x="3473" y="232899"/>
                    <a:pt x="972" y="227611"/>
                  </a:cubicBezTo>
                  <a:cubicBezTo>
                    <a:pt x="-1481" y="222274"/>
                    <a:pt x="876" y="215928"/>
                    <a:pt x="6166" y="213476"/>
                  </a:cubicBezTo>
                  <a:cubicBezTo>
                    <a:pt x="29734" y="201552"/>
                    <a:pt x="59699" y="194341"/>
                    <a:pt x="91972" y="193764"/>
                  </a:cubicBezTo>
                  <a:cubicBezTo>
                    <a:pt x="110922" y="193427"/>
                    <a:pt x="130738" y="195350"/>
                    <a:pt x="150217" y="200014"/>
                  </a:cubicBezTo>
                  <a:cubicBezTo>
                    <a:pt x="173641" y="205639"/>
                    <a:pt x="196679" y="215110"/>
                    <a:pt x="217842" y="228236"/>
                  </a:cubicBezTo>
                  <a:cubicBezTo>
                    <a:pt x="238283" y="240929"/>
                    <a:pt x="256849" y="257179"/>
                    <a:pt x="272336" y="276988"/>
                  </a:cubicBezTo>
                  <a:cubicBezTo>
                    <a:pt x="275943" y="281267"/>
                    <a:pt x="275414" y="287709"/>
                    <a:pt x="271133" y="291315"/>
                  </a:cubicBezTo>
                  <a:cubicBezTo>
                    <a:pt x="266805" y="294969"/>
                    <a:pt x="260360" y="294392"/>
                    <a:pt x="256752" y="290113"/>
                  </a:cubicBezTo>
                  <a:cubicBezTo>
                    <a:pt x="241602" y="273526"/>
                    <a:pt x="223854" y="260641"/>
                    <a:pt x="204952" y="250400"/>
                  </a:cubicBezTo>
                  <a:cubicBezTo>
                    <a:pt x="185472" y="239871"/>
                    <a:pt x="164598" y="232755"/>
                    <a:pt x="143676" y="227995"/>
                  </a:cubicBezTo>
                  <a:close/>
                  <a:moveTo>
                    <a:pt x="486176" y="85779"/>
                  </a:moveTo>
                  <a:cubicBezTo>
                    <a:pt x="496613" y="73663"/>
                    <a:pt x="507194" y="62221"/>
                    <a:pt x="518497" y="53134"/>
                  </a:cubicBezTo>
                  <a:cubicBezTo>
                    <a:pt x="530713" y="43278"/>
                    <a:pt x="543171" y="35777"/>
                    <a:pt x="556205" y="33422"/>
                  </a:cubicBezTo>
                  <a:cubicBezTo>
                    <a:pt x="562025" y="32652"/>
                    <a:pt x="566113" y="27315"/>
                    <a:pt x="565343" y="21498"/>
                  </a:cubicBezTo>
                  <a:cubicBezTo>
                    <a:pt x="564526" y="15680"/>
                    <a:pt x="559187" y="11594"/>
                    <a:pt x="553367" y="12363"/>
                  </a:cubicBezTo>
                  <a:cubicBezTo>
                    <a:pt x="533792" y="14142"/>
                    <a:pt x="513783" y="24046"/>
                    <a:pt x="494737" y="38806"/>
                  </a:cubicBezTo>
                  <a:cubicBezTo>
                    <a:pt x="484348" y="46884"/>
                    <a:pt x="474151" y="56403"/>
                    <a:pt x="464724" y="66932"/>
                  </a:cubicBezTo>
                  <a:cubicBezTo>
                    <a:pt x="451257" y="81933"/>
                    <a:pt x="439088" y="98857"/>
                    <a:pt x="428651" y="115251"/>
                  </a:cubicBezTo>
                  <a:cubicBezTo>
                    <a:pt x="402439" y="156406"/>
                    <a:pt x="386759" y="194389"/>
                    <a:pt x="386759" y="194389"/>
                  </a:cubicBezTo>
                  <a:cubicBezTo>
                    <a:pt x="384354" y="199437"/>
                    <a:pt x="386470" y="205543"/>
                    <a:pt x="391569" y="207995"/>
                  </a:cubicBezTo>
                  <a:cubicBezTo>
                    <a:pt x="396619" y="210399"/>
                    <a:pt x="402727" y="208235"/>
                    <a:pt x="405132" y="203187"/>
                  </a:cubicBezTo>
                  <a:cubicBezTo>
                    <a:pt x="405132" y="203187"/>
                    <a:pt x="424226" y="168763"/>
                    <a:pt x="451353" y="130492"/>
                  </a:cubicBezTo>
                  <a:cubicBezTo>
                    <a:pt x="461935" y="115588"/>
                    <a:pt x="473766" y="100058"/>
                    <a:pt x="486176" y="85779"/>
                  </a:cubicBezTo>
                  <a:close/>
                  <a:moveTo>
                    <a:pt x="741042" y="299248"/>
                  </a:moveTo>
                  <a:cubicBezTo>
                    <a:pt x="730413" y="287998"/>
                    <a:pt x="712184" y="280209"/>
                    <a:pt x="689722" y="275497"/>
                  </a:cubicBezTo>
                  <a:cubicBezTo>
                    <a:pt x="673947" y="272180"/>
                    <a:pt x="656055" y="270257"/>
                    <a:pt x="637441" y="269872"/>
                  </a:cubicBezTo>
                  <a:cubicBezTo>
                    <a:pt x="616952" y="269439"/>
                    <a:pt x="595597" y="270785"/>
                    <a:pt x="575684" y="272853"/>
                  </a:cubicBezTo>
                  <a:cubicBezTo>
                    <a:pt x="525952" y="278045"/>
                    <a:pt x="484877" y="287853"/>
                    <a:pt x="484877" y="287853"/>
                  </a:cubicBezTo>
                  <a:cubicBezTo>
                    <a:pt x="479346" y="288863"/>
                    <a:pt x="475690" y="294151"/>
                    <a:pt x="476652" y="299681"/>
                  </a:cubicBezTo>
                  <a:cubicBezTo>
                    <a:pt x="477662" y="305210"/>
                    <a:pt x="483001" y="308912"/>
                    <a:pt x="488532" y="307902"/>
                  </a:cubicBezTo>
                  <a:cubicBezTo>
                    <a:pt x="488532" y="307902"/>
                    <a:pt x="537784" y="301508"/>
                    <a:pt x="592759" y="299440"/>
                  </a:cubicBezTo>
                  <a:cubicBezTo>
                    <a:pt x="601897" y="299104"/>
                    <a:pt x="611180" y="298863"/>
                    <a:pt x="620415" y="298623"/>
                  </a:cubicBezTo>
                  <a:cubicBezTo>
                    <a:pt x="634459" y="298286"/>
                    <a:pt x="648359" y="298142"/>
                    <a:pt x="661489" y="298767"/>
                  </a:cubicBezTo>
                  <a:cubicBezTo>
                    <a:pt x="677073" y="299488"/>
                    <a:pt x="691502" y="300931"/>
                    <a:pt x="703623" y="304152"/>
                  </a:cubicBezTo>
                  <a:cubicBezTo>
                    <a:pt x="712905" y="306604"/>
                    <a:pt x="720793" y="309681"/>
                    <a:pt x="726276" y="314537"/>
                  </a:cubicBezTo>
                  <a:cubicBezTo>
                    <a:pt x="730509" y="318576"/>
                    <a:pt x="737242" y="318479"/>
                    <a:pt x="741283" y="314248"/>
                  </a:cubicBezTo>
                  <a:cubicBezTo>
                    <a:pt x="745371" y="310018"/>
                    <a:pt x="745275" y="303238"/>
                    <a:pt x="741042" y="299248"/>
                  </a:cubicBezTo>
                  <a:close/>
                  <a:moveTo>
                    <a:pt x="501615" y="519977"/>
                  </a:moveTo>
                  <a:cubicBezTo>
                    <a:pt x="495314" y="500986"/>
                    <a:pt x="487378" y="482716"/>
                    <a:pt x="479538" y="466561"/>
                  </a:cubicBezTo>
                  <a:cubicBezTo>
                    <a:pt x="468524" y="443916"/>
                    <a:pt x="457269" y="425646"/>
                    <a:pt x="448804" y="415935"/>
                  </a:cubicBezTo>
                  <a:cubicBezTo>
                    <a:pt x="441590" y="407713"/>
                    <a:pt x="434664" y="404684"/>
                    <a:pt x="430479" y="404973"/>
                  </a:cubicBezTo>
                  <a:cubicBezTo>
                    <a:pt x="424852" y="405165"/>
                    <a:pt x="420427" y="409877"/>
                    <a:pt x="420571" y="415454"/>
                  </a:cubicBezTo>
                  <a:cubicBezTo>
                    <a:pt x="420715" y="420117"/>
                    <a:pt x="458279" y="482379"/>
                    <a:pt x="467177" y="507620"/>
                  </a:cubicBezTo>
                  <a:cubicBezTo>
                    <a:pt x="472324" y="522140"/>
                    <a:pt x="477133" y="537285"/>
                    <a:pt x="481414" y="552189"/>
                  </a:cubicBezTo>
                  <a:cubicBezTo>
                    <a:pt x="487089" y="572046"/>
                    <a:pt x="491803" y="591325"/>
                    <a:pt x="493246" y="608153"/>
                  </a:cubicBezTo>
                  <a:cubicBezTo>
                    <a:pt x="494400" y="621615"/>
                    <a:pt x="494160" y="633298"/>
                    <a:pt x="490071" y="641615"/>
                  </a:cubicBezTo>
                  <a:cubicBezTo>
                    <a:pt x="487282" y="646760"/>
                    <a:pt x="489206" y="653250"/>
                    <a:pt x="494352" y="656039"/>
                  </a:cubicBezTo>
                  <a:cubicBezTo>
                    <a:pt x="499547" y="658828"/>
                    <a:pt x="505992" y="656904"/>
                    <a:pt x="508781" y="651760"/>
                  </a:cubicBezTo>
                  <a:cubicBezTo>
                    <a:pt x="517872" y="636615"/>
                    <a:pt x="519988" y="611662"/>
                    <a:pt x="516332" y="583056"/>
                  </a:cubicBezTo>
                  <a:cubicBezTo>
                    <a:pt x="513783" y="563055"/>
                    <a:pt x="508637" y="541131"/>
                    <a:pt x="501615" y="519977"/>
                  </a:cubicBezTo>
                  <a:close/>
                  <a:moveTo>
                    <a:pt x="291094" y="371366"/>
                  </a:moveTo>
                  <a:cubicBezTo>
                    <a:pt x="253386" y="379780"/>
                    <a:pt x="219669" y="401848"/>
                    <a:pt x="191533" y="428916"/>
                  </a:cubicBezTo>
                  <a:cubicBezTo>
                    <a:pt x="181144" y="438916"/>
                    <a:pt x="171524" y="449638"/>
                    <a:pt x="162819" y="460552"/>
                  </a:cubicBezTo>
                  <a:cubicBezTo>
                    <a:pt x="153680" y="472090"/>
                    <a:pt x="145552" y="483822"/>
                    <a:pt x="138289" y="495072"/>
                  </a:cubicBezTo>
                  <a:cubicBezTo>
                    <a:pt x="123379" y="518246"/>
                    <a:pt x="112365" y="539304"/>
                    <a:pt x="104814" y="552622"/>
                  </a:cubicBezTo>
                  <a:cubicBezTo>
                    <a:pt x="101591" y="558343"/>
                    <a:pt x="99571" y="562526"/>
                    <a:pt x="97984" y="564017"/>
                  </a:cubicBezTo>
                  <a:cubicBezTo>
                    <a:pt x="93559" y="567911"/>
                    <a:pt x="93126" y="574642"/>
                    <a:pt x="96974" y="579017"/>
                  </a:cubicBezTo>
                  <a:cubicBezTo>
                    <a:pt x="100822" y="583440"/>
                    <a:pt x="107555" y="583921"/>
                    <a:pt x="111980" y="580075"/>
                  </a:cubicBezTo>
                  <a:cubicBezTo>
                    <a:pt x="118281" y="574979"/>
                    <a:pt x="135548" y="545506"/>
                    <a:pt x="160895" y="510457"/>
                  </a:cubicBezTo>
                  <a:cubicBezTo>
                    <a:pt x="168302" y="500168"/>
                    <a:pt x="176526" y="489399"/>
                    <a:pt x="185280" y="478533"/>
                  </a:cubicBezTo>
                  <a:cubicBezTo>
                    <a:pt x="193408" y="468436"/>
                    <a:pt x="202066" y="458292"/>
                    <a:pt x="211349" y="448580"/>
                  </a:cubicBezTo>
                  <a:cubicBezTo>
                    <a:pt x="235349" y="423387"/>
                    <a:pt x="263197" y="400886"/>
                    <a:pt x="296192" y="391078"/>
                  </a:cubicBezTo>
                  <a:cubicBezTo>
                    <a:pt x="301675" y="389636"/>
                    <a:pt x="304898" y="384107"/>
                    <a:pt x="303503" y="378626"/>
                  </a:cubicBezTo>
                  <a:cubicBezTo>
                    <a:pt x="302108" y="373241"/>
                    <a:pt x="296529" y="369972"/>
                    <a:pt x="291094" y="371366"/>
                  </a:cubicBezTo>
                  <a:close/>
                  <a:moveTo>
                    <a:pt x="266179" y="65201"/>
                  </a:moveTo>
                  <a:cubicBezTo>
                    <a:pt x="249778" y="42220"/>
                    <a:pt x="231694" y="24094"/>
                    <a:pt x="216399" y="13084"/>
                  </a:cubicBezTo>
                  <a:cubicBezTo>
                    <a:pt x="202691" y="3228"/>
                    <a:pt x="190378" y="-1003"/>
                    <a:pt x="181769" y="199"/>
                  </a:cubicBezTo>
                  <a:cubicBezTo>
                    <a:pt x="175949" y="776"/>
                    <a:pt x="171669" y="5969"/>
                    <a:pt x="172246" y="11834"/>
                  </a:cubicBezTo>
                  <a:cubicBezTo>
                    <a:pt x="172775" y="17652"/>
                    <a:pt x="178017" y="21931"/>
                    <a:pt x="183837" y="21402"/>
                  </a:cubicBezTo>
                  <a:cubicBezTo>
                    <a:pt x="185424" y="21306"/>
                    <a:pt x="187108" y="22267"/>
                    <a:pt x="189176" y="23229"/>
                  </a:cubicBezTo>
                  <a:cubicBezTo>
                    <a:pt x="194418" y="25729"/>
                    <a:pt x="200190" y="30441"/>
                    <a:pt x="206539" y="36451"/>
                  </a:cubicBezTo>
                  <a:cubicBezTo>
                    <a:pt x="214908" y="44432"/>
                    <a:pt x="223710" y="55009"/>
                    <a:pt x="232656" y="67076"/>
                  </a:cubicBezTo>
                  <a:cubicBezTo>
                    <a:pt x="240351" y="77413"/>
                    <a:pt x="247902" y="89000"/>
                    <a:pt x="255358" y="101212"/>
                  </a:cubicBezTo>
                  <a:cubicBezTo>
                    <a:pt x="265266" y="117511"/>
                    <a:pt x="274741" y="135012"/>
                    <a:pt x="282292" y="153185"/>
                  </a:cubicBezTo>
                  <a:cubicBezTo>
                    <a:pt x="289891" y="171551"/>
                    <a:pt x="295951" y="190302"/>
                    <a:pt x="298597" y="208812"/>
                  </a:cubicBezTo>
                  <a:cubicBezTo>
                    <a:pt x="299126" y="214437"/>
                    <a:pt x="304080" y="218524"/>
                    <a:pt x="309707" y="217995"/>
                  </a:cubicBezTo>
                  <a:cubicBezTo>
                    <a:pt x="315287" y="217418"/>
                    <a:pt x="319423" y="212466"/>
                    <a:pt x="318846" y="206841"/>
                  </a:cubicBezTo>
                  <a:cubicBezTo>
                    <a:pt x="317210" y="177513"/>
                    <a:pt x="308842" y="146647"/>
                    <a:pt x="296144" y="118136"/>
                  </a:cubicBezTo>
                  <a:cubicBezTo>
                    <a:pt x="287679" y="98953"/>
                    <a:pt x="277386" y="80875"/>
                    <a:pt x="266179" y="65201"/>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7" name="Google Shape;1247;p20"/>
            <p:cNvSpPr/>
            <p:nvPr/>
          </p:nvSpPr>
          <p:spPr>
            <a:xfrm>
              <a:off x="473012" y="4454039"/>
              <a:ext cx="106665" cy="106261"/>
            </a:xfrm>
            <a:custGeom>
              <a:avLst/>
              <a:gdLst/>
              <a:ahLst/>
              <a:cxnLst/>
              <a:rect l="l" t="t" r="r" b="b"/>
              <a:pathLst>
                <a:path w="213331" h="212521" extrusionOk="0">
                  <a:moveTo>
                    <a:pt x="124596" y="75708"/>
                  </a:moveTo>
                  <a:cubicBezTo>
                    <a:pt x="122720" y="70756"/>
                    <a:pt x="140612" y="44121"/>
                    <a:pt x="142199" y="42198"/>
                  </a:cubicBezTo>
                  <a:cubicBezTo>
                    <a:pt x="145854" y="38015"/>
                    <a:pt x="149414" y="33639"/>
                    <a:pt x="153406" y="29649"/>
                  </a:cubicBezTo>
                  <a:cubicBezTo>
                    <a:pt x="157446" y="25562"/>
                    <a:pt x="161823" y="21716"/>
                    <a:pt x="166440" y="18302"/>
                  </a:cubicBezTo>
                  <a:cubicBezTo>
                    <a:pt x="176156" y="11091"/>
                    <a:pt x="186641" y="5369"/>
                    <a:pt x="197896" y="1138"/>
                  </a:cubicBezTo>
                  <a:cubicBezTo>
                    <a:pt x="203138" y="-1506"/>
                    <a:pt x="209535" y="609"/>
                    <a:pt x="212132" y="5898"/>
                  </a:cubicBezTo>
                  <a:cubicBezTo>
                    <a:pt x="214778" y="11139"/>
                    <a:pt x="212661" y="17533"/>
                    <a:pt x="207419" y="20129"/>
                  </a:cubicBezTo>
                  <a:cubicBezTo>
                    <a:pt x="204052" y="22341"/>
                    <a:pt x="201070" y="24889"/>
                    <a:pt x="197896" y="27437"/>
                  </a:cubicBezTo>
                  <a:cubicBezTo>
                    <a:pt x="191595" y="32534"/>
                    <a:pt x="185919" y="38351"/>
                    <a:pt x="180052" y="44024"/>
                  </a:cubicBezTo>
                  <a:cubicBezTo>
                    <a:pt x="177599" y="46332"/>
                    <a:pt x="175146" y="48592"/>
                    <a:pt x="172596" y="50804"/>
                  </a:cubicBezTo>
                  <a:cubicBezTo>
                    <a:pt x="168701" y="54217"/>
                    <a:pt x="164660" y="57438"/>
                    <a:pt x="160813" y="60804"/>
                  </a:cubicBezTo>
                  <a:cubicBezTo>
                    <a:pt x="157734" y="63256"/>
                    <a:pt x="151386" y="71477"/>
                    <a:pt x="146287" y="75949"/>
                  </a:cubicBezTo>
                  <a:cubicBezTo>
                    <a:pt x="142969" y="78930"/>
                    <a:pt x="140035" y="81093"/>
                    <a:pt x="137726" y="81670"/>
                  </a:cubicBezTo>
                  <a:cubicBezTo>
                    <a:pt x="132435" y="83641"/>
                    <a:pt x="126567" y="80997"/>
                    <a:pt x="124596" y="75708"/>
                  </a:cubicBezTo>
                  <a:close/>
                  <a:moveTo>
                    <a:pt x="88907" y="103786"/>
                  </a:moveTo>
                  <a:cubicBezTo>
                    <a:pt x="76354" y="99748"/>
                    <a:pt x="63945" y="99074"/>
                    <a:pt x="51728" y="101478"/>
                  </a:cubicBezTo>
                  <a:cubicBezTo>
                    <a:pt x="44899" y="102873"/>
                    <a:pt x="38261" y="105469"/>
                    <a:pt x="31864" y="108498"/>
                  </a:cubicBezTo>
                  <a:cubicBezTo>
                    <a:pt x="22918" y="112777"/>
                    <a:pt x="14838" y="118258"/>
                    <a:pt x="6373" y="122873"/>
                  </a:cubicBezTo>
                  <a:cubicBezTo>
                    <a:pt x="1178" y="124989"/>
                    <a:pt x="-1371" y="130951"/>
                    <a:pt x="745" y="136143"/>
                  </a:cubicBezTo>
                  <a:cubicBezTo>
                    <a:pt x="2862" y="141336"/>
                    <a:pt x="8778" y="143884"/>
                    <a:pt x="14020" y="141768"/>
                  </a:cubicBezTo>
                  <a:cubicBezTo>
                    <a:pt x="24554" y="138883"/>
                    <a:pt x="35231" y="135758"/>
                    <a:pt x="46053" y="132778"/>
                  </a:cubicBezTo>
                  <a:cubicBezTo>
                    <a:pt x="48698" y="132056"/>
                    <a:pt x="51296" y="131383"/>
                    <a:pt x="53893" y="130614"/>
                  </a:cubicBezTo>
                  <a:cubicBezTo>
                    <a:pt x="57596" y="129508"/>
                    <a:pt x="61204" y="128258"/>
                    <a:pt x="64955" y="127345"/>
                  </a:cubicBezTo>
                  <a:cubicBezTo>
                    <a:pt x="71400" y="125758"/>
                    <a:pt x="77749" y="124123"/>
                    <a:pt x="84723" y="124652"/>
                  </a:cubicBezTo>
                  <a:cubicBezTo>
                    <a:pt x="90495" y="125806"/>
                    <a:pt x="96122" y="122056"/>
                    <a:pt x="97276" y="116287"/>
                  </a:cubicBezTo>
                  <a:cubicBezTo>
                    <a:pt x="98431" y="110565"/>
                    <a:pt x="94679" y="104940"/>
                    <a:pt x="88907" y="103786"/>
                  </a:cubicBezTo>
                  <a:close/>
                  <a:moveTo>
                    <a:pt x="150376" y="169894"/>
                  </a:moveTo>
                  <a:cubicBezTo>
                    <a:pt x="148981" y="163067"/>
                    <a:pt x="146480" y="156576"/>
                    <a:pt x="144075" y="150038"/>
                  </a:cubicBezTo>
                  <a:cubicBezTo>
                    <a:pt x="143738" y="149317"/>
                    <a:pt x="141574" y="145278"/>
                    <a:pt x="139554" y="141336"/>
                  </a:cubicBezTo>
                  <a:cubicBezTo>
                    <a:pt x="139073" y="140470"/>
                    <a:pt x="138111" y="139412"/>
                    <a:pt x="137534" y="138643"/>
                  </a:cubicBezTo>
                  <a:lnTo>
                    <a:pt x="137053" y="139797"/>
                  </a:lnTo>
                  <a:cubicBezTo>
                    <a:pt x="137197" y="139316"/>
                    <a:pt x="137245" y="138787"/>
                    <a:pt x="137293" y="138258"/>
                  </a:cubicBezTo>
                  <a:lnTo>
                    <a:pt x="137534" y="138643"/>
                  </a:lnTo>
                  <a:cubicBezTo>
                    <a:pt x="137870" y="137874"/>
                    <a:pt x="138015" y="137201"/>
                    <a:pt x="137341" y="137441"/>
                  </a:cubicBezTo>
                  <a:cubicBezTo>
                    <a:pt x="137341" y="135854"/>
                    <a:pt x="136957" y="134220"/>
                    <a:pt x="136139" y="132729"/>
                  </a:cubicBezTo>
                  <a:cubicBezTo>
                    <a:pt x="133493" y="127777"/>
                    <a:pt x="127337" y="125854"/>
                    <a:pt x="122383" y="128498"/>
                  </a:cubicBezTo>
                  <a:cubicBezTo>
                    <a:pt x="120026" y="129268"/>
                    <a:pt x="116660" y="133210"/>
                    <a:pt x="116660" y="140807"/>
                  </a:cubicBezTo>
                  <a:cubicBezTo>
                    <a:pt x="116660" y="145134"/>
                    <a:pt x="119161" y="155855"/>
                    <a:pt x="119305" y="157105"/>
                  </a:cubicBezTo>
                  <a:cubicBezTo>
                    <a:pt x="120171" y="161721"/>
                    <a:pt x="120459" y="166384"/>
                    <a:pt x="121277" y="171000"/>
                  </a:cubicBezTo>
                  <a:cubicBezTo>
                    <a:pt x="121854" y="174173"/>
                    <a:pt x="122575" y="177298"/>
                    <a:pt x="123441" y="180423"/>
                  </a:cubicBezTo>
                  <a:cubicBezTo>
                    <a:pt x="125750" y="188597"/>
                    <a:pt x="128828" y="196337"/>
                    <a:pt x="131954" y="204318"/>
                  </a:cubicBezTo>
                  <a:cubicBezTo>
                    <a:pt x="133301" y="210040"/>
                    <a:pt x="139025" y="213550"/>
                    <a:pt x="144748" y="212251"/>
                  </a:cubicBezTo>
                  <a:cubicBezTo>
                    <a:pt x="150424" y="210905"/>
                    <a:pt x="153983" y="205136"/>
                    <a:pt x="152636" y="199463"/>
                  </a:cubicBezTo>
                  <a:cubicBezTo>
                    <a:pt x="152203" y="193501"/>
                    <a:pt x="152251" y="187779"/>
                    <a:pt x="151770" y="181866"/>
                  </a:cubicBezTo>
                  <a:cubicBezTo>
                    <a:pt x="151482" y="177827"/>
                    <a:pt x="151193" y="173885"/>
                    <a:pt x="150376" y="169894"/>
                  </a:cubicBezTo>
                  <a:close/>
                  <a:moveTo>
                    <a:pt x="104202" y="36043"/>
                  </a:moveTo>
                  <a:cubicBezTo>
                    <a:pt x="103337" y="33543"/>
                    <a:pt x="102327" y="31139"/>
                    <a:pt x="101124" y="28832"/>
                  </a:cubicBezTo>
                  <a:cubicBezTo>
                    <a:pt x="96843" y="20562"/>
                    <a:pt x="91841" y="13783"/>
                    <a:pt x="88667" y="9360"/>
                  </a:cubicBezTo>
                  <a:cubicBezTo>
                    <a:pt x="86022" y="4119"/>
                    <a:pt x="79673" y="2004"/>
                    <a:pt x="74382" y="4600"/>
                  </a:cubicBezTo>
                  <a:cubicBezTo>
                    <a:pt x="69140" y="7244"/>
                    <a:pt x="67023" y="13639"/>
                    <a:pt x="69621" y="18879"/>
                  </a:cubicBezTo>
                  <a:cubicBezTo>
                    <a:pt x="71304" y="23976"/>
                    <a:pt x="72939" y="32389"/>
                    <a:pt x="75585" y="41284"/>
                  </a:cubicBezTo>
                  <a:cubicBezTo>
                    <a:pt x="76354" y="43784"/>
                    <a:pt x="77268" y="46284"/>
                    <a:pt x="78230" y="48736"/>
                  </a:cubicBezTo>
                  <a:cubicBezTo>
                    <a:pt x="79625" y="52390"/>
                    <a:pt x="81308" y="55756"/>
                    <a:pt x="82318" y="59073"/>
                  </a:cubicBezTo>
                  <a:cubicBezTo>
                    <a:pt x="82992" y="61189"/>
                    <a:pt x="84531" y="78160"/>
                    <a:pt x="89629" y="80564"/>
                  </a:cubicBezTo>
                  <a:cubicBezTo>
                    <a:pt x="94679" y="83016"/>
                    <a:pt x="100787" y="80853"/>
                    <a:pt x="103192" y="75756"/>
                  </a:cubicBezTo>
                  <a:cubicBezTo>
                    <a:pt x="107858" y="68929"/>
                    <a:pt x="108435" y="56958"/>
                    <a:pt x="106222" y="43880"/>
                  </a:cubicBezTo>
                  <a:cubicBezTo>
                    <a:pt x="105790" y="41188"/>
                    <a:pt x="105068" y="38592"/>
                    <a:pt x="104202" y="36043"/>
                  </a:cubicBezTo>
                  <a:close/>
                  <a:moveTo>
                    <a:pt x="212228" y="132056"/>
                  </a:moveTo>
                  <a:cubicBezTo>
                    <a:pt x="209727" y="124171"/>
                    <a:pt x="200589" y="116383"/>
                    <a:pt x="188949" y="110084"/>
                  </a:cubicBezTo>
                  <a:cubicBezTo>
                    <a:pt x="186593" y="108786"/>
                    <a:pt x="184092" y="107777"/>
                    <a:pt x="181543" y="106863"/>
                  </a:cubicBezTo>
                  <a:cubicBezTo>
                    <a:pt x="179041" y="105998"/>
                    <a:pt x="176540" y="105325"/>
                    <a:pt x="173943" y="104844"/>
                  </a:cubicBezTo>
                  <a:cubicBezTo>
                    <a:pt x="164805" y="103161"/>
                    <a:pt x="156340" y="102921"/>
                    <a:pt x="150905" y="102728"/>
                  </a:cubicBezTo>
                  <a:cubicBezTo>
                    <a:pt x="145133" y="101575"/>
                    <a:pt x="139554" y="105325"/>
                    <a:pt x="138351" y="111094"/>
                  </a:cubicBezTo>
                  <a:cubicBezTo>
                    <a:pt x="137197" y="116863"/>
                    <a:pt x="140949" y="122441"/>
                    <a:pt x="146720" y="123595"/>
                  </a:cubicBezTo>
                  <a:cubicBezTo>
                    <a:pt x="151770" y="125421"/>
                    <a:pt x="159418" y="129268"/>
                    <a:pt x="168075" y="132633"/>
                  </a:cubicBezTo>
                  <a:cubicBezTo>
                    <a:pt x="170528" y="133547"/>
                    <a:pt x="173077" y="134364"/>
                    <a:pt x="175578" y="135133"/>
                  </a:cubicBezTo>
                  <a:cubicBezTo>
                    <a:pt x="179330" y="136287"/>
                    <a:pt x="182985" y="137008"/>
                    <a:pt x="186256" y="138258"/>
                  </a:cubicBezTo>
                  <a:cubicBezTo>
                    <a:pt x="188324" y="139028"/>
                    <a:pt x="202705" y="148259"/>
                    <a:pt x="207707" y="145711"/>
                  </a:cubicBezTo>
                  <a:cubicBezTo>
                    <a:pt x="212758" y="143211"/>
                    <a:pt x="214778" y="137105"/>
                    <a:pt x="212228" y="132056"/>
                  </a:cubicBezTo>
                  <a:close/>
                  <a:moveTo>
                    <a:pt x="64234" y="83641"/>
                  </a:moveTo>
                  <a:cubicBezTo>
                    <a:pt x="69861" y="85372"/>
                    <a:pt x="75825" y="82199"/>
                    <a:pt x="77508" y="76574"/>
                  </a:cubicBezTo>
                  <a:cubicBezTo>
                    <a:pt x="79240" y="70997"/>
                    <a:pt x="76114" y="65035"/>
                    <a:pt x="70486" y="63304"/>
                  </a:cubicBezTo>
                  <a:cubicBezTo>
                    <a:pt x="67168" y="61285"/>
                    <a:pt x="64186" y="59362"/>
                    <a:pt x="60674" y="57631"/>
                  </a:cubicBezTo>
                  <a:cubicBezTo>
                    <a:pt x="58270" y="56429"/>
                    <a:pt x="55817" y="55515"/>
                    <a:pt x="53171" y="54842"/>
                  </a:cubicBezTo>
                  <a:cubicBezTo>
                    <a:pt x="51392" y="54361"/>
                    <a:pt x="49564" y="54073"/>
                    <a:pt x="47688" y="53977"/>
                  </a:cubicBezTo>
                  <a:cubicBezTo>
                    <a:pt x="44802" y="53833"/>
                    <a:pt x="27728" y="60131"/>
                    <a:pt x="27728" y="60131"/>
                  </a:cubicBezTo>
                  <a:cubicBezTo>
                    <a:pt x="27872" y="60227"/>
                    <a:pt x="28065" y="60275"/>
                    <a:pt x="28113" y="60227"/>
                  </a:cubicBezTo>
                  <a:cubicBezTo>
                    <a:pt x="29027" y="59794"/>
                    <a:pt x="20129" y="61573"/>
                    <a:pt x="18493" y="66477"/>
                  </a:cubicBezTo>
                  <a:cubicBezTo>
                    <a:pt x="12385" y="85035"/>
                    <a:pt x="60626" y="83401"/>
                    <a:pt x="64234" y="83641"/>
                  </a:cubicBezTo>
                  <a:close/>
                  <a:moveTo>
                    <a:pt x="81645" y="141576"/>
                  </a:moveTo>
                  <a:cubicBezTo>
                    <a:pt x="78567" y="143066"/>
                    <a:pt x="76643" y="145903"/>
                    <a:pt x="76114" y="149028"/>
                  </a:cubicBezTo>
                  <a:cubicBezTo>
                    <a:pt x="76114" y="148451"/>
                    <a:pt x="76162" y="147682"/>
                    <a:pt x="76691" y="146913"/>
                  </a:cubicBezTo>
                  <a:cubicBezTo>
                    <a:pt x="76739" y="146816"/>
                    <a:pt x="76739" y="146432"/>
                    <a:pt x="76787" y="146239"/>
                  </a:cubicBezTo>
                  <a:cubicBezTo>
                    <a:pt x="76739" y="146239"/>
                    <a:pt x="76691" y="146288"/>
                    <a:pt x="76643" y="146288"/>
                  </a:cubicBezTo>
                  <a:cubicBezTo>
                    <a:pt x="74190" y="148836"/>
                    <a:pt x="68081" y="154749"/>
                    <a:pt x="67552" y="155374"/>
                  </a:cubicBezTo>
                  <a:cubicBezTo>
                    <a:pt x="65196" y="158500"/>
                    <a:pt x="62791" y="161480"/>
                    <a:pt x="60867" y="164942"/>
                  </a:cubicBezTo>
                  <a:cubicBezTo>
                    <a:pt x="59568" y="167202"/>
                    <a:pt x="58510" y="169606"/>
                    <a:pt x="57741" y="172058"/>
                  </a:cubicBezTo>
                  <a:cubicBezTo>
                    <a:pt x="55624" y="178500"/>
                    <a:pt x="54662" y="184895"/>
                    <a:pt x="53893" y="191578"/>
                  </a:cubicBezTo>
                  <a:cubicBezTo>
                    <a:pt x="52113" y="197155"/>
                    <a:pt x="55239" y="203117"/>
                    <a:pt x="60819" y="204895"/>
                  </a:cubicBezTo>
                  <a:cubicBezTo>
                    <a:pt x="66446" y="206626"/>
                    <a:pt x="72410" y="203549"/>
                    <a:pt x="74142" y="197924"/>
                  </a:cubicBezTo>
                  <a:cubicBezTo>
                    <a:pt x="75873" y="194943"/>
                    <a:pt x="77893" y="192347"/>
                    <a:pt x="79721" y="189366"/>
                  </a:cubicBezTo>
                  <a:cubicBezTo>
                    <a:pt x="81501" y="186529"/>
                    <a:pt x="83424" y="183789"/>
                    <a:pt x="85012" y="180856"/>
                  </a:cubicBezTo>
                  <a:cubicBezTo>
                    <a:pt x="85877" y="179269"/>
                    <a:pt x="86551" y="177635"/>
                    <a:pt x="87272" y="175952"/>
                  </a:cubicBezTo>
                  <a:cubicBezTo>
                    <a:pt x="88330" y="173404"/>
                    <a:pt x="89052" y="170808"/>
                    <a:pt x="90062" y="168259"/>
                  </a:cubicBezTo>
                  <a:cubicBezTo>
                    <a:pt x="90302" y="167538"/>
                    <a:pt x="93332" y="160423"/>
                    <a:pt x="94439" y="157442"/>
                  </a:cubicBezTo>
                  <a:cubicBezTo>
                    <a:pt x="96747" y="150999"/>
                    <a:pt x="95689" y="146672"/>
                    <a:pt x="95304" y="146191"/>
                  </a:cubicBezTo>
                  <a:cubicBezTo>
                    <a:pt x="92803" y="141095"/>
                    <a:pt x="86647" y="139076"/>
                    <a:pt x="81645" y="141576"/>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8" name="Google Shape;1248;p20"/>
            <p:cNvSpPr/>
            <p:nvPr/>
          </p:nvSpPr>
          <p:spPr>
            <a:xfrm>
              <a:off x="798169" y="3943302"/>
              <a:ext cx="295284" cy="271308"/>
            </a:xfrm>
            <a:custGeom>
              <a:avLst/>
              <a:gdLst/>
              <a:ahLst/>
              <a:cxnLst/>
              <a:rect l="l" t="t" r="r" b="b"/>
              <a:pathLst>
                <a:path w="590568" h="542616" extrusionOk="0">
                  <a:moveTo>
                    <a:pt x="14267" y="520481"/>
                  </a:moveTo>
                  <a:cubicBezTo>
                    <a:pt x="-14543" y="509374"/>
                    <a:pt x="9168" y="429083"/>
                    <a:pt x="9313" y="427977"/>
                  </a:cubicBezTo>
                  <a:cubicBezTo>
                    <a:pt x="10515" y="419419"/>
                    <a:pt x="11333" y="410765"/>
                    <a:pt x="12391" y="402159"/>
                  </a:cubicBezTo>
                  <a:cubicBezTo>
                    <a:pt x="15517" y="377543"/>
                    <a:pt x="19413" y="353071"/>
                    <a:pt x="24511" y="328791"/>
                  </a:cubicBezTo>
                  <a:cubicBezTo>
                    <a:pt x="40768" y="250808"/>
                    <a:pt x="72945" y="183931"/>
                    <a:pt x="115030" y="116813"/>
                  </a:cubicBezTo>
                  <a:cubicBezTo>
                    <a:pt x="163320" y="39791"/>
                    <a:pt x="275290" y="-59539"/>
                    <a:pt x="325311" y="45560"/>
                  </a:cubicBezTo>
                  <a:cubicBezTo>
                    <a:pt x="325311" y="45560"/>
                    <a:pt x="432134" y="-11316"/>
                    <a:pt x="544730" y="90658"/>
                  </a:cubicBezTo>
                  <a:cubicBezTo>
                    <a:pt x="639385" y="176382"/>
                    <a:pt x="558101" y="360860"/>
                    <a:pt x="558101" y="360860"/>
                  </a:cubicBezTo>
                  <a:cubicBezTo>
                    <a:pt x="558101" y="360860"/>
                    <a:pt x="586526" y="382543"/>
                    <a:pt x="564690" y="411006"/>
                  </a:cubicBezTo>
                  <a:cubicBezTo>
                    <a:pt x="507935" y="484950"/>
                    <a:pt x="389665" y="536154"/>
                    <a:pt x="302465" y="541251"/>
                  </a:cubicBezTo>
                  <a:cubicBezTo>
                    <a:pt x="226279" y="545722"/>
                    <a:pt x="63133" y="539327"/>
                    <a:pt x="14267" y="520481"/>
                  </a:cubicBezTo>
                  <a:lnTo>
                    <a:pt x="14267" y="52048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9" name="Google Shape;1249;p20"/>
            <p:cNvSpPr/>
            <p:nvPr/>
          </p:nvSpPr>
          <p:spPr>
            <a:xfrm>
              <a:off x="654363" y="3934155"/>
              <a:ext cx="394960" cy="425942"/>
            </a:xfrm>
            <a:custGeom>
              <a:avLst/>
              <a:gdLst/>
              <a:ahLst/>
              <a:cxnLst/>
              <a:rect l="l" t="t" r="r" b="b"/>
              <a:pathLst>
                <a:path w="789919" h="851884" extrusionOk="0">
                  <a:moveTo>
                    <a:pt x="85876" y="110636"/>
                  </a:moveTo>
                  <a:cubicBezTo>
                    <a:pt x="141909" y="254487"/>
                    <a:pt x="146094" y="462282"/>
                    <a:pt x="113292" y="632288"/>
                  </a:cubicBezTo>
                  <a:lnTo>
                    <a:pt x="105836" y="667722"/>
                  </a:lnTo>
                  <a:cubicBezTo>
                    <a:pt x="104201" y="664453"/>
                    <a:pt x="97852" y="658251"/>
                    <a:pt x="95592" y="653972"/>
                  </a:cubicBezTo>
                  <a:cubicBezTo>
                    <a:pt x="89676" y="642721"/>
                    <a:pt x="84000" y="630749"/>
                    <a:pt x="78421" y="618634"/>
                  </a:cubicBezTo>
                  <a:cubicBezTo>
                    <a:pt x="61299" y="581661"/>
                    <a:pt x="43791" y="543679"/>
                    <a:pt x="29795" y="500120"/>
                  </a:cubicBezTo>
                  <a:cubicBezTo>
                    <a:pt x="-7865" y="382616"/>
                    <a:pt x="-4546" y="246217"/>
                    <a:pt x="10941" y="111597"/>
                  </a:cubicBezTo>
                  <a:cubicBezTo>
                    <a:pt x="14163" y="83856"/>
                    <a:pt x="17386" y="56114"/>
                    <a:pt x="20416" y="28229"/>
                  </a:cubicBezTo>
                  <a:cubicBezTo>
                    <a:pt x="20608" y="26210"/>
                    <a:pt x="22340" y="728"/>
                    <a:pt x="23254" y="103"/>
                  </a:cubicBezTo>
                  <a:cubicBezTo>
                    <a:pt x="25947" y="-1676"/>
                    <a:pt x="37635" y="20152"/>
                    <a:pt x="39655" y="23133"/>
                  </a:cubicBezTo>
                  <a:cubicBezTo>
                    <a:pt x="56537" y="47653"/>
                    <a:pt x="72505" y="76307"/>
                    <a:pt x="85876" y="110636"/>
                  </a:cubicBezTo>
                  <a:close/>
                  <a:moveTo>
                    <a:pt x="698922" y="792870"/>
                  </a:moveTo>
                  <a:cubicBezTo>
                    <a:pt x="601958" y="758398"/>
                    <a:pt x="523704" y="719166"/>
                    <a:pt x="393842" y="722147"/>
                  </a:cubicBezTo>
                  <a:cubicBezTo>
                    <a:pt x="334923" y="723541"/>
                    <a:pt x="276437" y="732580"/>
                    <a:pt x="227570" y="748927"/>
                  </a:cubicBezTo>
                  <a:cubicBezTo>
                    <a:pt x="221654" y="750946"/>
                    <a:pt x="184620" y="762581"/>
                    <a:pt x="189910" y="768350"/>
                  </a:cubicBezTo>
                  <a:lnTo>
                    <a:pt x="205013" y="773110"/>
                  </a:lnTo>
                  <a:cubicBezTo>
                    <a:pt x="304141" y="813400"/>
                    <a:pt x="450548" y="854844"/>
                    <a:pt x="582431" y="851719"/>
                  </a:cubicBezTo>
                  <a:cubicBezTo>
                    <a:pt x="630720" y="850565"/>
                    <a:pt x="677663" y="842968"/>
                    <a:pt x="722826" y="834891"/>
                  </a:cubicBezTo>
                  <a:cubicBezTo>
                    <a:pt x="738265" y="832102"/>
                    <a:pt x="753657" y="829266"/>
                    <a:pt x="768807" y="826141"/>
                  </a:cubicBezTo>
                  <a:cubicBezTo>
                    <a:pt x="775637" y="824746"/>
                    <a:pt x="794106" y="824314"/>
                    <a:pt x="789056" y="821669"/>
                  </a:cubicBezTo>
                  <a:cubicBezTo>
                    <a:pt x="767124" y="810179"/>
                    <a:pt x="725183" y="802246"/>
                    <a:pt x="698922" y="79287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0" name="Google Shape;1250;p20"/>
            <p:cNvSpPr/>
            <p:nvPr/>
          </p:nvSpPr>
          <p:spPr>
            <a:xfrm>
              <a:off x="842561" y="3964012"/>
              <a:ext cx="235908" cy="247943"/>
            </a:xfrm>
            <a:custGeom>
              <a:avLst/>
              <a:gdLst/>
              <a:ahLst/>
              <a:cxnLst/>
              <a:rect l="l" t="t" r="r" b="b"/>
              <a:pathLst>
                <a:path w="471815" h="495887" extrusionOk="0">
                  <a:moveTo>
                    <a:pt x="224502" y="19382"/>
                  </a:moveTo>
                  <a:lnTo>
                    <a:pt x="224599" y="19670"/>
                  </a:lnTo>
                  <a:cubicBezTo>
                    <a:pt x="223396" y="19334"/>
                    <a:pt x="222530" y="18853"/>
                    <a:pt x="222819" y="18324"/>
                  </a:cubicBezTo>
                  <a:cubicBezTo>
                    <a:pt x="223348" y="18709"/>
                    <a:pt x="223925" y="19093"/>
                    <a:pt x="224502" y="19382"/>
                  </a:cubicBezTo>
                  <a:close/>
                  <a:moveTo>
                    <a:pt x="470375" y="311940"/>
                  </a:moveTo>
                  <a:cubicBezTo>
                    <a:pt x="458687" y="290593"/>
                    <a:pt x="441324" y="283093"/>
                    <a:pt x="421364" y="281939"/>
                  </a:cubicBezTo>
                  <a:cubicBezTo>
                    <a:pt x="403231" y="280833"/>
                    <a:pt x="382453" y="285881"/>
                    <a:pt x="361916" y="290160"/>
                  </a:cubicBezTo>
                  <a:cubicBezTo>
                    <a:pt x="344505" y="293766"/>
                    <a:pt x="327382" y="297180"/>
                    <a:pt x="312857" y="292468"/>
                  </a:cubicBezTo>
                  <a:cubicBezTo>
                    <a:pt x="308143" y="291026"/>
                    <a:pt x="304584" y="288045"/>
                    <a:pt x="301313" y="284727"/>
                  </a:cubicBezTo>
                  <a:cubicBezTo>
                    <a:pt x="293810" y="277275"/>
                    <a:pt x="287606" y="268044"/>
                    <a:pt x="279718" y="260880"/>
                  </a:cubicBezTo>
                  <a:cubicBezTo>
                    <a:pt x="269569" y="251842"/>
                    <a:pt x="257305" y="245303"/>
                    <a:pt x="244174" y="241553"/>
                  </a:cubicBezTo>
                  <a:cubicBezTo>
                    <a:pt x="231476" y="237899"/>
                    <a:pt x="218009" y="236697"/>
                    <a:pt x="205023" y="237947"/>
                  </a:cubicBezTo>
                  <a:cubicBezTo>
                    <a:pt x="192662" y="239197"/>
                    <a:pt x="180590" y="242514"/>
                    <a:pt x="169383" y="247707"/>
                  </a:cubicBezTo>
                  <a:cubicBezTo>
                    <a:pt x="158369" y="252851"/>
                    <a:pt x="148124" y="259678"/>
                    <a:pt x="139130" y="267852"/>
                  </a:cubicBezTo>
                  <a:cubicBezTo>
                    <a:pt x="137158" y="269679"/>
                    <a:pt x="135282" y="271650"/>
                    <a:pt x="133406" y="273621"/>
                  </a:cubicBezTo>
                  <a:cubicBezTo>
                    <a:pt x="133695" y="271313"/>
                    <a:pt x="133695" y="268909"/>
                    <a:pt x="134080" y="266650"/>
                  </a:cubicBezTo>
                  <a:cubicBezTo>
                    <a:pt x="135234" y="259630"/>
                    <a:pt x="137062" y="252851"/>
                    <a:pt x="140477" y="246553"/>
                  </a:cubicBezTo>
                  <a:cubicBezTo>
                    <a:pt x="147932" y="232754"/>
                    <a:pt x="159619" y="222898"/>
                    <a:pt x="171788" y="213475"/>
                  </a:cubicBezTo>
                  <a:cubicBezTo>
                    <a:pt x="186073" y="202369"/>
                    <a:pt x="201127" y="191888"/>
                    <a:pt x="213151" y="178666"/>
                  </a:cubicBezTo>
                  <a:cubicBezTo>
                    <a:pt x="219741" y="171406"/>
                    <a:pt x="225512" y="163425"/>
                    <a:pt x="229889" y="154146"/>
                  </a:cubicBezTo>
                  <a:cubicBezTo>
                    <a:pt x="236430" y="140251"/>
                    <a:pt x="240855" y="125395"/>
                    <a:pt x="243693" y="110154"/>
                  </a:cubicBezTo>
                  <a:cubicBezTo>
                    <a:pt x="247733" y="88230"/>
                    <a:pt x="248599" y="65489"/>
                    <a:pt x="248551" y="43709"/>
                  </a:cubicBezTo>
                  <a:cubicBezTo>
                    <a:pt x="248551" y="41786"/>
                    <a:pt x="247012" y="21882"/>
                    <a:pt x="242972" y="11737"/>
                  </a:cubicBezTo>
                  <a:cubicBezTo>
                    <a:pt x="239749" y="3660"/>
                    <a:pt x="233978" y="54"/>
                    <a:pt x="229264" y="6"/>
                  </a:cubicBezTo>
                  <a:cubicBezTo>
                    <a:pt x="223637" y="-186"/>
                    <a:pt x="218923" y="4237"/>
                    <a:pt x="218779" y="9862"/>
                  </a:cubicBezTo>
                  <a:cubicBezTo>
                    <a:pt x="218635" y="13276"/>
                    <a:pt x="220270" y="16401"/>
                    <a:pt x="222819" y="18324"/>
                  </a:cubicBezTo>
                  <a:cubicBezTo>
                    <a:pt x="222867" y="18180"/>
                    <a:pt x="223011" y="18036"/>
                    <a:pt x="223204" y="17891"/>
                  </a:cubicBezTo>
                  <a:cubicBezTo>
                    <a:pt x="223925" y="17459"/>
                    <a:pt x="224262" y="18180"/>
                    <a:pt x="224502" y="19382"/>
                  </a:cubicBezTo>
                  <a:cubicBezTo>
                    <a:pt x="225272" y="19718"/>
                    <a:pt x="226042" y="20007"/>
                    <a:pt x="226859" y="20151"/>
                  </a:cubicBezTo>
                  <a:cubicBezTo>
                    <a:pt x="226138" y="20055"/>
                    <a:pt x="225272" y="19862"/>
                    <a:pt x="224599" y="19670"/>
                  </a:cubicBezTo>
                  <a:cubicBezTo>
                    <a:pt x="224887" y="21497"/>
                    <a:pt x="224935" y="24334"/>
                    <a:pt x="225272" y="26257"/>
                  </a:cubicBezTo>
                  <a:cubicBezTo>
                    <a:pt x="226474" y="33853"/>
                    <a:pt x="226811" y="42267"/>
                    <a:pt x="226763" y="43373"/>
                  </a:cubicBezTo>
                  <a:cubicBezTo>
                    <a:pt x="226042" y="63710"/>
                    <a:pt x="224406" y="84913"/>
                    <a:pt x="219885" y="105298"/>
                  </a:cubicBezTo>
                  <a:cubicBezTo>
                    <a:pt x="216999" y="118327"/>
                    <a:pt x="212815" y="131020"/>
                    <a:pt x="206755" y="142799"/>
                  </a:cubicBezTo>
                  <a:cubicBezTo>
                    <a:pt x="199540" y="156983"/>
                    <a:pt x="187997" y="166839"/>
                    <a:pt x="175780" y="176070"/>
                  </a:cubicBezTo>
                  <a:cubicBezTo>
                    <a:pt x="161447" y="186887"/>
                    <a:pt x="146152" y="196695"/>
                    <a:pt x="133551" y="209100"/>
                  </a:cubicBezTo>
                  <a:cubicBezTo>
                    <a:pt x="126481" y="216071"/>
                    <a:pt x="120276" y="223812"/>
                    <a:pt x="115322" y="232754"/>
                  </a:cubicBezTo>
                  <a:cubicBezTo>
                    <a:pt x="110272" y="241937"/>
                    <a:pt x="107338" y="251745"/>
                    <a:pt x="105654" y="261938"/>
                  </a:cubicBezTo>
                  <a:cubicBezTo>
                    <a:pt x="102480" y="281314"/>
                    <a:pt x="104452" y="302180"/>
                    <a:pt x="99739" y="321075"/>
                  </a:cubicBezTo>
                  <a:cubicBezTo>
                    <a:pt x="92428" y="351172"/>
                    <a:pt x="81221" y="380836"/>
                    <a:pt x="65493" y="407712"/>
                  </a:cubicBezTo>
                  <a:cubicBezTo>
                    <a:pt x="49862" y="434300"/>
                    <a:pt x="29950" y="458195"/>
                    <a:pt x="4602" y="476513"/>
                  </a:cubicBezTo>
                  <a:cubicBezTo>
                    <a:pt x="-255" y="479878"/>
                    <a:pt x="-1458" y="486513"/>
                    <a:pt x="1909" y="491321"/>
                  </a:cubicBezTo>
                  <a:cubicBezTo>
                    <a:pt x="5276" y="496129"/>
                    <a:pt x="11865" y="497331"/>
                    <a:pt x="16723" y="494013"/>
                  </a:cubicBezTo>
                  <a:cubicBezTo>
                    <a:pt x="45485" y="474878"/>
                    <a:pt x="68764" y="449541"/>
                    <a:pt x="86945" y="420790"/>
                  </a:cubicBezTo>
                  <a:cubicBezTo>
                    <a:pt x="105029" y="392327"/>
                    <a:pt x="117967" y="360403"/>
                    <a:pt x="126817" y="328094"/>
                  </a:cubicBezTo>
                  <a:cubicBezTo>
                    <a:pt x="127779" y="324488"/>
                    <a:pt x="127827" y="320594"/>
                    <a:pt x="128404" y="316892"/>
                  </a:cubicBezTo>
                  <a:cubicBezTo>
                    <a:pt x="133070" y="310882"/>
                    <a:pt x="139322" y="300834"/>
                    <a:pt x="140862" y="298862"/>
                  </a:cubicBezTo>
                  <a:cubicBezTo>
                    <a:pt x="142785" y="296362"/>
                    <a:pt x="144950" y="294007"/>
                    <a:pt x="147162" y="291747"/>
                  </a:cubicBezTo>
                  <a:cubicBezTo>
                    <a:pt x="149423" y="289487"/>
                    <a:pt x="151828" y="287324"/>
                    <a:pt x="154281" y="285304"/>
                  </a:cubicBezTo>
                  <a:cubicBezTo>
                    <a:pt x="161784" y="279102"/>
                    <a:pt x="170297" y="274102"/>
                    <a:pt x="179339" y="270400"/>
                  </a:cubicBezTo>
                  <a:cubicBezTo>
                    <a:pt x="188141" y="266794"/>
                    <a:pt x="197520" y="264631"/>
                    <a:pt x="207043" y="264102"/>
                  </a:cubicBezTo>
                  <a:cubicBezTo>
                    <a:pt x="216759" y="263573"/>
                    <a:pt x="226763" y="264871"/>
                    <a:pt x="236142" y="267948"/>
                  </a:cubicBezTo>
                  <a:cubicBezTo>
                    <a:pt x="245184" y="270833"/>
                    <a:pt x="253553" y="275496"/>
                    <a:pt x="260431" y="281939"/>
                  </a:cubicBezTo>
                  <a:cubicBezTo>
                    <a:pt x="269569" y="290353"/>
                    <a:pt x="276303" y="301651"/>
                    <a:pt x="285730" y="309488"/>
                  </a:cubicBezTo>
                  <a:cubicBezTo>
                    <a:pt x="291117" y="314007"/>
                    <a:pt x="297225" y="317613"/>
                    <a:pt x="304488" y="319825"/>
                  </a:cubicBezTo>
                  <a:cubicBezTo>
                    <a:pt x="320216" y="324344"/>
                    <a:pt x="338060" y="322950"/>
                    <a:pt x="356433" y="318959"/>
                  </a:cubicBezTo>
                  <a:cubicBezTo>
                    <a:pt x="378269" y="314199"/>
                    <a:pt x="400874" y="305786"/>
                    <a:pt x="420594" y="305930"/>
                  </a:cubicBezTo>
                  <a:cubicBezTo>
                    <a:pt x="432955" y="306026"/>
                    <a:pt x="444018" y="309872"/>
                    <a:pt x="452002" y="322661"/>
                  </a:cubicBezTo>
                  <a:cubicBezTo>
                    <a:pt x="454984" y="327710"/>
                    <a:pt x="461477" y="329440"/>
                    <a:pt x="466575" y="326460"/>
                  </a:cubicBezTo>
                  <a:cubicBezTo>
                    <a:pt x="471625" y="323479"/>
                    <a:pt x="473309" y="316988"/>
                    <a:pt x="470375" y="311940"/>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1" name="Google Shape;1251;p20"/>
            <p:cNvSpPr/>
            <p:nvPr/>
          </p:nvSpPr>
          <p:spPr>
            <a:xfrm>
              <a:off x="654481" y="3983102"/>
              <a:ext cx="346786" cy="376825"/>
            </a:xfrm>
            <a:custGeom>
              <a:avLst/>
              <a:gdLst/>
              <a:ahLst/>
              <a:cxnLst/>
              <a:rect l="l" t="t" r="r" b="b"/>
              <a:pathLst>
                <a:path w="693571" h="753649" extrusionOk="0">
                  <a:moveTo>
                    <a:pt x="693298" y="736323"/>
                  </a:moveTo>
                  <a:cubicBezTo>
                    <a:pt x="692817" y="734689"/>
                    <a:pt x="691230" y="732381"/>
                    <a:pt x="687719" y="730506"/>
                  </a:cubicBezTo>
                  <a:cubicBezTo>
                    <a:pt x="687046" y="730121"/>
                    <a:pt x="683535" y="729160"/>
                    <a:pt x="682621" y="728871"/>
                  </a:cubicBezTo>
                  <a:lnTo>
                    <a:pt x="682669" y="728919"/>
                  </a:lnTo>
                  <a:cubicBezTo>
                    <a:pt x="682525" y="728823"/>
                    <a:pt x="682044" y="728775"/>
                    <a:pt x="682044" y="728775"/>
                  </a:cubicBezTo>
                  <a:cubicBezTo>
                    <a:pt x="682044" y="728775"/>
                    <a:pt x="682525" y="728919"/>
                    <a:pt x="682621" y="728919"/>
                  </a:cubicBezTo>
                  <a:lnTo>
                    <a:pt x="675887" y="724400"/>
                  </a:lnTo>
                  <a:cubicBezTo>
                    <a:pt x="672857" y="722188"/>
                    <a:pt x="670068" y="719688"/>
                    <a:pt x="667230" y="717092"/>
                  </a:cubicBezTo>
                  <a:cubicBezTo>
                    <a:pt x="662901" y="713149"/>
                    <a:pt x="658909" y="708822"/>
                    <a:pt x="655109" y="704447"/>
                  </a:cubicBezTo>
                  <a:cubicBezTo>
                    <a:pt x="649770" y="698726"/>
                    <a:pt x="644624" y="691226"/>
                    <a:pt x="638564" y="683966"/>
                  </a:cubicBezTo>
                  <a:cubicBezTo>
                    <a:pt x="633514" y="677908"/>
                    <a:pt x="627790" y="672187"/>
                    <a:pt x="621970" y="666705"/>
                  </a:cubicBezTo>
                  <a:cubicBezTo>
                    <a:pt x="604703" y="660407"/>
                    <a:pt x="587244" y="654446"/>
                    <a:pt x="569496" y="649061"/>
                  </a:cubicBezTo>
                  <a:cubicBezTo>
                    <a:pt x="569160" y="649734"/>
                    <a:pt x="568390" y="650070"/>
                    <a:pt x="568198" y="650840"/>
                  </a:cubicBezTo>
                  <a:cubicBezTo>
                    <a:pt x="566803" y="656561"/>
                    <a:pt x="570266" y="662330"/>
                    <a:pt x="575990" y="663725"/>
                  </a:cubicBezTo>
                  <a:cubicBezTo>
                    <a:pt x="582819" y="665984"/>
                    <a:pt x="588495" y="670936"/>
                    <a:pt x="594218" y="676321"/>
                  </a:cubicBezTo>
                  <a:cubicBezTo>
                    <a:pt x="598980" y="680841"/>
                    <a:pt x="603405" y="686081"/>
                    <a:pt x="607686" y="691418"/>
                  </a:cubicBezTo>
                  <a:cubicBezTo>
                    <a:pt x="605810" y="691178"/>
                    <a:pt x="603357" y="690841"/>
                    <a:pt x="602010" y="690985"/>
                  </a:cubicBezTo>
                  <a:cubicBezTo>
                    <a:pt x="597633" y="691370"/>
                    <a:pt x="593353" y="691899"/>
                    <a:pt x="588976" y="692668"/>
                  </a:cubicBezTo>
                  <a:cubicBezTo>
                    <a:pt x="585898" y="693197"/>
                    <a:pt x="582964" y="694062"/>
                    <a:pt x="579934" y="694928"/>
                  </a:cubicBezTo>
                  <a:cubicBezTo>
                    <a:pt x="575124" y="696514"/>
                    <a:pt x="570266" y="698341"/>
                    <a:pt x="565793" y="700841"/>
                  </a:cubicBezTo>
                  <a:cubicBezTo>
                    <a:pt x="561368" y="703293"/>
                    <a:pt x="557184" y="706226"/>
                    <a:pt x="553384" y="709544"/>
                  </a:cubicBezTo>
                  <a:cubicBezTo>
                    <a:pt x="547997" y="714303"/>
                    <a:pt x="543861" y="720025"/>
                    <a:pt x="539628" y="725650"/>
                  </a:cubicBezTo>
                  <a:cubicBezTo>
                    <a:pt x="537512" y="723054"/>
                    <a:pt x="535540" y="720602"/>
                    <a:pt x="534241" y="719063"/>
                  </a:cubicBezTo>
                  <a:cubicBezTo>
                    <a:pt x="525776" y="709592"/>
                    <a:pt x="517744" y="694831"/>
                    <a:pt x="507836" y="680360"/>
                  </a:cubicBezTo>
                  <a:cubicBezTo>
                    <a:pt x="498072" y="665984"/>
                    <a:pt x="486818" y="651705"/>
                    <a:pt x="474553" y="640887"/>
                  </a:cubicBezTo>
                  <a:cubicBezTo>
                    <a:pt x="467819" y="634878"/>
                    <a:pt x="460749" y="629925"/>
                    <a:pt x="453342" y="626368"/>
                  </a:cubicBezTo>
                  <a:cubicBezTo>
                    <a:pt x="443049" y="625502"/>
                    <a:pt x="432324" y="625021"/>
                    <a:pt x="421357" y="624733"/>
                  </a:cubicBezTo>
                  <a:cubicBezTo>
                    <a:pt x="420059" y="626319"/>
                    <a:pt x="418760" y="627954"/>
                    <a:pt x="418520" y="630118"/>
                  </a:cubicBezTo>
                  <a:cubicBezTo>
                    <a:pt x="418039" y="635935"/>
                    <a:pt x="422367" y="641128"/>
                    <a:pt x="428235" y="641608"/>
                  </a:cubicBezTo>
                  <a:cubicBezTo>
                    <a:pt x="439105" y="643195"/>
                    <a:pt x="447955" y="650599"/>
                    <a:pt x="456468" y="659590"/>
                  </a:cubicBezTo>
                  <a:cubicBezTo>
                    <a:pt x="459691" y="662955"/>
                    <a:pt x="462577" y="666946"/>
                    <a:pt x="465559" y="670792"/>
                  </a:cubicBezTo>
                  <a:cubicBezTo>
                    <a:pt x="465366" y="670792"/>
                    <a:pt x="465222" y="670792"/>
                    <a:pt x="465030" y="670792"/>
                  </a:cubicBezTo>
                  <a:cubicBezTo>
                    <a:pt x="461567" y="670792"/>
                    <a:pt x="458104" y="671129"/>
                    <a:pt x="454641" y="671465"/>
                  </a:cubicBezTo>
                  <a:cubicBezTo>
                    <a:pt x="449398" y="672138"/>
                    <a:pt x="444396" y="673052"/>
                    <a:pt x="439682" y="674638"/>
                  </a:cubicBezTo>
                  <a:cubicBezTo>
                    <a:pt x="434632" y="676321"/>
                    <a:pt x="429967" y="678581"/>
                    <a:pt x="425638" y="681369"/>
                  </a:cubicBezTo>
                  <a:cubicBezTo>
                    <a:pt x="420155" y="684927"/>
                    <a:pt x="415730" y="690168"/>
                    <a:pt x="411113" y="695072"/>
                  </a:cubicBezTo>
                  <a:cubicBezTo>
                    <a:pt x="404956" y="686418"/>
                    <a:pt x="398559" y="677860"/>
                    <a:pt x="391200" y="670167"/>
                  </a:cubicBezTo>
                  <a:cubicBezTo>
                    <a:pt x="382639" y="661225"/>
                    <a:pt x="372779" y="653484"/>
                    <a:pt x="361284" y="647041"/>
                  </a:cubicBezTo>
                  <a:cubicBezTo>
                    <a:pt x="359649" y="646176"/>
                    <a:pt x="338678" y="635358"/>
                    <a:pt x="329925" y="632858"/>
                  </a:cubicBezTo>
                  <a:cubicBezTo>
                    <a:pt x="325259" y="631512"/>
                    <a:pt x="321748" y="631656"/>
                    <a:pt x="320161" y="632281"/>
                  </a:cubicBezTo>
                  <a:cubicBezTo>
                    <a:pt x="317516" y="633339"/>
                    <a:pt x="315496" y="634685"/>
                    <a:pt x="314389" y="636704"/>
                  </a:cubicBezTo>
                  <a:cubicBezTo>
                    <a:pt x="311359" y="641416"/>
                    <a:pt x="312658" y="647714"/>
                    <a:pt x="317371" y="650792"/>
                  </a:cubicBezTo>
                  <a:cubicBezTo>
                    <a:pt x="318862" y="651753"/>
                    <a:pt x="320546" y="652282"/>
                    <a:pt x="322181" y="652378"/>
                  </a:cubicBezTo>
                  <a:lnTo>
                    <a:pt x="322229" y="652186"/>
                  </a:lnTo>
                  <a:cubicBezTo>
                    <a:pt x="322277" y="652041"/>
                    <a:pt x="322470" y="652282"/>
                    <a:pt x="322662" y="652426"/>
                  </a:cubicBezTo>
                  <a:cubicBezTo>
                    <a:pt x="323576" y="652426"/>
                    <a:pt x="324442" y="652330"/>
                    <a:pt x="325356" y="652138"/>
                  </a:cubicBezTo>
                  <a:cubicBezTo>
                    <a:pt x="324730" y="652378"/>
                    <a:pt x="324057" y="652667"/>
                    <a:pt x="323432" y="652811"/>
                  </a:cubicBezTo>
                  <a:cubicBezTo>
                    <a:pt x="330935" y="656465"/>
                    <a:pt x="346566" y="667667"/>
                    <a:pt x="347817" y="668581"/>
                  </a:cubicBezTo>
                  <a:cubicBezTo>
                    <a:pt x="353589" y="672619"/>
                    <a:pt x="358494" y="677235"/>
                    <a:pt x="363160" y="681946"/>
                  </a:cubicBezTo>
                  <a:cubicBezTo>
                    <a:pt x="367970" y="686754"/>
                    <a:pt x="372346" y="691899"/>
                    <a:pt x="376627" y="697043"/>
                  </a:cubicBezTo>
                  <a:cubicBezTo>
                    <a:pt x="379657" y="700649"/>
                    <a:pt x="382687" y="704255"/>
                    <a:pt x="385766" y="707861"/>
                  </a:cubicBezTo>
                  <a:cubicBezTo>
                    <a:pt x="394423" y="718053"/>
                    <a:pt x="403417" y="727910"/>
                    <a:pt x="413133" y="737285"/>
                  </a:cubicBezTo>
                  <a:cubicBezTo>
                    <a:pt x="422848" y="739208"/>
                    <a:pt x="432516" y="740987"/>
                    <a:pt x="442328" y="742622"/>
                  </a:cubicBezTo>
                  <a:cubicBezTo>
                    <a:pt x="442953" y="739112"/>
                    <a:pt x="442472" y="735554"/>
                    <a:pt x="439682" y="733006"/>
                  </a:cubicBezTo>
                  <a:cubicBezTo>
                    <a:pt x="433863" y="726996"/>
                    <a:pt x="428909" y="720457"/>
                    <a:pt x="424195" y="713774"/>
                  </a:cubicBezTo>
                  <a:cubicBezTo>
                    <a:pt x="427706" y="711611"/>
                    <a:pt x="431169" y="709303"/>
                    <a:pt x="434728" y="707524"/>
                  </a:cubicBezTo>
                  <a:cubicBezTo>
                    <a:pt x="438720" y="705553"/>
                    <a:pt x="442857" y="704159"/>
                    <a:pt x="447041" y="702572"/>
                  </a:cubicBezTo>
                  <a:cubicBezTo>
                    <a:pt x="451129" y="701034"/>
                    <a:pt x="455266" y="699255"/>
                    <a:pt x="459835" y="698101"/>
                  </a:cubicBezTo>
                  <a:lnTo>
                    <a:pt x="476140" y="694207"/>
                  </a:lnTo>
                  <a:cubicBezTo>
                    <a:pt x="476813" y="694110"/>
                    <a:pt x="479603" y="693726"/>
                    <a:pt x="481912" y="693437"/>
                  </a:cubicBezTo>
                  <a:cubicBezTo>
                    <a:pt x="482633" y="694495"/>
                    <a:pt x="483355" y="695504"/>
                    <a:pt x="484076" y="696562"/>
                  </a:cubicBezTo>
                  <a:cubicBezTo>
                    <a:pt x="494898" y="712332"/>
                    <a:pt x="505768" y="726996"/>
                    <a:pt x="515580" y="736708"/>
                  </a:cubicBezTo>
                  <a:cubicBezTo>
                    <a:pt x="519283" y="740170"/>
                    <a:pt x="526113" y="746852"/>
                    <a:pt x="533376" y="753007"/>
                  </a:cubicBezTo>
                  <a:cubicBezTo>
                    <a:pt x="545833" y="753680"/>
                    <a:pt x="558194" y="753680"/>
                    <a:pt x="570458" y="753632"/>
                  </a:cubicBezTo>
                  <a:cubicBezTo>
                    <a:pt x="569015" y="749449"/>
                    <a:pt x="565601" y="746179"/>
                    <a:pt x="560983" y="746420"/>
                  </a:cubicBezTo>
                  <a:cubicBezTo>
                    <a:pt x="559925" y="746420"/>
                    <a:pt x="559108" y="745266"/>
                    <a:pt x="557953" y="744497"/>
                  </a:cubicBezTo>
                  <a:cubicBezTo>
                    <a:pt x="557039" y="743920"/>
                    <a:pt x="556222" y="742862"/>
                    <a:pt x="555308" y="742093"/>
                  </a:cubicBezTo>
                  <a:cubicBezTo>
                    <a:pt x="558723" y="739400"/>
                    <a:pt x="562138" y="736708"/>
                    <a:pt x="565841" y="734208"/>
                  </a:cubicBezTo>
                  <a:cubicBezTo>
                    <a:pt x="569785" y="731612"/>
                    <a:pt x="573873" y="729400"/>
                    <a:pt x="577913" y="726996"/>
                  </a:cubicBezTo>
                  <a:cubicBezTo>
                    <a:pt x="581906" y="724640"/>
                    <a:pt x="585753" y="722092"/>
                    <a:pt x="589938" y="720217"/>
                  </a:cubicBezTo>
                  <a:lnTo>
                    <a:pt x="606772" y="713197"/>
                  </a:lnTo>
                  <a:cubicBezTo>
                    <a:pt x="606387" y="713342"/>
                    <a:pt x="605473" y="713149"/>
                    <a:pt x="605473" y="713149"/>
                  </a:cubicBezTo>
                  <a:cubicBezTo>
                    <a:pt x="605473" y="713149"/>
                    <a:pt x="612447" y="713149"/>
                    <a:pt x="614563" y="712140"/>
                  </a:cubicBezTo>
                  <a:cubicBezTo>
                    <a:pt x="617161" y="710890"/>
                    <a:pt x="619229" y="709255"/>
                    <a:pt x="620720" y="707091"/>
                  </a:cubicBezTo>
                  <a:cubicBezTo>
                    <a:pt x="625818" y="713053"/>
                    <a:pt x="631013" y="718823"/>
                    <a:pt x="635871" y="723390"/>
                  </a:cubicBezTo>
                  <a:cubicBezTo>
                    <a:pt x="640103" y="727188"/>
                    <a:pt x="644384" y="730939"/>
                    <a:pt x="649001" y="734352"/>
                  </a:cubicBezTo>
                  <a:cubicBezTo>
                    <a:pt x="653763" y="737814"/>
                    <a:pt x="658669" y="741035"/>
                    <a:pt x="663815" y="743775"/>
                  </a:cubicBezTo>
                  <a:lnTo>
                    <a:pt x="668144" y="745699"/>
                  </a:lnTo>
                  <a:cubicBezTo>
                    <a:pt x="676561" y="744449"/>
                    <a:pt x="684833" y="743102"/>
                    <a:pt x="693154" y="741708"/>
                  </a:cubicBezTo>
                  <a:cubicBezTo>
                    <a:pt x="693395" y="739929"/>
                    <a:pt x="693876" y="738198"/>
                    <a:pt x="693298" y="736323"/>
                  </a:cubicBezTo>
                  <a:close/>
                  <a:moveTo>
                    <a:pt x="673531" y="742573"/>
                  </a:moveTo>
                  <a:cubicBezTo>
                    <a:pt x="673338" y="741756"/>
                    <a:pt x="673242" y="740891"/>
                    <a:pt x="673242" y="740025"/>
                  </a:cubicBezTo>
                  <a:cubicBezTo>
                    <a:pt x="673194" y="741035"/>
                    <a:pt x="673290" y="741997"/>
                    <a:pt x="673627" y="742958"/>
                  </a:cubicBezTo>
                  <a:lnTo>
                    <a:pt x="673531" y="742573"/>
                  </a:lnTo>
                  <a:close/>
                  <a:moveTo>
                    <a:pt x="22248" y="46204"/>
                  </a:moveTo>
                  <a:cubicBezTo>
                    <a:pt x="21526" y="45098"/>
                    <a:pt x="19843" y="42261"/>
                    <a:pt x="19362" y="41444"/>
                  </a:cubicBezTo>
                  <a:cubicBezTo>
                    <a:pt x="15947" y="35963"/>
                    <a:pt x="12628" y="31011"/>
                    <a:pt x="9406" y="26491"/>
                  </a:cubicBezTo>
                  <a:cubicBezTo>
                    <a:pt x="8155" y="37742"/>
                    <a:pt x="6953" y="49040"/>
                    <a:pt x="5943" y="60291"/>
                  </a:cubicBezTo>
                  <a:lnTo>
                    <a:pt x="11570" y="70435"/>
                  </a:lnTo>
                  <a:cubicBezTo>
                    <a:pt x="15995" y="77455"/>
                    <a:pt x="20468" y="84330"/>
                    <a:pt x="25133" y="91157"/>
                  </a:cubicBezTo>
                  <a:cubicBezTo>
                    <a:pt x="28260" y="95724"/>
                    <a:pt x="31434" y="100196"/>
                    <a:pt x="34657" y="104667"/>
                  </a:cubicBezTo>
                  <a:cubicBezTo>
                    <a:pt x="43218" y="115965"/>
                    <a:pt x="54328" y="128129"/>
                    <a:pt x="65920" y="140389"/>
                  </a:cubicBezTo>
                  <a:cubicBezTo>
                    <a:pt x="70585" y="145341"/>
                    <a:pt x="75299" y="150342"/>
                    <a:pt x="79820" y="155438"/>
                  </a:cubicBezTo>
                  <a:cubicBezTo>
                    <a:pt x="76597" y="159429"/>
                    <a:pt x="72942" y="164765"/>
                    <a:pt x="72269" y="165534"/>
                  </a:cubicBezTo>
                  <a:cubicBezTo>
                    <a:pt x="70345" y="168035"/>
                    <a:pt x="68180" y="170246"/>
                    <a:pt x="66160" y="172602"/>
                  </a:cubicBezTo>
                  <a:cubicBezTo>
                    <a:pt x="64140" y="175006"/>
                    <a:pt x="62072" y="177314"/>
                    <a:pt x="60148" y="179766"/>
                  </a:cubicBezTo>
                  <a:cubicBezTo>
                    <a:pt x="57166" y="183516"/>
                    <a:pt x="54521" y="187410"/>
                    <a:pt x="51635" y="191256"/>
                  </a:cubicBezTo>
                  <a:cubicBezTo>
                    <a:pt x="48605" y="195199"/>
                    <a:pt x="45911" y="199189"/>
                    <a:pt x="42785" y="203084"/>
                  </a:cubicBezTo>
                  <a:cubicBezTo>
                    <a:pt x="38408" y="207026"/>
                    <a:pt x="38120" y="213757"/>
                    <a:pt x="42064" y="218084"/>
                  </a:cubicBezTo>
                  <a:cubicBezTo>
                    <a:pt x="46008" y="222460"/>
                    <a:pt x="52741" y="222748"/>
                    <a:pt x="57070" y="218806"/>
                  </a:cubicBezTo>
                  <a:cubicBezTo>
                    <a:pt x="62553" y="215152"/>
                    <a:pt x="67796" y="211498"/>
                    <a:pt x="72846" y="207267"/>
                  </a:cubicBezTo>
                  <a:cubicBezTo>
                    <a:pt x="76213" y="204430"/>
                    <a:pt x="79387" y="201401"/>
                    <a:pt x="82321" y="198036"/>
                  </a:cubicBezTo>
                  <a:cubicBezTo>
                    <a:pt x="84245" y="195824"/>
                    <a:pt x="85976" y="193420"/>
                    <a:pt x="87612" y="190920"/>
                  </a:cubicBezTo>
                  <a:cubicBezTo>
                    <a:pt x="90064" y="187170"/>
                    <a:pt x="92133" y="183227"/>
                    <a:pt x="94105" y="179189"/>
                  </a:cubicBezTo>
                  <a:cubicBezTo>
                    <a:pt x="94249" y="178852"/>
                    <a:pt x="94730" y="177602"/>
                    <a:pt x="95211" y="176256"/>
                  </a:cubicBezTo>
                  <a:cubicBezTo>
                    <a:pt x="100598" y="185151"/>
                    <a:pt x="104782" y="194333"/>
                    <a:pt x="105263" y="204574"/>
                  </a:cubicBezTo>
                  <a:cubicBezTo>
                    <a:pt x="105167" y="210440"/>
                    <a:pt x="109881" y="215296"/>
                    <a:pt x="115748" y="215344"/>
                  </a:cubicBezTo>
                  <a:cubicBezTo>
                    <a:pt x="121616" y="215392"/>
                    <a:pt x="126474" y="210728"/>
                    <a:pt x="126522" y="204863"/>
                  </a:cubicBezTo>
                  <a:cubicBezTo>
                    <a:pt x="127821" y="184622"/>
                    <a:pt x="120269" y="165679"/>
                    <a:pt x="108630" y="148082"/>
                  </a:cubicBezTo>
                  <a:cubicBezTo>
                    <a:pt x="101079" y="136687"/>
                    <a:pt x="91844" y="125870"/>
                    <a:pt x="82321" y="115869"/>
                  </a:cubicBezTo>
                  <a:cubicBezTo>
                    <a:pt x="78906" y="112312"/>
                    <a:pt x="75539" y="108994"/>
                    <a:pt x="72172" y="105629"/>
                  </a:cubicBezTo>
                  <a:cubicBezTo>
                    <a:pt x="77607" y="96109"/>
                    <a:pt x="82802" y="86349"/>
                    <a:pt x="86986" y="75964"/>
                  </a:cubicBezTo>
                  <a:cubicBezTo>
                    <a:pt x="88814" y="71397"/>
                    <a:pt x="90449" y="66733"/>
                    <a:pt x="91748" y="62021"/>
                  </a:cubicBezTo>
                  <a:cubicBezTo>
                    <a:pt x="93479" y="55867"/>
                    <a:pt x="94538" y="49569"/>
                    <a:pt x="95692" y="43415"/>
                  </a:cubicBezTo>
                  <a:cubicBezTo>
                    <a:pt x="92373" y="33126"/>
                    <a:pt x="89391" y="22453"/>
                    <a:pt x="85640" y="12693"/>
                  </a:cubicBezTo>
                  <a:cubicBezTo>
                    <a:pt x="83860" y="8077"/>
                    <a:pt x="81696" y="4375"/>
                    <a:pt x="79820" y="0"/>
                  </a:cubicBezTo>
                  <a:cubicBezTo>
                    <a:pt x="77271" y="2788"/>
                    <a:pt x="75780" y="6394"/>
                    <a:pt x="77223" y="10096"/>
                  </a:cubicBezTo>
                  <a:cubicBezTo>
                    <a:pt x="77992" y="12933"/>
                    <a:pt x="76357" y="16395"/>
                    <a:pt x="75347" y="20001"/>
                  </a:cubicBezTo>
                  <a:cubicBezTo>
                    <a:pt x="73904" y="25241"/>
                    <a:pt x="71836" y="30386"/>
                    <a:pt x="70489" y="34280"/>
                  </a:cubicBezTo>
                  <a:cubicBezTo>
                    <a:pt x="68565" y="40819"/>
                    <a:pt x="66064" y="47309"/>
                    <a:pt x="64092" y="53992"/>
                  </a:cubicBezTo>
                  <a:cubicBezTo>
                    <a:pt x="62264" y="60098"/>
                    <a:pt x="60725" y="66348"/>
                    <a:pt x="59090" y="72502"/>
                  </a:cubicBezTo>
                  <a:cubicBezTo>
                    <a:pt x="57743" y="77503"/>
                    <a:pt x="56204" y="82262"/>
                    <a:pt x="54857" y="87166"/>
                  </a:cubicBezTo>
                  <a:lnTo>
                    <a:pt x="30280" y="57310"/>
                  </a:lnTo>
                  <a:lnTo>
                    <a:pt x="22248" y="46204"/>
                  </a:lnTo>
                  <a:close/>
                  <a:moveTo>
                    <a:pt x="19843" y="42742"/>
                  </a:moveTo>
                  <a:cubicBezTo>
                    <a:pt x="19843" y="42646"/>
                    <a:pt x="19747" y="42550"/>
                    <a:pt x="19698" y="42309"/>
                  </a:cubicBezTo>
                  <a:lnTo>
                    <a:pt x="19843" y="42742"/>
                  </a:lnTo>
                  <a:lnTo>
                    <a:pt x="19843" y="42742"/>
                  </a:lnTo>
                  <a:close/>
                  <a:moveTo>
                    <a:pt x="77319" y="335396"/>
                  </a:moveTo>
                  <a:cubicBezTo>
                    <a:pt x="79964" y="332031"/>
                    <a:pt x="82417" y="328569"/>
                    <a:pt x="84581" y="324867"/>
                  </a:cubicBezTo>
                  <a:cubicBezTo>
                    <a:pt x="86072" y="322415"/>
                    <a:pt x="87371" y="319819"/>
                    <a:pt x="88525" y="317126"/>
                  </a:cubicBezTo>
                  <a:cubicBezTo>
                    <a:pt x="90257" y="313088"/>
                    <a:pt x="91604" y="308905"/>
                    <a:pt x="92854" y="304626"/>
                  </a:cubicBezTo>
                  <a:cubicBezTo>
                    <a:pt x="92998" y="304049"/>
                    <a:pt x="94153" y="299289"/>
                    <a:pt x="95067" y="294193"/>
                  </a:cubicBezTo>
                  <a:cubicBezTo>
                    <a:pt x="99011" y="296260"/>
                    <a:pt x="102954" y="298231"/>
                    <a:pt x="106706" y="300539"/>
                  </a:cubicBezTo>
                  <a:cubicBezTo>
                    <a:pt x="113344" y="304674"/>
                    <a:pt x="119644" y="309001"/>
                    <a:pt x="124021" y="314963"/>
                  </a:cubicBezTo>
                  <a:cubicBezTo>
                    <a:pt x="126137" y="318280"/>
                    <a:pt x="129745" y="319290"/>
                    <a:pt x="133400" y="319145"/>
                  </a:cubicBezTo>
                  <a:cubicBezTo>
                    <a:pt x="133448" y="309915"/>
                    <a:pt x="133208" y="300731"/>
                    <a:pt x="133015" y="291548"/>
                  </a:cubicBezTo>
                  <a:cubicBezTo>
                    <a:pt x="129312" y="287558"/>
                    <a:pt x="125175" y="283856"/>
                    <a:pt x="120750" y="280346"/>
                  </a:cubicBezTo>
                  <a:cubicBezTo>
                    <a:pt x="109736" y="271788"/>
                    <a:pt x="96798" y="265009"/>
                    <a:pt x="86313" y="257797"/>
                  </a:cubicBezTo>
                  <a:cubicBezTo>
                    <a:pt x="76501" y="251643"/>
                    <a:pt x="67699" y="244480"/>
                    <a:pt x="59234" y="236883"/>
                  </a:cubicBezTo>
                  <a:cubicBezTo>
                    <a:pt x="50577" y="229191"/>
                    <a:pt x="42256" y="221113"/>
                    <a:pt x="34512" y="212171"/>
                  </a:cubicBezTo>
                  <a:cubicBezTo>
                    <a:pt x="30424" y="207651"/>
                    <a:pt x="24171" y="201641"/>
                    <a:pt x="19314" y="195247"/>
                  </a:cubicBezTo>
                  <a:cubicBezTo>
                    <a:pt x="16909" y="192026"/>
                    <a:pt x="14456" y="188997"/>
                    <a:pt x="13879" y="185824"/>
                  </a:cubicBezTo>
                  <a:cubicBezTo>
                    <a:pt x="13157" y="180246"/>
                    <a:pt x="8059" y="176304"/>
                    <a:pt x="2480" y="177025"/>
                  </a:cubicBezTo>
                  <a:cubicBezTo>
                    <a:pt x="1470" y="177170"/>
                    <a:pt x="892" y="178035"/>
                    <a:pt x="27" y="178420"/>
                  </a:cubicBezTo>
                  <a:cubicBezTo>
                    <a:pt x="-21" y="187699"/>
                    <a:pt x="-21" y="196978"/>
                    <a:pt x="171" y="206209"/>
                  </a:cubicBezTo>
                  <a:cubicBezTo>
                    <a:pt x="4692" y="214190"/>
                    <a:pt x="10897" y="222027"/>
                    <a:pt x="14889" y="227748"/>
                  </a:cubicBezTo>
                  <a:cubicBezTo>
                    <a:pt x="22632" y="238373"/>
                    <a:pt x="30809" y="248470"/>
                    <a:pt x="40044" y="257461"/>
                  </a:cubicBezTo>
                  <a:cubicBezTo>
                    <a:pt x="49422" y="266644"/>
                    <a:pt x="59956" y="274577"/>
                    <a:pt x="71307" y="281692"/>
                  </a:cubicBezTo>
                  <a:cubicBezTo>
                    <a:pt x="72269" y="282221"/>
                    <a:pt x="73375" y="282750"/>
                    <a:pt x="74337" y="283279"/>
                  </a:cubicBezTo>
                  <a:cubicBezTo>
                    <a:pt x="74337" y="283279"/>
                    <a:pt x="74337" y="283279"/>
                    <a:pt x="74337" y="283279"/>
                  </a:cubicBezTo>
                  <a:cubicBezTo>
                    <a:pt x="74481" y="284337"/>
                    <a:pt x="74818" y="285394"/>
                    <a:pt x="75251" y="286308"/>
                  </a:cubicBezTo>
                  <a:cubicBezTo>
                    <a:pt x="73808" y="289577"/>
                    <a:pt x="68902" y="294481"/>
                    <a:pt x="68709" y="294866"/>
                  </a:cubicBezTo>
                  <a:cubicBezTo>
                    <a:pt x="66978" y="298183"/>
                    <a:pt x="64910" y="301212"/>
                    <a:pt x="63082" y="304481"/>
                  </a:cubicBezTo>
                  <a:cubicBezTo>
                    <a:pt x="61831" y="306645"/>
                    <a:pt x="60581" y="308809"/>
                    <a:pt x="59427" y="311068"/>
                  </a:cubicBezTo>
                  <a:cubicBezTo>
                    <a:pt x="57695" y="314482"/>
                    <a:pt x="56156" y="317992"/>
                    <a:pt x="54521" y="321549"/>
                  </a:cubicBezTo>
                  <a:cubicBezTo>
                    <a:pt x="51972" y="327078"/>
                    <a:pt x="49759" y="332559"/>
                    <a:pt x="47258" y="338137"/>
                  </a:cubicBezTo>
                  <a:cubicBezTo>
                    <a:pt x="45863" y="340300"/>
                    <a:pt x="45671" y="342848"/>
                    <a:pt x="45959" y="345252"/>
                  </a:cubicBezTo>
                  <a:cubicBezTo>
                    <a:pt x="44180" y="343954"/>
                    <a:pt x="42448" y="342752"/>
                    <a:pt x="40717" y="341310"/>
                  </a:cubicBezTo>
                  <a:cubicBezTo>
                    <a:pt x="38120" y="339098"/>
                    <a:pt x="35474" y="337031"/>
                    <a:pt x="33695" y="334675"/>
                  </a:cubicBezTo>
                  <a:cubicBezTo>
                    <a:pt x="33118" y="333858"/>
                    <a:pt x="32059" y="333425"/>
                    <a:pt x="31963" y="332608"/>
                  </a:cubicBezTo>
                  <a:cubicBezTo>
                    <a:pt x="31915" y="327030"/>
                    <a:pt x="27298" y="322511"/>
                    <a:pt x="21670" y="322559"/>
                  </a:cubicBezTo>
                  <a:cubicBezTo>
                    <a:pt x="16764" y="322607"/>
                    <a:pt x="13205" y="326357"/>
                    <a:pt x="12340" y="331021"/>
                  </a:cubicBezTo>
                  <a:cubicBezTo>
                    <a:pt x="13205" y="335637"/>
                    <a:pt x="14023" y="340300"/>
                    <a:pt x="14937" y="344868"/>
                  </a:cubicBezTo>
                  <a:cubicBezTo>
                    <a:pt x="15947" y="346839"/>
                    <a:pt x="16813" y="348810"/>
                    <a:pt x="18207" y="350829"/>
                  </a:cubicBezTo>
                  <a:cubicBezTo>
                    <a:pt x="24364" y="359772"/>
                    <a:pt x="35041" y="368618"/>
                    <a:pt x="39899" y="373282"/>
                  </a:cubicBezTo>
                  <a:cubicBezTo>
                    <a:pt x="48653" y="381071"/>
                    <a:pt x="58080" y="388042"/>
                    <a:pt x="67651" y="394485"/>
                  </a:cubicBezTo>
                  <a:cubicBezTo>
                    <a:pt x="76261" y="400254"/>
                    <a:pt x="85014" y="405399"/>
                    <a:pt x="92181" y="412370"/>
                  </a:cubicBezTo>
                  <a:cubicBezTo>
                    <a:pt x="97616" y="417658"/>
                    <a:pt x="102618" y="423524"/>
                    <a:pt x="105648" y="431457"/>
                  </a:cubicBezTo>
                  <a:cubicBezTo>
                    <a:pt x="107331" y="437082"/>
                    <a:pt x="113247" y="440303"/>
                    <a:pt x="118875" y="438669"/>
                  </a:cubicBezTo>
                  <a:cubicBezTo>
                    <a:pt x="124502" y="436986"/>
                    <a:pt x="127725" y="431072"/>
                    <a:pt x="126041" y="425447"/>
                  </a:cubicBezTo>
                  <a:cubicBezTo>
                    <a:pt x="122626" y="409437"/>
                    <a:pt x="114402" y="397273"/>
                    <a:pt x="103820" y="386888"/>
                  </a:cubicBezTo>
                  <a:cubicBezTo>
                    <a:pt x="96702" y="379821"/>
                    <a:pt x="88429" y="373667"/>
                    <a:pt x="79724" y="367945"/>
                  </a:cubicBezTo>
                  <a:cubicBezTo>
                    <a:pt x="72750" y="363330"/>
                    <a:pt x="65439" y="359099"/>
                    <a:pt x="58657" y="354147"/>
                  </a:cubicBezTo>
                  <a:cubicBezTo>
                    <a:pt x="61254" y="353522"/>
                    <a:pt x="63611" y="352031"/>
                    <a:pt x="65150" y="349627"/>
                  </a:cubicBezTo>
                  <a:cubicBezTo>
                    <a:pt x="69335" y="344819"/>
                    <a:pt x="73471" y="340348"/>
                    <a:pt x="77319" y="335396"/>
                  </a:cubicBezTo>
                  <a:close/>
                  <a:moveTo>
                    <a:pt x="74673" y="283519"/>
                  </a:moveTo>
                  <a:cubicBezTo>
                    <a:pt x="74289" y="283375"/>
                    <a:pt x="75106" y="284144"/>
                    <a:pt x="75106" y="284433"/>
                  </a:cubicBezTo>
                  <a:cubicBezTo>
                    <a:pt x="75106" y="284914"/>
                    <a:pt x="75299" y="285346"/>
                    <a:pt x="75491" y="285731"/>
                  </a:cubicBezTo>
                  <a:cubicBezTo>
                    <a:pt x="75828" y="284577"/>
                    <a:pt x="75683" y="283808"/>
                    <a:pt x="74673" y="283519"/>
                  </a:cubicBezTo>
                  <a:close/>
                  <a:moveTo>
                    <a:pt x="322710" y="652522"/>
                  </a:moveTo>
                  <a:lnTo>
                    <a:pt x="323384" y="652859"/>
                  </a:lnTo>
                  <a:cubicBezTo>
                    <a:pt x="322614" y="653051"/>
                    <a:pt x="322037" y="653051"/>
                    <a:pt x="322133" y="652426"/>
                  </a:cubicBezTo>
                  <a:lnTo>
                    <a:pt x="322614" y="652474"/>
                  </a:lnTo>
                  <a:lnTo>
                    <a:pt x="322710" y="652522"/>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2" name="Google Shape;1252;p20"/>
            <p:cNvSpPr/>
            <p:nvPr/>
          </p:nvSpPr>
          <p:spPr>
            <a:xfrm>
              <a:off x="676162" y="4199637"/>
              <a:ext cx="134082" cy="152350"/>
            </a:xfrm>
            <a:custGeom>
              <a:avLst/>
              <a:gdLst/>
              <a:ahLst/>
              <a:cxnLst/>
              <a:rect l="l" t="t" r="r" b="b"/>
              <a:pathLst>
                <a:path w="268164" h="304700" extrusionOk="0">
                  <a:moveTo>
                    <a:pt x="103025" y="207914"/>
                  </a:moveTo>
                  <a:lnTo>
                    <a:pt x="80419" y="232338"/>
                  </a:lnTo>
                  <a:cubicBezTo>
                    <a:pt x="81478" y="232001"/>
                    <a:pt x="82536" y="231473"/>
                    <a:pt x="83594" y="231184"/>
                  </a:cubicBezTo>
                  <a:cubicBezTo>
                    <a:pt x="92251" y="228684"/>
                    <a:pt x="101005" y="227001"/>
                    <a:pt x="109566" y="225511"/>
                  </a:cubicBezTo>
                  <a:cubicBezTo>
                    <a:pt x="115530" y="224597"/>
                    <a:pt x="121446" y="223828"/>
                    <a:pt x="127458" y="223444"/>
                  </a:cubicBezTo>
                  <a:cubicBezTo>
                    <a:pt x="133423" y="223059"/>
                    <a:pt x="139435" y="222963"/>
                    <a:pt x="145399" y="223107"/>
                  </a:cubicBezTo>
                  <a:lnTo>
                    <a:pt x="158048" y="223828"/>
                  </a:lnTo>
                  <a:cubicBezTo>
                    <a:pt x="159010" y="223924"/>
                    <a:pt x="161030" y="224597"/>
                    <a:pt x="162714" y="224982"/>
                  </a:cubicBezTo>
                  <a:cubicBezTo>
                    <a:pt x="163050" y="224934"/>
                    <a:pt x="163387" y="224886"/>
                    <a:pt x="163724" y="224886"/>
                  </a:cubicBezTo>
                  <a:cubicBezTo>
                    <a:pt x="163627" y="224886"/>
                    <a:pt x="163627" y="224934"/>
                    <a:pt x="163627" y="224934"/>
                  </a:cubicBezTo>
                  <a:cubicBezTo>
                    <a:pt x="163627" y="225030"/>
                    <a:pt x="163627" y="225078"/>
                    <a:pt x="163676" y="225174"/>
                  </a:cubicBezTo>
                  <a:cubicBezTo>
                    <a:pt x="164589" y="225319"/>
                    <a:pt x="165263" y="225319"/>
                    <a:pt x="165359" y="224886"/>
                  </a:cubicBezTo>
                  <a:lnTo>
                    <a:pt x="165792" y="224934"/>
                  </a:lnTo>
                  <a:cubicBezTo>
                    <a:pt x="246739" y="230319"/>
                    <a:pt x="222787" y="245127"/>
                    <a:pt x="167283" y="245319"/>
                  </a:cubicBezTo>
                  <a:cubicBezTo>
                    <a:pt x="166417" y="245512"/>
                    <a:pt x="165311" y="245512"/>
                    <a:pt x="163916" y="245319"/>
                  </a:cubicBezTo>
                  <a:lnTo>
                    <a:pt x="163676" y="245319"/>
                  </a:lnTo>
                  <a:cubicBezTo>
                    <a:pt x="162666" y="245271"/>
                    <a:pt x="159058" y="245223"/>
                    <a:pt x="157615" y="245271"/>
                  </a:cubicBezTo>
                  <a:lnTo>
                    <a:pt x="146313" y="246233"/>
                  </a:lnTo>
                  <a:cubicBezTo>
                    <a:pt x="141022" y="246762"/>
                    <a:pt x="135779" y="247675"/>
                    <a:pt x="130585" y="248589"/>
                  </a:cubicBezTo>
                  <a:cubicBezTo>
                    <a:pt x="125342" y="249550"/>
                    <a:pt x="120196" y="250704"/>
                    <a:pt x="115098" y="252050"/>
                  </a:cubicBezTo>
                  <a:cubicBezTo>
                    <a:pt x="105815" y="254262"/>
                    <a:pt x="96532" y="257291"/>
                    <a:pt x="87105" y="260176"/>
                  </a:cubicBezTo>
                  <a:cubicBezTo>
                    <a:pt x="77870" y="263012"/>
                    <a:pt x="68588" y="265897"/>
                    <a:pt x="59545" y="269310"/>
                  </a:cubicBezTo>
                  <a:cubicBezTo>
                    <a:pt x="51609" y="272291"/>
                    <a:pt x="44299" y="276090"/>
                    <a:pt x="36843" y="279743"/>
                  </a:cubicBezTo>
                  <a:cubicBezTo>
                    <a:pt x="36843" y="279743"/>
                    <a:pt x="15440" y="304744"/>
                    <a:pt x="11208" y="304696"/>
                  </a:cubicBezTo>
                  <a:cubicBezTo>
                    <a:pt x="7168" y="304792"/>
                    <a:pt x="4859" y="303014"/>
                    <a:pt x="3320" y="301667"/>
                  </a:cubicBezTo>
                  <a:cubicBezTo>
                    <a:pt x="1252" y="299792"/>
                    <a:pt x="242" y="297340"/>
                    <a:pt x="1" y="294456"/>
                  </a:cubicBezTo>
                  <a:cubicBezTo>
                    <a:pt x="-191" y="292629"/>
                    <a:pt x="23761" y="232482"/>
                    <a:pt x="30543" y="209645"/>
                  </a:cubicBezTo>
                  <a:cubicBezTo>
                    <a:pt x="33861" y="198347"/>
                    <a:pt x="36940" y="186952"/>
                    <a:pt x="39729" y="175557"/>
                  </a:cubicBezTo>
                  <a:cubicBezTo>
                    <a:pt x="42519" y="164018"/>
                    <a:pt x="45261" y="152576"/>
                    <a:pt x="47232" y="140989"/>
                  </a:cubicBezTo>
                  <a:cubicBezTo>
                    <a:pt x="48483" y="134258"/>
                    <a:pt x="49349" y="127527"/>
                    <a:pt x="49974" y="120748"/>
                  </a:cubicBezTo>
                  <a:cubicBezTo>
                    <a:pt x="50647" y="113824"/>
                    <a:pt x="51080" y="106853"/>
                    <a:pt x="51369" y="99882"/>
                  </a:cubicBezTo>
                  <a:cubicBezTo>
                    <a:pt x="51513" y="96372"/>
                    <a:pt x="50455" y="90122"/>
                    <a:pt x="50792" y="85506"/>
                  </a:cubicBezTo>
                  <a:cubicBezTo>
                    <a:pt x="50984" y="82910"/>
                    <a:pt x="51321" y="80554"/>
                    <a:pt x="52090" y="78727"/>
                  </a:cubicBezTo>
                  <a:cubicBezTo>
                    <a:pt x="54014" y="73438"/>
                    <a:pt x="59882" y="70698"/>
                    <a:pt x="65125" y="72621"/>
                  </a:cubicBezTo>
                  <a:cubicBezTo>
                    <a:pt x="70319" y="74496"/>
                    <a:pt x="70271" y="169595"/>
                    <a:pt x="67578" y="182000"/>
                  </a:cubicBezTo>
                  <a:cubicBezTo>
                    <a:pt x="64884" y="194260"/>
                    <a:pt x="61421" y="206424"/>
                    <a:pt x="57189" y="218299"/>
                  </a:cubicBezTo>
                  <a:cubicBezTo>
                    <a:pt x="56660" y="219838"/>
                    <a:pt x="55890" y="221280"/>
                    <a:pt x="55313" y="222819"/>
                  </a:cubicBezTo>
                  <a:lnTo>
                    <a:pt x="82680" y="190269"/>
                  </a:lnTo>
                  <a:cubicBezTo>
                    <a:pt x="98648" y="171471"/>
                    <a:pt x="114039" y="151806"/>
                    <a:pt x="129960" y="132383"/>
                  </a:cubicBezTo>
                  <a:cubicBezTo>
                    <a:pt x="145880" y="113007"/>
                    <a:pt x="162185" y="93776"/>
                    <a:pt x="178874" y="75025"/>
                  </a:cubicBezTo>
                  <a:cubicBezTo>
                    <a:pt x="201576" y="49543"/>
                    <a:pt x="225192" y="25168"/>
                    <a:pt x="250250" y="2907"/>
                  </a:cubicBezTo>
                  <a:cubicBezTo>
                    <a:pt x="254531" y="-1131"/>
                    <a:pt x="261265" y="-939"/>
                    <a:pt x="265257" y="3340"/>
                  </a:cubicBezTo>
                  <a:cubicBezTo>
                    <a:pt x="269297" y="7619"/>
                    <a:pt x="269104" y="14350"/>
                    <a:pt x="264824" y="18389"/>
                  </a:cubicBezTo>
                  <a:cubicBezTo>
                    <a:pt x="247461" y="35697"/>
                    <a:pt x="231156" y="54303"/>
                    <a:pt x="215043" y="73246"/>
                  </a:cubicBezTo>
                  <a:cubicBezTo>
                    <a:pt x="192582" y="99833"/>
                    <a:pt x="171131" y="127575"/>
                    <a:pt x="149054" y="154547"/>
                  </a:cubicBezTo>
                  <a:cubicBezTo>
                    <a:pt x="134048" y="172769"/>
                    <a:pt x="118561" y="190510"/>
                    <a:pt x="103025" y="207914"/>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3" name="Google Shape;1253;p20"/>
            <p:cNvSpPr/>
            <p:nvPr/>
          </p:nvSpPr>
          <p:spPr>
            <a:xfrm>
              <a:off x="540419" y="3636593"/>
              <a:ext cx="266456" cy="208188"/>
            </a:xfrm>
            <a:custGeom>
              <a:avLst/>
              <a:gdLst/>
              <a:ahLst/>
              <a:cxnLst/>
              <a:rect l="l" t="t" r="r" b="b"/>
              <a:pathLst>
                <a:path w="532911" h="416375" extrusionOk="0">
                  <a:moveTo>
                    <a:pt x="470079" y="407384"/>
                  </a:moveTo>
                  <a:lnTo>
                    <a:pt x="465702" y="396759"/>
                  </a:lnTo>
                  <a:cubicBezTo>
                    <a:pt x="461421" y="397095"/>
                    <a:pt x="459305" y="389066"/>
                    <a:pt x="458343" y="386277"/>
                  </a:cubicBezTo>
                  <a:cubicBezTo>
                    <a:pt x="453293" y="371902"/>
                    <a:pt x="451321" y="356373"/>
                    <a:pt x="450503" y="341180"/>
                  </a:cubicBezTo>
                  <a:cubicBezTo>
                    <a:pt x="448195" y="298871"/>
                    <a:pt x="456034" y="256994"/>
                    <a:pt x="481430" y="222281"/>
                  </a:cubicBezTo>
                  <a:cubicBezTo>
                    <a:pt x="487394" y="214156"/>
                    <a:pt x="496051" y="199877"/>
                    <a:pt x="505959" y="195838"/>
                  </a:cubicBezTo>
                  <a:cubicBezTo>
                    <a:pt x="508220" y="194877"/>
                    <a:pt x="512837" y="208435"/>
                    <a:pt x="513511" y="209925"/>
                  </a:cubicBezTo>
                  <a:cubicBezTo>
                    <a:pt x="521591" y="227859"/>
                    <a:pt x="529431" y="245888"/>
                    <a:pt x="531884" y="265648"/>
                  </a:cubicBezTo>
                  <a:cubicBezTo>
                    <a:pt x="538088" y="315313"/>
                    <a:pt x="516060" y="382575"/>
                    <a:pt x="470079" y="407384"/>
                  </a:cubicBezTo>
                  <a:close/>
                  <a:moveTo>
                    <a:pt x="341804" y="201944"/>
                  </a:moveTo>
                  <a:cubicBezTo>
                    <a:pt x="344353" y="205887"/>
                    <a:pt x="347143" y="209733"/>
                    <a:pt x="350221" y="213243"/>
                  </a:cubicBezTo>
                  <a:cubicBezTo>
                    <a:pt x="351664" y="214829"/>
                    <a:pt x="357820" y="217041"/>
                    <a:pt x="355656" y="216800"/>
                  </a:cubicBezTo>
                  <a:lnTo>
                    <a:pt x="370325" y="227185"/>
                  </a:lnTo>
                  <a:cubicBezTo>
                    <a:pt x="411208" y="171607"/>
                    <a:pt x="412122" y="109201"/>
                    <a:pt x="377925" y="50160"/>
                  </a:cubicBezTo>
                  <a:cubicBezTo>
                    <a:pt x="370422" y="37227"/>
                    <a:pt x="362197" y="24775"/>
                    <a:pt x="353828" y="12370"/>
                  </a:cubicBezTo>
                  <a:cubicBezTo>
                    <a:pt x="352674" y="10640"/>
                    <a:pt x="348441" y="1601"/>
                    <a:pt x="345940" y="1409"/>
                  </a:cubicBezTo>
                  <a:cubicBezTo>
                    <a:pt x="344882" y="1312"/>
                    <a:pt x="343535" y="8139"/>
                    <a:pt x="343295" y="8861"/>
                  </a:cubicBezTo>
                  <a:cubicBezTo>
                    <a:pt x="340265" y="18621"/>
                    <a:pt x="336898" y="28284"/>
                    <a:pt x="333723" y="37996"/>
                  </a:cubicBezTo>
                  <a:cubicBezTo>
                    <a:pt x="320545" y="78527"/>
                    <a:pt x="309723" y="118913"/>
                    <a:pt x="322757" y="160981"/>
                  </a:cubicBezTo>
                  <a:cubicBezTo>
                    <a:pt x="327230" y="175261"/>
                    <a:pt x="333675" y="189300"/>
                    <a:pt x="341804" y="201944"/>
                  </a:cubicBezTo>
                  <a:close/>
                  <a:moveTo>
                    <a:pt x="440836" y="381085"/>
                  </a:moveTo>
                  <a:cubicBezTo>
                    <a:pt x="438383" y="377912"/>
                    <a:pt x="435545" y="375075"/>
                    <a:pt x="432611" y="372335"/>
                  </a:cubicBezTo>
                  <a:cubicBezTo>
                    <a:pt x="424435" y="364546"/>
                    <a:pt x="415296" y="357623"/>
                    <a:pt x="405869" y="351372"/>
                  </a:cubicBezTo>
                  <a:cubicBezTo>
                    <a:pt x="379175" y="333728"/>
                    <a:pt x="346854" y="319015"/>
                    <a:pt x="314148" y="323775"/>
                  </a:cubicBezTo>
                  <a:cubicBezTo>
                    <a:pt x="302076" y="325506"/>
                    <a:pt x="290628" y="329112"/>
                    <a:pt x="280095" y="335218"/>
                  </a:cubicBezTo>
                  <a:cubicBezTo>
                    <a:pt x="279518" y="335555"/>
                    <a:pt x="272207" y="339112"/>
                    <a:pt x="272159" y="339930"/>
                  </a:cubicBezTo>
                  <a:cubicBezTo>
                    <a:pt x="271871" y="354065"/>
                    <a:pt x="302220" y="374739"/>
                    <a:pt x="311262" y="381373"/>
                  </a:cubicBezTo>
                  <a:cubicBezTo>
                    <a:pt x="356425" y="414451"/>
                    <a:pt x="399713" y="427240"/>
                    <a:pt x="452042" y="405894"/>
                  </a:cubicBezTo>
                  <a:lnTo>
                    <a:pt x="443529" y="385701"/>
                  </a:lnTo>
                  <a:cubicBezTo>
                    <a:pt x="443674" y="385701"/>
                    <a:pt x="441028" y="381325"/>
                    <a:pt x="440836" y="381085"/>
                  </a:cubicBezTo>
                  <a:close/>
                  <a:moveTo>
                    <a:pt x="362870" y="229926"/>
                  </a:moveTo>
                  <a:lnTo>
                    <a:pt x="343006" y="211752"/>
                  </a:lnTo>
                  <a:cubicBezTo>
                    <a:pt x="311070" y="193482"/>
                    <a:pt x="270043" y="199300"/>
                    <a:pt x="238636" y="216031"/>
                  </a:cubicBezTo>
                  <a:cubicBezTo>
                    <a:pt x="231758" y="219685"/>
                    <a:pt x="225168" y="224253"/>
                    <a:pt x="219300" y="229397"/>
                  </a:cubicBezTo>
                  <a:cubicBezTo>
                    <a:pt x="215597" y="232570"/>
                    <a:pt x="212182" y="236128"/>
                    <a:pt x="209344" y="240119"/>
                  </a:cubicBezTo>
                  <a:cubicBezTo>
                    <a:pt x="191116" y="265841"/>
                    <a:pt x="215357" y="268966"/>
                    <a:pt x="239790" y="273341"/>
                  </a:cubicBezTo>
                  <a:cubicBezTo>
                    <a:pt x="249169" y="275024"/>
                    <a:pt x="258644" y="275889"/>
                    <a:pt x="268119" y="276178"/>
                  </a:cubicBezTo>
                  <a:cubicBezTo>
                    <a:pt x="284039" y="276658"/>
                    <a:pt x="300296" y="275841"/>
                    <a:pt x="315399" y="270408"/>
                  </a:cubicBezTo>
                  <a:cubicBezTo>
                    <a:pt x="336273" y="262860"/>
                    <a:pt x="349884" y="246994"/>
                    <a:pt x="362870" y="229926"/>
                  </a:cubicBezTo>
                  <a:close/>
                  <a:moveTo>
                    <a:pt x="248399" y="148962"/>
                  </a:moveTo>
                  <a:lnTo>
                    <a:pt x="252391" y="146173"/>
                  </a:lnTo>
                  <a:cubicBezTo>
                    <a:pt x="259413" y="126509"/>
                    <a:pt x="263935" y="106412"/>
                    <a:pt x="263117" y="85306"/>
                  </a:cubicBezTo>
                  <a:cubicBezTo>
                    <a:pt x="262492" y="70257"/>
                    <a:pt x="259606" y="55016"/>
                    <a:pt x="251958" y="41891"/>
                  </a:cubicBezTo>
                  <a:cubicBezTo>
                    <a:pt x="246908" y="33237"/>
                    <a:pt x="240127" y="25977"/>
                    <a:pt x="232431" y="19630"/>
                  </a:cubicBezTo>
                  <a:cubicBezTo>
                    <a:pt x="226178" y="14486"/>
                    <a:pt x="207084" y="-1476"/>
                    <a:pt x="197609" y="110"/>
                  </a:cubicBezTo>
                  <a:cubicBezTo>
                    <a:pt x="194290" y="639"/>
                    <a:pt x="194242" y="25496"/>
                    <a:pt x="194146" y="27563"/>
                  </a:cubicBezTo>
                  <a:cubicBezTo>
                    <a:pt x="192703" y="60737"/>
                    <a:pt x="199677" y="94152"/>
                    <a:pt x="218242" y="122086"/>
                  </a:cubicBezTo>
                  <a:cubicBezTo>
                    <a:pt x="222090" y="127951"/>
                    <a:pt x="237770" y="152952"/>
                    <a:pt x="248399" y="148962"/>
                  </a:cubicBezTo>
                  <a:close/>
                  <a:moveTo>
                    <a:pt x="256095" y="156606"/>
                  </a:moveTo>
                  <a:cubicBezTo>
                    <a:pt x="255085" y="160500"/>
                    <a:pt x="193617" y="149971"/>
                    <a:pt x="169953" y="156510"/>
                  </a:cubicBezTo>
                  <a:cubicBezTo>
                    <a:pt x="147972" y="162568"/>
                    <a:pt x="112717" y="187953"/>
                    <a:pt x="114064" y="195790"/>
                  </a:cubicBezTo>
                  <a:cubicBezTo>
                    <a:pt x="115411" y="203627"/>
                    <a:pt x="166875" y="203002"/>
                    <a:pt x="178129" y="203531"/>
                  </a:cubicBezTo>
                  <a:cubicBezTo>
                    <a:pt x="222042" y="205454"/>
                    <a:pt x="231758" y="189684"/>
                    <a:pt x="256095" y="156606"/>
                  </a:cubicBezTo>
                  <a:close/>
                  <a:moveTo>
                    <a:pt x="153937" y="124538"/>
                  </a:moveTo>
                  <a:cubicBezTo>
                    <a:pt x="137247" y="112230"/>
                    <a:pt x="113583" y="87084"/>
                    <a:pt x="92517" y="82709"/>
                  </a:cubicBezTo>
                  <a:cubicBezTo>
                    <a:pt x="77703" y="79680"/>
                    <a:pt x="13589" y="94008"/>
                    <a:pt x="170" y="98527"/>
                  </a:cubicBezTo>
                  <a:cubicBezTo>
                    <a:pt x="-4062" y="99921"/>
                    <a:pt x="71835" y="159683"/>
                    <a:pt x="102184" y="154683"/>
                  </a:cubicBezTo>
                  <a:cubicBezTo>
                    <a:pt x="117238" y="152231"/>
                    <a:pt x="132918" y="143529"/>
                    <a:pt x="144509" y="133721"/>
                  </a:cubicBezTo>
                  <a:cubicBezTo>
                    <a:pt x="145760" y="132663"/>
                    <a:pt x="153985" y="126653"/>
                    <a:pt x="153937" y="12453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4" name="Google Shape;1254;p20"/>
            <p:cNvSpPr/>
            <p:nvPr/>
          </p:nvSpPr>
          <p:spPr>
            <a:xfrm>
              <a:off x="565462" y="3655089"/>
              <a:ext cx="308648" cy="294969"/>
            </a:xfrm>
            <a:custGeom>
              <a:avLst/>
              <a:gdLst/>
              <a:ahLst/>
              <a:cxnLst/>
              <a:rect l="l" t="t" r="r" b="b"/>
              <a:pathLst>
                <a:path w="617296" h="589938" extrusionOk="0">
                  <a:moveTo>
                    <a:pt x="611950" y="475300"/>
                  </a:moveTo>
                  <a:cubicBezTo>
                    <a:pt x="605553" y="461261"/>
                    <a:pt x="593240" y="449242"/>
                    <a:pt x="572847" y="442751"/>
                  </a:cubicBezTo>
                  <a:cubicBezTo>
                    <a:pt x="564574" y="440059"/>
                    <a:pt x="554666" y="440780"/>
                    <a:pt x="544998" y="444338"/>
                  </a:cubicBezTo>
                  <a:cubicBezTo>
                    <a:pt x="533215" y="448713"/>
                    <a:pt x="521864" y="457175"/>
                    <a:pt x="515130" y="466550"/>
                  </a:cubicBezTo>
                  <a:cubicBezTo>
                    <a:pt x="509358" y="474531"/>
                    <a:pt x="506809" y="483185"/>
                    <a:pt x="508156" y="490878"/>
                  </a:cubicBezTo>
                  <a:cubicBezTo>
                    <a:pt x="509503" y="498570"/>
                    <a:pt x="514216" y="506119"/>
                    <a:pt x="525231" y="511215"/>
                  </a:cubicBezTo>
                  <a:cubicBezTo>
                    <a:pt x="530569" y="513763"/>
                    <a:pt x="536918" y="511504"/>
                    <a:pt x="539419" y="506215"/>
                  </a:cubicBezTo>
                  <a:cubicBezTo>
                    <a:pt x="541968" y="500878"/>
                    <a:pt x="539708" y="494532"/>
                    <a:pt x="534369" y="492032"/>
                  </a:cubicBezTo>
                  <a:cubicBezTo>
                    <a:pt x="532108" y="490926"/>
                    <a:pt x="530521" y="489772"/>
                    <a:pt x="529752" y="488234"/>
                  </a:cubicBezTo>
                  <a:cubicBezTo>
                    <a:pt x="528982" y="486695"/>
                    <a:pt x="529752" y="485012"/>
                    <a:pt x="530569" y="483281"/>
                  </a:cubicBezTo>
                  <a:cubicBezTo>
                    <a:pt x="532012" y="480301"/>
                    <a:pt x="534465" y="477464"/>
                    <a:pt x="537351" y="474868"/>
                  </a:cubicBezTo>
                  <a:cubicBezTo>
                    <a:pt x="545287" y="467656"/>
                    <a:pt x="556927" y="461742"/>
                    <a:pt x="565584" y="464675"/>
                  </a:cubicBezTo>
                  <a:cubicBezTo>
                    <a:pt x="578282" y="469050"/>
                    <a:pt x="586218" y="476214"/>
                    <a:pt x="590065" y="485108"/>
                  </a:cubicBezTo>
                  <a:cubicBezTo>
                    <a:pt x="594394" y="495013"/>
                    <a:pt x="593480" y="506696"/>
                    <a:pt x="589584" y="517850"/>
                  </a:cubicBezTo>
                  <a:cubicBezTo>
                    <a:pt x="581937" y="539678"/>
                    <a:pt x="562313" y="560015"/>
                    <a:pt x="539034" y="562611"/>
                  </a:cubicBezTo>
                  <a:cubicBezTo>
                    <a:pt x="510657" y="565880"/>
                    <a:pt x="490889" y="557755"/>
                    <a:pt x="476749" y="542899"/>
                  </a:cubicBezTo>
                  <a:cubicBezTo>
                    <a:pt x="452989" y="517946"/>
                    <a:pt x="443995" y="476358"/>
                    <a:pt x="436299" y="438905"/>
                  </a:cubicBezTo>
                  <a:cubicBezTo>
                    <a:pt x="431297" y="415202"/>
                    <a:pt x="425814" y="391355"/>
                    <a:pt x="419609" y="367749"/>
                  </a:cubicBezTo>
                  <a:cubicBezTo>
                    <a:pt x="424515" y="357027"/>
                    <a:pt x="431008" y="344238"/>
                    <a:pt x="438127" y="329334"/>
                  </a:cubicBezTo>
                  <a:cubicBezTo>
                    <a:pt x="443225" y="318660"/>
                    <a:pt x="448516" y="307506"/>
                    <a:pt x="452989" y="296400"/>
                  </a:cubicBezTo>
                  <a:cubicBezTo>
                    <a:pt x="462175" y="273515"/>
                    <a:pt x="468813" y="251399"/>
                    <a:pt x="471795" y="237600"/>
                  </a:cubicBezTo>
                  <a:cubicBezTo>
                    <a:pt x="473334" y="231975"/>
                    <a:pt x="470063" y="226109"/>
                    <a:pt x="464388" y="224523"/>
                  </a:cubicBezTo>
                  <a:cubicBezTo>
                    <a:pt x="458760" y="222936"/>
                    <a:pt x="452892" y="226253"/>
                    <a:pt x="451305" y="231879"/>
                  </a:cubicBezTo>
                  <a:cubicBezTo>
                    <a:pt x="447265" y="243465"/>
                    <a:pt x="438367" y="260630"/>
                    <a:pt x="429277" y="279765"/>
                  </a:cubicBezTo>
                  <a:cubicBezTo>
                    <a:pt x="426776" y="285102"/>
                    <a:pt x="424275" y="290583"/>
                    <a:pt x="421870" y="296112"/>
                  </a:cubicBezTo>
                  <a:cubicBezTo>
                    <a:pt x="419513" y="301689"/>
                    <a:pt x="417252" y="307266"/>
                    <a:pt x="415136" y="312843"/>
                  </a:cubicBezTo>
                  <a:cubicBezTo>
                    <a:pt x="412731" y="319141"/>
                    <a:pt x="410471" y="325295"/>
                    <a:pt x="408355" y="331305"/>
                  </a:cubicBezTo>
                  <a:cubicBezTo>
                    <a:pt x="405709" y="322988"/>
                    <a:pt x="403641" y="314430"/>
                    <a:pt x="400611" y="306256"/>
                  </a:cubicBezTo>
                  <a:cubicBezTo>
                    <a:pt x="389789" y="277072"/>
                    <a:pt x="376370" y="248995"/>
                    <a:pt x="359295" y="222696"/>
                  </a:cubicBezTo>
                  <a:cubicBezTo>
                    <a:pt x="351408" y="210628"/>
                    <a:pt x="341981" y="200147"/>
                    <a:pt x="332650" y="189618"/>
                  </a:cubicBezTo>
                  <a:cubicBezTo>
                    <a:pt x="330630" y="184281"/>
                    <a:pt x="328850" y="178848"/>
                    <a:pt x="327455" y="173271"/>
                  </a:cubicBezTo>
                  <a:cubicBezTo>
                    <a:pt x="325772" y="166684"/>
                    <a:pt x="324473" y="160001"/>
                    <a:pt x="323415" y="153318"/>
                  </a:cubicBezTo>
                  <a:cubicBezTo>
                    <a:pt x="321251" y="141491"/>
                    <a:pt x="320385" y="129904"/>
                    <a:pt x="319712" y="118413"/>
                  </a:cubicBezTo>
                  <a:cubicBezTo>
                    <a:pt x="319182" y="110528"/>
                    <a:pt x="318798" y="102691"/>
                    <a:pt x="318605" y="94855"/>
                  </a:cubicBezTo>
                  <a:cubicBezTo>
                    <a:pt x="318124" y="74902"/>
                    <a:pt x="318557" y="54949"/>
                    <a:pt x="319760" y="34228"/>
                  </a:cubicBezTo>
                  <a:cubicBezTo>
                    <a:pt x="320385" y="28410"/>
                    <a:pt x="316152" y="23121"/>
                    <a:pt x="310333" y="22496"/>
                  </a:cubicBezTo>
                  <a:cubicBezTo>
                    <a:pt x="304513" y="21823"/>
                    <a:pt x="299222" y="26054"/>
                    <a:pt x="298597" y="31872"/>
                  </a:cubicBezTo>
                  <a:cubicBezTo>
                    <a:pt x="296000" y="47113"/>
                    <a:pt x="293547" y="61873"/>
                    <a:pt x="292056" y="76681"/>
                  </a:cubicBezTo>
                  <a:cubicBezTo>
                    <a:pt x="290998" y="86922"/>
                    <a:pt x="290372" y="97114"/>
                    <a:pt x="290469" y="107403"/>
                  </a:cubicBezTo>
                  <a:cubicBezTo>
                    <a:pt x="290517" y="115961"/>
                    <a:pt x="291094" y="124615"/>
                    <a:pt x="292248" y="133269"/>
                  </a:cubicBezTo>
                  <a:cubicBezTo>
                    <a:pt x="293210" y="140577"/>
                    <a:pt x="294797" y="147885"/>
                    <a:pt x="296529" y="155241"/>
                  </a:cubicBezTo>
                  <a:cubicBezTo>
                    <a:pt x="290661" y="150482"/>
                    <a:pt x="285418" y="144953"/>
                    <a:pt x="279214" y="140625"/>
                  </a:cubicBezTo>
                  <a:cubicBezTo>
                    <a:pt x="259446" y="126827"/>
                    <a:pt x="237802" y="115865"/>
                    <a:pt x="215437" y="106201"/>
                  </a:cubicBezTo>
                  <a:lnTo>
                    <a:pt x="207886" y="92258"/>
                  </a:lnTo>
                  <a:cubicBezTo>
                    <a:pt x="205289" y="85624"/>
                    <a:pt x="203220" y="78700"/>
                    <a:pt x="201008" y="71681"/>
                  </a:cubicBezTo>
                  <a:cubicBezTo>
                    <a:pt x="199613" y="67113"/>
                    <a:pt x="198314" y="62498"/>
                    <a:pt x="196872" y="57882"/>
                  </a:cubicBezTo>
                  <a:cubicBezTo>
                    <a:pt x="194419" y="50190"/>
                    <a:pt x="191869" y="42593"/>
                    <a:pt x="189753" y="34853"/>
                  </a:cubicBezTo>
                  <a:cubicBezTo>
                    <a:pt x="187348" y="26343"/>
                    <a:pt x="184992" y="18073"/>
                    <a:pt x="183452" y="9659"/>
                  </a:cubicBezTo>
                  <a:cubicBezTo>
                    <a:pt x="182923" y="3842"/>
                    <a:pt x="177729" y="-485"/>
                    <a:pt x="171909" y="44"/>
                  </a:cubicBezTo>
                  <a:cubicBezTo>
                    <a:pt x="166041" y="573"/>
                    <a:pt x="161713" y="5717"/>
                    <a:pt x="162242" y="11583"/>
                  </a:cubicBezTo>
                  <a:cubicBezTo>
                    <a:pt x="162194" y="20958"/>
                    <a:pt x="162675" y="30477"/>
                    <a:pt x="163877" y="40141"/>
                  </a:cubicBezTo>
                  <a:cubicBezTo>
                    <a:pt x="164695" y="46440"/>
                    <a:pt x="165753" y="52738"/>
                    <a:pt x="167292" y="58940"/>
                  </a:cubicBezTo>
                  <a:cubicBezTo>
                    <a:pt x="168831" y="65142"/>
                    <a:pt x="170755" y="71200"/>
                    <a:pt x="173112" y="77114"/>
                  </a:cubicBezTo>
                  <a:cubicBezTo>
                    <a:pt x="175228" y="82498"/>
                    <a:pt x="178018" y="87354"/>
                    <a:pt x="180615" y="92403"/>
                  </a:cubicBezTo>
                  <a:cubicBezTo>
                    <a:pt x="179364" y="92018"/>
                    <a:pt x="178258" y="91393"/>
                    <a:pt x="177007" y="90960"/>
                  </a:cubicBezTo>
                  <a:cubicBezTo>
                    <a:pt x="164983" y="87162"/>
                    <a:pt x="152718" y="83845"/>
                    <a:pt x="140261" y="81152"/>
                  </a:cubicBezTo>
                  <a:cubicBezTo>
                    <a:pt x="127804" y="78460"/>
                    <a:pt x="115251" y="76393"/>
                    <a:pt x="102697" y="75046"/>
                  </a:cubicBezTo>
                  <a:cubicBezTo>
                    <a:pt x="101206" y="74902"/>
                    <a:pt x="8668" y="64950"/>
                    <a:pt x="6311" y="65911"/>
                  </a:cubicBezTo>
                  <a:cubicBezTo>
                    <a:pt x="1116" y="68027"/>
                    <a:pt x="-1385" y="73989"/>
                    <a:pt x="780" y="79181"/>
                  </a:cubicBezTo>
                  <a:cubicBezTo>
                    <a:pt x="1164" y="80143"/>
                    <a:pt x="2848" y="84085"/>
                    <a:pt x="8668" y="85527"/>
                  </a:cubicBezTo>
                  <a:cubicBezTo>
                    <a:pt x="10207" y="85912"/>
                    <a:pt x="13429" y="86489"/>
                    <a:pt x="17806" y="87114"/>
                  </a:cubicBezTo>
                  <a:cubicBezTo>
                    <a:pt x="40556" y="90431"/>
                    <a:pt x="98561" y="97018"/>
                    <a:pt x="100052" y="97211"/>
                  </a:cubicBezTo>
                  <a:cubicBezTo>
                    <a:pt x="111788" y="98701"/>
                    <a:pt x="123572" y="100913"/>
                    <a:pt x="135211" y="103653"/>
                  </a:cubicBezTo>
                  <a:cubicBezTo>
                    <a:pt x="146851" y="106394"/>
                    <a:pt x="158346" y="109711"/>
                    <a:pt x="169552" y="113509"/>
                  </a:cubicBezTo>
                  <a:cubicBezTo>
                    <a:pt x="171524" y="114182"/>
                    <a:pt x="173304" y="115192"/>
                    <a:pt x="175228" y="115865"/>
                  </a:cubicBezTo>
                  <a:cubicBezTo>
                    <a:pt x="173352" y="116923"/>
                    <a:pt x="171332" y="117548"/>
                    <a:pt x="169408" y="118654"/>
                  </a:cubicBezTo>
                  <a:cubicBezTo>
                    <a:pt x="165176" y="121106"/>
                    <a:pt x="160895" y="123990"/>
                    <a:pt x="155171" y="125481"/>
                  </a:cubicBezTo>
                  <a:cubicBezTo>
                    <a:pt x="155171" y="125481"/>
                    <a:pt x="128093" y="132260"/>
                    <a:pt x="127515" y="132116"/>
                  </a:cubicBezTo>
                  <a:cubicBezTo>
                    <a:pt x="127179" y="131875"/>
                    <a:pt x="120878" y="132019"/>
                    <a:pt x="118473" y="133943"/>
                  </a:cubicBezTo>
                  <a:cubicBezTo>
                    <a:pt x="116213" y="135337"/>
                    <a:pt x="115684" y="137452"/>
                    <a:pt x="115058" y="138750"/>
                  </a:cubicBezTo>
                  <a:cubicBezTo>
                    <a:pt x="113808" y="141250"/>
                    <a:pt x="114577" y="143751"/>
                    <a:pt x="115251" y="146155"/>
                  </a:cubicBezTo>
                  <a:cubicBezTo>
                    <a:pt x="115780" y="148030"/>
                    <a:pt x="118329" y="151203"/>
                    <a:pt x="124004" y="152693"/>
                  </a:cubicBezTo>
                  <a:cubicBezTo>
                    <a:pt x="126698" y="153366"/>
                    <a:pt x="134923" y="153462"/>
                    <a:pt x="136269" y="153559"/>
                  </a:cubicBezTo>
                  <a:cubicBezTo>
                    <a:pt x="140406" y="153655"/>
                    <a:pt x="144446" y="153703"/>
                    <a:pt x="148582" y="153559"/>
                  </a:cubicBezTo>
                  <a:cubicBezTo>
                    <a:pt x="152863" y="153414"/>
                    <a:pt x="157095" y="152886"/>
                    <a:pt x="161328" y="152260"/>
                  </a:cubicBezTo>
                  <a:cubicBezTo>
                    <a:pt x="166522" y="151347"/>
                    <a:pt x="171188" y="149953"/>
                    <a:pt x="175372" y="148030"/>
                  </a:cubicBezTo>
                  <a:cubicBezTo>
                    <a:pt x="181769" y="145001"/>
                    <a:pt x="187108" y="141010"/>
                    <a:pt x="192350" y="137260"/>
                  </a:cubicBezTo>
                  <a:cubicBezTo>
                    <a:pt x="196872" y="134039"/>
                    <a:pt x="201441" y="130914"/>
                    <a:pt x="207645" y="129423"/>
                  </a:cubicBezTo>
                  <a:cubicBezTo>
                    <a:pt x="227509" y="138606"/>
                    <a:pt x="246700" y="148943"/>
                    <a:pt x="264256" y="161636"/>
                  </a:cubicBezTo>
                  <a:cubicBezTo>
                    <a:pt x="270701" y="166299"/>
                    <a:pt x="276232" y="172165"/>
                    <a:pt x="282340" y="177309"/>
                  </a:cubicBezTo>
                  <a:cubicBezTo>
                    <a:pt x="274789" y="178271"/>
                    <a:pt x="267141" y="179569"/>
                    <a:pt x="259831" y="181733"/>
                  </a:cubicBezTo>
                  <a:cubicBezTo>
                    <a:pt x="250788" y="184425"/>
                    <a:pt x="242516" y="187983"/>
                    <a:pt x="235638" y="189714"/>
                  </a:cubicBezTo>
                  <a:cubicBezTo>
                    <a:pt x="235638" y="189714"/>
                    <a:pt x="194515" y="201685"/>
                    <a:pt x="192783" y="203031"/>
                  </a:cubicBezTo>
                  <a:cubicBezTo>
                    <a:pt x="191244" y="203945"/>
                    <a:pt x="186675" y="221109"/>
                    <a:pt x="200046" y="221349"/>
                  </a:cubicBezTo>
                  <a:cubicBezTo>
                    <a:pt x="201441" y="221349"/>
                    <a:pt x="204904" y="221061"/>
                    <a:pt x="205337" y="221013"/>
                  </a:cubicBezTo>
                  <a:lnTo>
                    <a:pt x="214571" y="219619"/>
                  </a:lnTo>
                  <a:lnTo>
                    <a:pt x="241217" y="215772"/>
                  </a:lnTo>
                  <a:cubicBezTo>
                    <a:pt x="249826" y="214234"/>
                    <a:pt x="260744" y="211445"/>
                    <a:pt x="272047" y="208176"/>
                  </a:cubicBezTo>
                  <a:cubicBezTo>
                    <a:pt x="280993" y="205580"/>
                    <a:pt x="290132" y="202503"/>
                    <a:pt x="298837" y="201637"/>
                  </a:cubicBezTo>
                  <a:cubicBezTo>
                    <a:pt x="301964" y="201349"/>
                    <a:pt x="304994" y="201156"/>
                    <a:pt x="307928" y="201301"/>
                  </a:cubicBezTo>
                  <a:cubicBezTo>
                    <a:pt x="318172" y="212551"/>
                    <a:pt x="327936" y="224330"/>
                    <a:pt x="336257" y="237504"/>
                  </a:cubicBezTo>
                  <a:cubicBezTo>
                    <a:pt x="351937" y="262216"/>
                    <a:pt x="364009" y="288707"/>
                    <a:pt x="373965" y="316016"/>
                  </a:cubicBezTo>
                  <a:cubicBezTo>
                    <a:pt x="377236" y="324959"/>
                    <a:pt x="379496" y="334286"/>
                    <a:pt x="382286" y="343373"/>
                  </a:cubicBezTo>
                  <a:cubicBezTo>
                    <a:pt x="379977" y="342027"/>
                    <a:pt x="377765" y="340536"/>
                    <a:pt x="375408" y="339286"/>
                  </a:cubicBezTo>
                  <a:cubicBezTo>
                    <a:pt x="365692" y="334430"/>
                    <a:pt x="355496" y="330151"/>
                    <a:pt x="344818" y="326786"/>
                  </a:cubicBezTo>
                  <a:cubicBezTo>
                    <a:pt x="335584" y="323853"/>
                    <a:pt x="326060" y="321497"/>
                    <a:pt x="316730" y="318997"/>
                  </a:cubicBezTo>
                  <a:cubicBezTo>
                    <a:pt x="303262" y="315391"/>
                    <a:pt x="289939" y="312122"/>
                    <a:pt x="277963" y="305727"/>
                  </a:cubicBezTo>
                  <a:cubicBezTo>
                    <a:pt x="273009" y="302650"/>
                    <a:pt x="266420" y="304141"/>
                    <a:pt x="263342" y="309093"/>
                  </a:cubicBezTo>
                  <a:cubicBezTo>
                    <a:pt x="260215" y="314093"/>
                    <a:pt x="261706" y="320632"/>
                    <a:pt x="266661" y="323757"/>
                  </a:cubicBezTo>
                  <a:cubicBezTo>
                    <a:pt x="278685" y="332507"/>
                    <a:pt x="292152" y="339046"/>
                    <a:pt x="306389" y="344431"/>
                  </a:cubicBezTo>
                  <a:cubicBezTo>
                    <a:pt x="314325" y="347459"/>
                    <a:pt x="322405" y="350152"/>
                    <a:pt x="330581" y="352508"/>
                  </a:cubicBezTo>
                  <a:cubicBezTo>
                    <a:pt x="342221" y="355873"/>
                    <a:pt x="354005" y="358469"/>
                    <a:pt x="364923" y="362797"/>
                  </a:cubicBezTo>
                  <a:cubicBezTo>
                    <a:pt x="370214" y="364720"/>
                    <a:pt x="375360" y="366883"/>
                    <a:pt x="380410" y="369287"/>
                  </a:cubicBezTo>
                  <a:cubicBezTo>
                    <a:pt x="384306" y="371162"/>
                    <a:pt x="388154" y="373181"/>
                    <a:pt x="392002" y="375201"/>
                  </a:cubicBezTo>
                  <a:cubicBezTo>
                    <a:pt x="398062" y="398327"/>
                    <a:pt x="403401" y="421597"/>
                    <a:pt x="408258" y="444819"/>
                  </a:cubicBezTo>
                  <a:cubicBezTo>
                    <a:pt x="417397" y="487320"/>
                    <a:pt x="429517" y="533956"/>
                    <a:pt x="456885" y="561986"/>
                  </a:cubicBezTo>
                  <a:cubicBezTo>
                    <a:pt x="476508" y="582131"/>
                    <a:pt x="503442" y="593814"/>
                    <a:pt x="542257" y="588766"/>
                  </a:cubicBezTo>
                  <a:cubicBezTo>
                    <a:pt x="574819" y="584535"/>
                    <a:pt x="603004" y="556697"/>
                    <a:pt x="613104" y="525831"/>
                  </a:cubicBezTo>
                  <a:cubicBezTo>
                    <a:pt x="618827" y="508475"/>
                    <a:pt x="618924" y="490445"/>
                    <a:pt x="611950" y="475300"/>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5" name="Google Shape;1255;p20"/>
            <p:cNvSpPr/>
            <p:nvPr/>
          </p:nvSpPr>
          <p:spPr>
            <a:xfrm>
              <a:off x="1190499" y="4211973"/>
              <a:ext cx="206927" cy="276158"/>
            </a:xfrm>
            <a:custGeom>
              <a:avLst/>
              <a:gdLst/>
              <a:ahLst/>
              <a:cxnLst/>
              <a:rect l="l" t="t" r="r" b="b"/>
              <a:pathLst>
                <a:path w="413855" h="552317" extrusionOk="0">
                  <a:moveTo>
                    <a:pt x="195783" y="54294"/>
                  </a:moveTo>
                  <a:cubicBezTo>
                    <a:pt x="160576" y="79680"/>
                    <a:pt x="118491" y="86891"/>
                    <a:pt x="76213" y="83670"/>
                  </a:cubicBezTo>
                  <a:cubicBezTo>
                    <a:pt x="61063" y="82516"/>
                    <a:pt x="45575" y="80160"/>
                    <a:pt x="31291" y="74631"/>
                  </a:cubicBezTo>
                  <a:cubicBezTo>
                    <a:pt x="28501" y="73574"/>
                    <a:pt x="20517" y="71218"/>
                    <a:pt x="20998" y="66843"/>
                  </a:cubicBezTo>
                  <a:lnTo>
                    <a:pt x="10417" y="62131"/>
                  </a:lnTo>
                  <a:cubicBezTo>
                    <a:pt x="36245" y="15302"/>
                    <a:pt x="104013" y="-5996"/>
                    <a:pt x="153553" y="1456"/>
                  </a:cubicBezTo>
                  <a:cubicBezTo>
                    <a:pt x="173225" y="4389"/>
                    <a:pt x="191069" y="12802"/>
                    <a:pt x="208865" y="21505"/>
                  </a:cubicBezTo>
                  <a:cubicBezTo>
                    <a:pt x="210308" y="22226"/>
                    <a:pt x="223775" y="27274"/>
                    <a:pt x="222813" y="29582"/>
                  </a:cubicBezTo>
                  <a:cubicBezTo>
                    <a:pt x="218533" y="39726"/>
                    <a:pt x="204056" y="48284"/>
                    <a:pt x="195783" y="54294"/>
                  </a:cubicBezTo>
                  <a:close/>
                  <a:moveTo>
                    <a:pt x="198669" y="183866"/>
                  </a:moveTo>
                  <a:cubicBezTo>
                    <a:pt x="198476" y="181654"/>
                    <a:pt x="200496" y="188001"/>
                    <a:pt x="202084" y="189539"/>
                  </a:cubicBezTo>
                  <a:cubicBezTo>
                    <a:pt x="205546" y="192760"/>
                    <a:pt x="209298" y="195741"/>
                    <a:pt x="213194" y="198434"/>
                  </a:cubicBezTo>
                  <a:cubicBezTo>
                    <a:pt x="225603" y="207088"/>
                    <a:pt x="239503" y="213963"/>
                    <a:pt x="253740" y="218867"/>
                  </a:cubicBezTo>
                  <a:cubicBezTo>
                    <a:pt x="295536" y="233195"/>
                    <a:pt x="336178" y="222858"/>
                    <a:pt x="377013" y="210165"/>
                  </a:cubicBezTo>
                  <a:cubicBezTo>
                    <a:pt x="386776" y="207088"/>
                    <a:pt x="396492" y="203818"/>
                    <a:pt x="406304" y="200886"/>
                  </a:cubicBezTo>
                  <a:cubicBezTo>
                    <a:pt x="407073" y="200693"/>
                    <a:pt x="413903" y="199443"/>
                    <a:pt x="413855" y="198337"/>
                  </a:cubicBezTo>
                  <a:cubicBezTo>
                    <a:pt x="413711" y="195741"/>
                    <a:pt x="404765" y="191222"/>
                    <a:pt x="403081" y="190020"/>
                  </a:cubicBezTo>
                  <a:cubicBezTo>
                    <a:pt x="390817" y="181173"/>
                    <a:pt x="378552" y="172423"/>
                    <a:pt x="365758" y="164394"/>
                  </a:cubicBezTo>
                  <a:cubicBezTo>
                    <a:pt x="307464" y="127999"/>
                    <a:pt x="245034" y="127662"/>
                    <a:pt x="188568" y="168529"/>
                  </a:cubicBezTo>
                  <a:lnTo>
                    <a:pt x="198669" y="183866"/>
                  </a:lnTo>
                  <a:close/>
                  <a:moveTo>
                    <a:pt x="44758" y="101363"/>
                  </a:moveTo>
                  <a:cubicBezTo>
                    <a:pt x="42065" y="98334"/>
                    <a:pt x="39275" y="95353"/>
                    <a:pt x="36149" y="92757"/>
                  </a:cubicBezTo>
                  <a:cubicBezTo>
                    <a:pt x="35860" y="92516"/>
                    <a:pt x="31627" y="89728"/>
                    <a:pt x="31627" y="89872"/>
                  </a:cubicBezTo>
                  <a:lnTo>
                    <a:pt x="11571" y="80689"/>
                  </a:lnTo>
                  <a:cubicBezTo>
                    <a:pt x="-10890" y="134105"/>
                    <a:pt x="990" y="178962"/>
                    <a:pt x="33070" y="226127"/>
                  </a:cubicBezTo>
                  <a:cubicBezTo>
                    <a:pt x="39515" y="235550"/>
                    <a:pt x="59572" y="267234"/>
                    <a:pt x="73664" y="267186"/>
                  </a:cubicBezTo>
                  <a:cubicBezTo>
                    <a:pt x="74530" y="267186"/>
                    <a:pt x="78233" y="259734"/>
                    <a:pt x="78570" y="259157"/>
                  </a:cubicBezTo>
                  <a:cubicBezTo>
                    <a:pt x="84919" y="248435"/>
                    <a:pt x="88767" y="236704"/>
                    <a:pt x="90787" y="224348"/>
                  </a:cubicBezTo>
                  <a:cubicBezTo>
                    <a:pt x="96222" y="190741"/>
                    <a:pt x="82226" y="157230"/>
                    <a:pt x="65151" y="129393"/>
                  </a:cubicBezTo>
                  <a:cubicBezTo>
                    <a:pt x="59091" y="119537"/>
                    <a:pt x="52357" y="110017"/>
                    <a:pt x="44758" y="101363"/>
                  </a:cubicBezTo>
                  <a:close/>
                  <a:moveTo>
                    <a:pt x="203430" y="196991"/>
                  </a:moveTo>
                  <a:lnTo>
                    <a:pt x="185682" y="176173"/>
                  </a:lnTo>
                  <a:cubicBezTo>
                    <a:pt x="168271" y="189155"/>
                    <a:pt x="152159" y="202857"/>
                    <a:pt x="144175" y="224156"/>
                  </a:cubicBezTo>
                  <a:cubicBezTo>
                    <a:pt x="138403" y="239589"/>
                    <a:pt x="137249" y="256320"/>
                    <a:pt x="137393" y="272715"/>
                  </a:cubicBezTo>
                  <a:cubicBezTo>
                    <a:pt x="137489" y="282475"/>
                    <a:pt x="138114" y="292235"/>
                    <a:pt x="139605" y="301899"/>
                  </a:cubicBezTo>
                  <a:cubicBezTo>
                    <a:pt x="143453" y="327188"/>
                    <a:pt x="146050" y="352189"/>
                    <a:pt x="172167" y="333919"/>
                  </a:cubicBezTo>
                  <a:cubicBezTo>
                    <a:pt x="176207" y="331130"/>
                    <a:pt x="179863" y="327669"/>
                    <a:pt x="183133" y="323967"/>
                  </a:cubicBezTo>
                  <a:cubicBezTo>
                    <a:pt x="188376" y="318005"/>
                    <a:pt x="193089" y="311322"/>
                    <a:pt x="196889" y="304303"/>
                  </a:cubicBezTo>
                  <a:cubicBezTo>
                    <a:pt x="214300" y="272282"/>
                    <a:pt x="220986" y="230214"/>
                    <a:pt x="203430" y="196991"/>
                  </a:cubicBezTo>
                  <a:close/>
                  <a:moveTo>
                    <a:pt x="371289" y="294206"/>
                  </a:moveTo>
                  <a:cubicBezTo>
                    <a:pt x="358303" y="286033"/>
                    <a:pt x="343152" y="282763"/>
                    <a:pt x="328098" y="281802"/>
                  </a:cubicBezTo>
                  <a:cubicBezTo>
                    <a:pt x="307031" y="280504"/>
                    <a:pt x="286831" y="284735"/>
                    <a:pt x="267015" y="291562"/>
                  </a:cubicBezTo>
                  <a:lnTo>
                    <a:pt x="264177" y="295649"/>
                  </a:lnTo>
                  <a:cubicBezTo>
                    <a:pt x="259944" y="306466"/>
                    <a:pt x="284666" y="323149"/>
                    <a:pt x="290390" y="327236"/>
                  </a:cubicBezTo>
                  <a:cubicBezTo>
                    <a:pt x="317901" y="346900"/>
                    <a:pt x="351185" y="354785"/>
                    <a:pt x="384420" y="353968"/>
                  </a:cubicBezTo>
                  <a:cubicBezTo>
                    <a:pt x="386440" y="353920"/>
                    <a:pt x="411306" y="354401"/>
                    <a:pt x="411931" y="350987"/>
                  </a:cubicBezTo>
                  <a:cubicBezTo>
                    <a:pt x="413711" y="341275"/>
                    <a:pt x="398175" y="321274"/>
                    <a:pt x="393125" y="314736"/>
                  </a:cubicBezTo>
                  <a:cubicBezTo>
                    <a:pt x="386969" y="306707"/>
                    <a:pt x="379850" y="299591"/>
                    <a:pt x="371289" y="294206"/>
                  </a:cubicBezTo>
                  <a:close/>
                  <a:moveTo>
                    <a:pt x="256722" y="287571"/>
                  </a:moveTo>
                  <a:cubicBezTo>
                    <a:pt x="223054" y="311947"/>
                    <a:pt x="207086" y="321611"/>
                    <a:pt x="208096" y="366853"/>
                  </a:cubicBezTo>
                  <a:cubicBezTo>
                    <a:pt x="208384" y="378440"/>
                    <a:pt x="206653" y="431374"/>
                    <a:pt x="214445" y="432961"/>
                  </a:cubicBezTo>
                  <a:cubicBezTo>
                    <a:pt x="222284" y="434548"/>
                    <a:pt x="248449" y="398729"/>
                    <a:pt x="254942" y="376276"/>
                  </a:cubicBezTo>
                  <a:cubicBezTo>
                    <a:pt x="262012" y="352045"/>
                    <a:pt x="252778" y="288533"/>
                    <a:pt x="256722" y="287571"/>
                  </a:cubicBezTo>
                  <a:close/>
                  <a:moveTo>
                    <a:pt x="286494" y="393344"/>
                  </a:moveTo>
                  <a:cubicBezTo>
                    <a:pt x="284378" y="393248"/>
                    <a:pt x="278269" y="401566"/>
                    <a:pt x="277163" y="402864"/>
                  </a:cubicBezTo>
                  <a:cubicBezTo>
                    <a:pt x="267063" y="414595"/>
                    <a:pt x="258068" y="430509"/>
                    <a:pt x="255231" y="445990"/>
                  </a:cubicBezTo>
                  <a:cubicBezTo>
                    <a:pt x="249603" y="477145"/>
                    <a:pt x="307753" y="556475"/>
                    <a:pt x="309244" y="552148"/>
                  </a:cubicBezTo>
                  <a:cubicBezTo>
                    <a:pt x="314054" y="538445"/>
                    <a:pt x="329781" y="472770"/>
                    <a:pt x="327040" y="457433"/>
                  </a:cubicBezTo>
                  <a:cubicBezTo>
                    <a:pt x="323144" y="435653"/>
                    <a:pt x="298470" y="410845"/>
                    <a:pt x="286494" y="393344"/>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6" name="Google Shape;1256;p20"/>
            <p:cNvSpPr/>
            <p:nvPr/>
          </p:nvSpPr>
          <p:spPr>
            <a:xfrm>
              <a:off x="1087068" y="4140303"/>
              <a:ext cx="291269" cy="321796"/>
            </a:xfrm>
            <a:custGeom>
              <a:avLst/>
              <a:gdLst/>
              <a:ahLst/>
              <a:cxnLst/>
              <a:rect l="l" t="t" r="r" b="b"/>
              <a:pathLst>
                <a:path w="582539" h="643593" extrusionOk="0">
                  <a:moveTo>
                    <a:pt x="512593" y="628082"/>
                  </a:moveTo>
                  <a:lnTo>
                    <a:pt x="512593" y="626880"/>
                  </a:lnTo>
                  <a:cubicBezTo>
                    <a:pt x="514565" y="628323"/>
                    <a:pt x="515864" y="629861"/>
                    <a:pt x="513411" y="630390"/>
                  </a:cubicBezTo>
                  <a:cubicBezTo>
                    <a:pt x="513218" y="629717"/>
                    <a:pt x="512930" y="629044"/>
                    <a:pt x="512593" y="628467"/>
                  </a:cubicBezTo>
                  <a:lnTo>
                    <a:pt x="512593" y="628082"/>
                  </a:lnTo>
                  <a:close/>
                  <a:moveTo>
                    <a:pt x="382009" y="435287"/>
                  </a:moveTo>
                  <a:cubicBezTo>
                    <a:pt x="382057" y="435768"/>
                    <a:pt x="382057" y="436297"/>
                    <a:pt x="382057" y="436826"/>
                  </a:cubicBezTo>
                  <a:cubicBezTo>
                    <a:pt x="387108" y="437739"/>
                    <a:pt x="385713" y="436681"/>
                    <a:pt x="382009" y="435287"/>
                  </a:cubicBezTo>
                  <a:close/>
                  <a:moveTo>
                    <a:pt x="573051" y="456778"/>
                  </a:moveTo>
                  <a:cubicBezTo>
                    <a:pt x="564682" y="455048"/>
                    <a:pt x="556458" y="452451"/>
                    <a:pt x="547993" y="449855"/>
                  </a:cubicBezTo>
                  <a:cubicBezTo>
                    <a:pt x="540345" y="447499"/>
                    <a:pt x="532794" y="444711"/>
                    <a:pt x="525146" y="442066"/>
                  </a:cubicBezTo>
                  <a:cubicBezTo>
                    <a:pt x="520577" y="440480"/>
                    <a:pt x="516008" y="439037"/>
                    <a:pt x="511439" y="437451"/>
                  </a:cubicBezTo>
                  <a:cubicBezTo>
                    <a:pt x="504513" y="435047"/>
                    <a:pt x="497635" y="432787"/>
                    <a:pt x="491045" y="429951"/>
                  </a:cubicBezTo>
                  <a:lnTo>
                    <a:pt x="477290" y="421873"/>
                  </a:lnTo>
                  <a:cubicBezTo>
                    <a:pt x="468151" y="398795"/>
                    <a:pt x="457762" y="376439"/>
                    <a:pt x="444536" y="355958"/>
                  </a:cubicBezTo>
                  <a:cubicBezTo>
                    <a:pt x="440063" y="349034"/>
                    <a:pt x="434291" y="343073"/>
                    <a:pt x="429289" y="336486"/>
                  </a:cubicBezTo>
                  <a:cubicBezTo>
                    <a:pt x="436792" y="338457"/>
                    <a:pt x="444247" y="340284"/>
                    <a:pt x="451702" y="341486"/>
                  </a:cubicBezTo>
                  <a:cubicBezTo>
                    <a:pt x="460360" y="342832"/>
                    <a:pt x="468969" y="343601"/>
                    <a:pt x="477626" y="343842"/>
                  </a:cubicBezTo>
                  <a:cubicBezTo>
                    <a:pt x="487871" y="344130"/>
                    <a:pt x="498116" y="343697"/>
                    <a:pt x="508409" y="342880"/>
                  </a:cubicBezTo>
                  <a:cubicBezTo>
                    <a:pt x="523223" y="341630"/>
                    <a:pt x="538084" y="339467"/>
                    <a:pt x="553331" y="337159"/>
                  </a:cubicBezTo>
                  <a:cubicBezTo>
                    <a:pt x="559199" y="336582"/>
                    <a:pt x="563480" y="331390"/>
                    <a:pt x="562951" y="325572"/>
                  </a:cubicBezTo>
                  <a:cubicBezTo>
                    <a:pt x="562422" y="319706"/>
                    <a:pt x="557227" y="315427"/>
                    <a:pt x="551359" y="315956"/>
                  </a:cubicBezTo>
                  <a:cubicBezTo>
                    <a:pt x="530629" y="316774"/>
                    <a:pt x="510669" y="316870"/>
                    <a:pt x="490757" y="315956"/>
                  </a:cubicBezTo>
                  <a:cubicBezTo>
                    <a:pt x="482917" y="315620"/>
                    <a:pt x="475077" y="315043"/>
                    <a:pt x="467189" y="314370"/>
                  </a:cubicBezTo>
                  <a:cubicBezTo>
                    <a:pt x="455790" y="313408"/>
                    <a:pt x="444199" y="312302"/>
                    <a:pt x="432463" y="309802"/>
                  </a:cubicBezTo>
                  <a:cubicBezTo>
                    <a:pt x="425826" y="308552"/>
                    <a:pt x="419140" y="307062"/>
                    <a:pt x="412599" y="305187"/>
                  </a:cubicBezTo>
                  <a:cubicBezTo>
                    <a:pt x="407020" y="303600"/>
                    <a:pt x="401585" y="301677"/>
                    <a:pt x="396294" y="299465"/>
                  </a:cubicBezTo>
                  <a:cubicBezTo>
                    <a:pt x="385953" y="289657"/>
                    <a:pt x="375757" y="279801"/>
                    <a:pt x="363877" y="271435"/>
                  </a:cubicBezTo>
                  <a:cubicBezTo>
                    <a:pt x="338049" y="253358"/>
                    <a:pt x="310297" y="238982"/>
                    <a:pt x="281390" y="227251"/>
                  </a:cubicBezTo>
                  <a:cubicBezTo>
                    <a:pt x="272829" y="223790"/>
                    <a:pt x="263835" y="221338"/>
                    <a:pt x="255081" y="218309"/>
                  </a:cubicBezTo>
                  <a:cubicBezTo>
                    <a:pt x="261526" y="216097"/>
                    <a:pt x="268115" y="213789"/>
                    <a:pt x="274945" y="211241"/>
                  </a:cubicBezTo>
                  <a:cubicBezTo>
                    <a:pt x="280524" y="209174"/>
                    <a:pt x="286200" y="206962"/>
                    <a:pt x="291827" y="204606"/>
                  </a:cubicBezTo>
                  <a:cubicBezTo>
                    <a:pt x="297407" y="202298"/>
                    <a:pt x="302938" y="199847"/>
                    <a:pt x="308325" y="197346"/>
                  </a:cubicBezTo>
                  <a:cubicBezTo>
                    <a:pt x="327612" y="188404"/>
                    <a:pt x="344975" y="179701"/>
                    <a:pt x="356614" y="175807"/>
                  </a:cubicBezTo>
                  <a:cubicBezTo>
                    <a:pt x="362290" y="174317"/>
                    <a:pt x="365704" y="168451"/>
                    <a:pt x="364165" y="162778"/>
                  </a:cubicBezTo>
                  <a:cubicBezTo>
                    <a:pt x="362674" y="157105"/>
                    <a:pt x="356855" y="153739"/>
                    <a:pt x="351179" y="155230"/>
                  </a:cubicBezTo>
                  <a:cubicBezTo>
                    <a:pt x="337279" y="158066"/>
                    <a:pt x="315010" y="164461"/>
                    <a:pt x="291875" y="173499"/>
                  </a:cubicBezTo>
                  <a:cubicBezTo>
                    <a:pt x="280717" y="177875"/>
                    <a:pt x="269414" y="183067"/>
                    <a:pt x="258688" y="188067"/>
                  </a:cubicBezTo>
                  <a:cubicBezTo>
                    <a:pt x="243634" y="195135"/>
                    <a:pt x="230696" y="201481"/>
                    <a:pt x="219874" y="206289"/>
                  </a:cubicBezTo>
                  <a:cubicBezTo>
                    <a:pt x="196451" y="199414"/>
                    <a:pt x="172787" y="193308"/>
                    <a:pt x="149219" y="187683"/>
                  </a:cubicBezTo>
                  <a:cubicBezTo>
                    <a:pt x="111656" y="178932"/>
                    <a:pt x="69907" y="168691"/>
                    <a:pt x="45570" y="143306"/>
                  </a:cubicBezTo>
                  <a:cubicBezTo>
                    <a:pt x="31237" y="128354"/>
                    <a:pt x="23830" y="107824"/>
                    <a:pt x="27630" y="78833"/>
                  </a:cubicBezTo>
                  <a:cubicBezTo>
                    <a:pt x="30756" y="54938"/>
                    <a:pt x="51390" y="34985"/>
                    <a:pt x="73370" y="27533"/>
                  </a:cubicBezTo>
                  <a:cubicBezTo>
                    <a:pt x="84625" y="23687"/>
                    <a:pt x="96409" y="22965"/>
                    <a:pt x="106269" y="27677"/>
                  </a:cubicBezTo>
                  <a:cubicBezTo>
                    <a:pt x="115070" y="31908"/>
                    <a:pt x="122045" y="40274"/>
                    <a:pt x="126133" y="53399"/>
                  </a:cubicBezTo>
                  <a:cubicBezTo>
                    <a:pt x="128922" y="62486"/>
                    <a:pt x="122814" y="74506"/>
                    <a:pt x="115455" y="82631"/>
                  </a:cubicBezTo>
                  <a:cubicBezTo>
                    <a:pt x="112762" y="85612"/>
                    <a:pt x="109876" y="88112"/>
                    <a:pt x="106846" y="89554"/>
                  </a:cubicBezTo>
                  <a:cubicBezTo>
                    <a:pt x="105114" y="90372"/>
                    <a:pt x="103431" y="91189"/>
                    <a:pt x="101940" y="90372"/>
                  </a:cubicBezTo>
                  <a:cubicBezTo>
                    <a:pt x="100401" y="89554"/>
                    <a:pt x="99295" y="87823"/>
                    <a:pt x="98188" y="85419"/>
                  </a:cubicBezTo>
                  <a:cubicBezTo>
                    <a:pt x="95832" y="80035"/>
                    <a:pt x="89579" y="77583"/>
                    <a:pt x="84192" y="79938"/>
                  </a:cubicBezTo>
                  <a:cubicBezTo>
                    <a:pt x="78805" y="82294"/>
                    <a:pt x="76352" y="88545"/>
                    <a:pt x="78709" y="93929"/>
                  </a:cubicBezTo>
                  <a:cubicBezTo>
                    <a:pt x="83567" y="105420"/>
                    <a:pt x="91118" y="110420"/>
                    <a:pt x="98814" y="111911"/>
                  </a:cubicBezTo>
                  <a:cubicBezTo>
                    <a:pt x="106605" y="113401"/>
                    <a:pt x="115455" y="110901"/>
                    <a:pt x="123632" y="104939"/>
                  </a:cubicBezTo>
                  <a:cubicBezTo>
                    <a:pt x="133059" y="98160"/>
                    <a:pt x="141668" y="86670"/>
                    <a:pt x="146189" y="74746"/>
                  </a:cubicBezTo>
                  <a:cubicBezTo>
                    <a:pt x="149845" y="65130"/>
                    <a:pt x="150711" y="55226"/>
                    <a:pt x="148306" y="46812"/>
                  </a:cubicBezTo>
                  <a:cubicBezTo>
                    <a:pt x="142293" y="25898"/>
                    <a:pt x="130606" y="13061"/>
                    <a:pt x="116850" y="6186"/>
                  </a:cubicBezTo>
                  <a:cubicBezTo>
                    <a:pt x="101603" y="-1507"/>
                    <a:pt x="83278" y="-1747"/>
                    <a:pt x="65579" y="3926"/>
                  </a:cubicBezTo>
                  <a:cubicBezTo>
                    <a:pt x="34748" y="13782"/>
                    <a:pt x="6467" y="41956"/>
                    <a:pt x="1561" y="75179"/>
                  </a:cubicBezTo>
                  <a:cubicBezTo>
                    <a:pt x="-4210" y="114218"/>
                    <a:pt x="6515" y="141816"/>
                    <a:pt x="25562" y="162201"/>
                  </a:cubicBezTo>
                  <a:cubicBezTo>
                    <a:pt x="52977" y="191529"/>
                    <a:pt x="99824" y="205183"/>
                    <a:pt x="142582" y="215568"/>
                  </a:cubicBezTo>
                  <a:cubicBezTo>
                    <a:pt x="165620" y="221001"/>
                    <a:pt x="188803" y="227011"/>
                    <a:pt x="211746" y="233694"/>
                  </a:cubicBezTo>
                  <a:cubicBezTo>
                    <a:pt x="213718" y="237732"/>
                    <a:pt x="215738" y="241771"/>
                    <a:pt x="217517" y="245954"/>
                  </a:cubicBezTo>
                  <a:cubicBezTo>
                    <a:pt x="219826" y="251194"/>
                    <a:pt x="221894" y="256531"/>
                    <a:pt x="223722" y="261964"/>
                  </a:cubicBezTo>
                  <a:cubicBezTo>
                    <a:pt x="227810" y="273359"/>
                    <a:pt x="230167" y="285522"/>
                    <a:pt x="233293" y="297638"/>
                  </a:cubicBezTo>
                  <a:cubicBezTo>
                    <a:pt x="235457" y="306052"/>
                    <a:pt x="237959" y="314418"/>
                    <a:pt x="240796" y="322639"/>
                  </a:cubicBezTo>
                  <a:cubicBezTo>
                    <a:pt x="245895" y="337351"/>
                    <a:pt x="252099" y="351390"/>
                    <a:pt x="260612" y="363939"/>
                  </a:cubicBezTo>
                  <a:cubicBezTo>
                    <a:pt x="263546" y="368987"/>
                    <a:pt x="270087" y="370718"/>
                    <a:pt x="275138" y="367785"/>
                  </a:cubicBezTo>
                  <a:cubicBezTo>
                    <a:pt x="280236" y="364852"/>
                    <a:pt x="281967" y="358313"/>
                    <a:pt x="279034" y="353265"/>
                  </a:cubicBezTo>
                  <a:cubicBezTo>
                    <a:pt x="272877" y="340765"/>
                    <a:pt x="269847" y="326966"/>
                    <a:pt x="266528" y="313023"/>
                  </a:cubicBezTo>
                  <a:cubicBezTo>
                    <a:pt x="264268" y="303311"/>
                    <a:pt x="262103" y="293552"/>
                    <a:pt x="259362" y="283984"/>
                  </a:cubicBezTo>
                  <a:cubicBezTo>
                    <a:pt x="256235" y="272974"/>
                    <a:pt x="252195" y="262349"/>
                    <a:pt x="247530" y="252252"/>
                  </a:cubicBezTo>
                  <a:cubicBezTo>
                    <a:pt x="246183" y="249512"/>
                    <a:pt x="244596" y="246964"/>
                    <a:pt x="243153" y="244271"/>
                  </a:cubicBezTo>
                  <a:cubicBezTo>
                    <a:pt x="252388" y="247396"/>
                    <a:pt x="261815" y="249992"/>
                    <a:pt x="270857" y="253598"/>
                  </a:cubicBezTo>
                  <a:cubicBezTo>
                    <a:pt x="297888" y="264416"/>
                    <a:pt x="324004" y="277349"/>
                    <a:pt x="348341" y="293984"/>
                  </a:cubicBezTo>
                  <a:cubicBezTo>
                    <a:pt x="361424" y="302879"/>
                    <a:pt x="373015" y="313264"/>
                    <a:pt x="384126" y="324082"/>
                  </a:cubicBezTo>
                  <a:cubicBezTo>
                    <a:pt x="384222" y="327159"/>
                    <a:pt x="383981" y="330380"/>
                    <a:pt x="383597" y="333697"/>
                  </a:cubicBezTo>
                  <a:cubicBezTo>
                    <a:pt x="382539" y="342736"/>
                    <a:pt x="379220" y="352111"/>
                    <a:pt x="376430" y="361342"/>
                  </a:cubicBezTo>
                  <a:cubicBezTo>
                    <a:pt x="372919" y="372881"/>
                    <a:pt x="369889" y="384035"/>
                    <a:pt x="368158" y="392834"/>
                  </a:cubicBezTo>
                  <a:lnTo>
                    <a:pt x="363781" y="420191"/>
                  </a:lnTo>
                  <a:lnTo>
                    <a:pt x="362193" y="429614"/>
                  </a:lnTo>
                  <a:cubicBezTo>
                    <a:pt x="362097" y="430095"/>
                    <a:pt x="361760" y="433556"/>
                    <a:pt x="361760" y="434951"/>
                  </a:cubicBezTo>
                  <a:cubicBezTo>
                    <a:pt x="361760" y="435864"/>
                    <a:pt x="361712" y="436489"/>
                    <a:pt x="361712" y="436778"/>
                  </a:cubicBezTo>
                  <a:cubicBezTo>
                    <a:pt x="362242" y="440432"/>
                    <a:pt x="363588" y="442403"/>
                    <a:pt x="364262" y="443076"/>
                  </a:cubicBezTo>
                  <a:cubicBezTo>
                    <a:pt x="367484" y="446105"/>
                    <a:pt x="370658" y="447355"/>
                    <a:pt x="374121" y="446249"/>
                  </a:cubicBezTo>
                  <a:cubicBezTo>
                    <a:pt x="375757" y="445768"/>
                    <a:pt x="378258" y="445240"/>
                    <a:pt x="379989" y="442499"/>
                  </a:cubicBezTo>
                  <a:cubicBezTo>
                    <a:pt x="381336" y="440816"/>
                    <a:pt x="382009" y="438797"/>
                    <a:pt x="382106" y="436826"/>
                  </a:cubicBezTo>
                  <a:cubicBezTo>
                    <a:pt x="381769" y="436730"/>
                    <a:pt x="381769" y="435960"/>
                    <a:pt x="381961" y="435239"/>
                  </a:cubicBezTo>
                  <a:lnTo>
                    <a:pt x="382057" y="435287"/>
                  </a:lnTo>
                  <a:lnTo>
                    <a:pt x="382057" y="435047"/>
                  </a:lnTo>
                  <a:cubicBezTo>
                    <a:pt x="382202" y="434470"/>
                    <a:pt x="382490" y="433989"/>
                    <a:pt x="382779" y="434037"/>
                  </a:cubicBezTo>
                  <a:cubicBezTo>
                    <a:pt x="382827" y="434037"/>
                    <a:pt x="382827" y="434085"/>
                    <a:pt x="382827" y="434133"/>
                  </a:cubicBezTo>
                  <a:lnTo>
                    <a:pt x="385809" y="425672"/>
                  </a:lnTo>
                  <a:lnTo>
                    <a:pt x="394130" y="398795"/>
                  </a:lnTo>
                  <a:cubicBezTo>
                    <a:pt x="396054" y="391728"/>
                    <a:pt x="399805" y="383266"/>
                    <a:pt x="402691" y="373987"/>
                  </a:cubicBezTo>
                  <a:cubicBezTo>
                    <a:pt x="405000" y="366583"/>
                    <a:pt x="406443" y="358746"/>
                    <a:pt x="407597" y="351005"/>
                  </a:cubicBezTo>
                  <a:cubicBezTo>
                    <a:pt x="412695" y="357448"/>
                    <a:pt x="418467" y="363314"/>
                    <a:pt x="423036" y="370141"/>
                  </a:cubicBezTo>
                  <a:cubicBezTo>
                    <a:pt x="435253" y="388411"/>
                    <a:pt x="445113" y="408315"/>
                    <a:pt x="453818" y="428941"/>
                  </a:cubicBezTo>
                  <a:cubicBezTo>
                    <a:pt x="452279" y="435479"/>
                    <a:pt x="448960" y="440287"/>
                    <a:pt x="445594" y="444951"/>
                  </a:cubicBezTo>
                  <a:cubicBezTo>
                    <a:pt x="441698" y="450288"/>
                    <a:pt x="437610" y="455673"/>
                    <a:pt x="434483" y="462211"/>
                  </a:cubicBezTo>
                  <a:cubicBezTo>
                    <a:pt x="432463" y="466442"/>
                    <a:pt x="430972" y="471154"/>
                    <a:pt x="429962" y="476394"/>
                  </a:cubicBezTo>
                  <a:cubicBezTo>
                    <a:pt x="429241" y="480721"/>
                    <a:pt x="428664" y="485049"/>
                    <a:pt x="428423" y="489424"/>
                  </a:cubicBezTo>
                  <a:cubicBezTo>
                    <a:pt x="428183" y="493655"/>
                    <a:pt x="428135" y="497789"/>
                    <a:pt x="428183" y="502020"/>
                  </a:cubicBezTo>
                  <a:cubicBezTo>
                    <a:pt x="428231" y="503415"/>
                    <a:pt x="428135" y="511780"/>
                    <a:pt x="428760" y="514521"/>
                  </a:cubicBezTo>
                  <a:cubicBezTo>
                    <a:pt x="430010" y="520002"/>
                    <a:pt x="432848" y="522598"/>
                    <a:pt x="434579" y="523223"/>
                  </a:cubicBezTo>
                  <a:cubicBezTo>
                    <a:pt x="437129" y="524184"/>
                    <a:pt x="439678" y="525146"/>
                    <a:pt x="442419" y="523896"/>
                  </a:cubicBezTo>
                  <a:cubicBezTo>
                    <a:pt x="443766" y="523271"/>
                    <a:pt x="445979" y="522790"/>
                    <a:pt x="447470" y="520434"/>
                  </a:cubicBezTo>
                  <a:cubicBezTo>
                    <a:pt x="449394" y="518030"/>
                    <a:pt x="450115" y="515050"/>
                    <a:pt x="449586" y="512213"/>
                  </a:cubicBezTo>
                  <a:cubicBezTo>
                    <a:pt x="449538" y="512261"/>
                    <a:pt x="449442" y="512261"/>
                    <a:pt x="449297" y="512261"/>
                  </a:cubicBezTo>
                  <a:cubicBezTo>
                    <a:pt x="448672" y="512261"/>
                    <a:pt x="448672" y="511444"/>
                    <a:pt x="448912" y="510338"/>
                  </a:cubicBezTo>
                  <a:lnTo>
                    <a:pt x="449249" y="510819"/>
                  </a:lnTo>
                  <a:cubicBezTo>
                    <a:pt x="449153" y="510578"/>
                    <a:pt x="449057" y="510338"/>
                    <a:pt x="448960" y="510097"/>
                  </a:cubicBezTo>
                  <a:cubicBezTo>
                    <a:pt x="449538" y="507886"/>
                    <a:pt x="451029" y="504761"/>
                    <a:pt x="451173" y="504184"/>
                  </a:cubicBezTo>
                  <a:lnTo>
                    <a:pt x="456704" y="482933"/>
                  </a:lnTo>
                  <a:cubicBezTo>
                    <a:pt x="458291" y="476971"/>
                    <a:pt x="461321" y="472596"/>
                    <a:pt x="463919" y="468221"/>
                  </a:cubicBezTo>
                  <a:cubicBezTo>
                    <a:pt x="464977" y="466346"/>
                    <a:pt x="465650" y="464423"/>
                    <a:pt x="466660" y="462596"/>
                  </a:cubicBezTo>
                  <a:cubicBezTo>
                    <a:pt x="467286" y="464567"/>
                    <a:pt x="468247" y="466394"/>
                    <a:pt x="468873" y="468365"/>
                  </a:cubicBezTo>
                  <a:cubicBezTo>
                    <a:pt x="472432" y="480000"/>
                    <a:pt x="475558" y="491972"/>
                    <a:pt x="478059" y="504040"/>
                  </a:cubicBezTo>
                  <a:cubicBezTo>
                    <a:pt x="480560" y="516059"/>
                    <a:pt x="482484" y="528223"/>
                    <a:pt x="483735" y="540387"/>
                  </a:cubicBezTo>
                  <a:cubicBezTo>
                    <a:pt x="483927" y="541925"/>
                    <a:pt x="489218" y="601735"/>
                    <a:pt x="492056" y="625198"/>
                  </a:cubicBezTo>
                  <a:cubicBezTo>
                    <a:pt x="492633" y="629717"/>
                    <a:pt x="493114" y="633034"/>
                    <a:pt x="493450" y="634573"/>
                  </a:cubicBezTo>
                  <a:cubicBezTo>
                    <a:pt x="494749" y="640486"/>
                    <a:pt x="498645" y="642314"/>
                    <a:pt x="499511" y="642698"/>
                  </a:cubicBezTo>
                  <a:cubicBezTo>
                    <a:pt x="504657" y="645006"/>
                    <a:pt x="510717" y="642698"/>
                    <a:pt x="513026" y="637554"/>
                  </a:cubicBezTo>
                  <a:cubicBezTo>
                    <a:pt x="514084" y="635246"/>
                    <a:pt x="514180" y="632698"/>
                    <a:pt x="513459" y="630438"/>
                  </a:cubicBezTo>
                  <a:lnTo>
                    <a:pt x="513411" y="630438"/>
                  </a:lnTo>
                  <a:cubicBezTo>
                    <a:pt x="512834" y="630534"/>
                    <a:pt x="512689" y="629765"/>
                    <a:pt x="512641" y="628515"/>
                  </a:cubicBezTo>
                  <a:cubicBezTo>
                    <a:pt x="511824" y="626928"/>
                    <a:pt x="510525" y="625630"/>
                    <a:pt x="508938" y="624669"/>
                  </a:cubicBezTo>
                  <a:cubicBezTo>
                    <a:pt x="509948" y="625198"/>
                    <a:pt x="511439" y="626063"/>
                    <a:pt x="512641" y="626928"/>
                  </a:cubicBezTo>
                  <a:cubicBezTo>
                    <a:pt x="512641" y="625726"/>
                    <a:pt x="512641" y="624284"/>
                    <a:pt x="512497" y="622938"/>
                  </a:cubicBezTo>
                  <a:cubicBezTo>
                    <a:pt x="510188" y="599476"/>
                    <a:pt x="506100" y="539810"/>
                    <a:pt x="506004" y="538271"/>
                  </a:cubicBezTo>
                  <a:cubicBezTo>
                    <a:pt x="504898" y="525338"/>
                    <a:pt x="503118" y="512405"/>
                    <a:pt x="500713" y="499568"/>
                  </a:cubicBezTo>
                  <a:cubicBezTo>
                    <a:pt x="498308" y="486731"/>
                    <a:pt x="495230" y="473991"/>
                    <a:pt x="491671" y="461586"/>
                  </a:cubicBezTo>
                  <a:cubicBezTo>
                    <a:pt x="491238" y="460096"/>
                    <a:pt x="490565" y="458701"/>
                    <a:pt x="490084" y="457211"/>
                  </a:cubicBezTo>
                  <a:cubicBezTo>
                    <a:pt x="495086" y="459952"/>
                    <a:pt x="499895" y="462932"/>
                    <a:pt x="505234" y="465240"/>
                  </a:cubicBezTo>
                  <a:cubicBezTo>
                    <a:pt x="511102" y="467740"/>
                    <a:pt x="517162" y="469856"/>
                    <a:pt x="523319" y="471586"/>
                  </a:cubicBezTo>
                  <a:cubicBezTo>
                    <a:pt x="529523" y="473317"/>
                    <a:pt x="535776" y="474567"/>
                    <a:pt x="542077" y="475529"/>
                  </a:cubicBezTo>
                  <a:cubicBezTo>
                    <a:pt x="551744" y="477019"/>
                    <a:pt x="561315" y="477741"/>
                    <a:pt x="570742" y="477885"/>
                  </a:cubicBezTo>
                  <a:cubicBezTo>
                    <a:pt x="576562" y="478558"/>
                    <a:pt x="581805" y="474375"/>
                    <a:pt x="582478" y="468509"/>
                  </a:cubicBezTo>
                  <a:cubicBezTo>
                    <a:pt x="583103" y="462692"/>
                    <a:pt x="578871" y="457451"/>
                    <a:pt x="573051" y="456778"/>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7" name="Google Shape;1257;p20"/>
            <p:cNvSpPr/>
            <p:nvPr/>
          </p:nvSpPr>
          <p:spPr>
            <a:xfrm>
              <a:off x="623784" y="3531404"/>
              <a:ext cx="877993" cy="873784"/>
            </a:xfrm>
            <a:custGeom>
              <a:avLst/>
              <a:gdLst/>
              <a:ahLst/>
              <a:cxnLst/>
              <a:rect l="l" t="t" r="r" b="b"/>
              <a:pathLst>
                <a:path w="1755985" h="1747568" extrusionOk="0">
                  <a:moveTo>
                    <a:pt x="567979" y="520835"/>
                  </a:moveTo>
                  <a:cubicBezTo>
                    <a:pt x="567979" y="542615"/>
                    <a:pt x="552059" y="560260"/>
                    <a:pt x="532435" y="560260"/>
                  </a:cubicBezTo>
                  <a:cubicBezTo>
                    <a:pt x="512811" y="560260"/>
                    <a:pt x="496891" y="542615"/>
                    <a:pt x="496891" y="520835"/>
                  </a:cubicBezTo>
                  <a:cubicBezTo>
                    <a:pt x="496891" y="499104"/>
                    <a:pt x="512811" y="481459"/>
                    <a:pt x="532435" y="481459"/>
                  </a:cubicBezTo>
                  <a:cubicBezTo>
                    <a:pt x="552059" y="481459"/>
                    <a:pt x="567979" y="499152"/>
                    <a:pt x="567979" y="520835"/>
                  </a:cubicBezTo>
                  <a:close/>
                  <a:moveTo>
                    <a:pt x="1246485" y="1152876"/>
                  </a:moveTo>
                  <a:cubicBezTo>
                    <a:pt x="1224697" y="1152443"/>
                    <a:pt x="1206708" y="1168453"/>
                    <a:pt x="1206276" y="1188695"/>
                  </a:cubicBezTo>
                  <a:cubicBezTo>
                    <a:pt x="1205891" y="1208888"/>
                    <a:pt x="1223206" y="1225619"/>
                    <a:pt x="1244946" y="1226100"/>
                  </a:cubicBezTo>
                  <a:cubicBezTo>
                    <a:pt x="1266686" y="1226532"/>
                    <a:pt x="1284722" y="1210522"/>
                    <a:pt x="1285107" y="1190329"/>
                  </a:cubicBezTo>
                  <a:cubicBezTo>
                    <a:pt x="1285540" y="1170136"/>
                    <a:pt x="1268225" y="1153357"/>
                    <a:pt x="1246485" y="1152876"/>
                  </a:cubicBezTo>
                  <a:close/>
                  <a:moveTo>
                    <a:pt x="405555" y="240922"/>
                  </a:moveTo>
                  <a:cubicBezTo>
                    <a:pt x="385931" y="240922"/>
                    <a:pt x="370011" y="258615"/>
                    <a:pt x="370011" y="280346"/>
                  </a:cubicBezTo>
                  <a:cubicBezTo>
                    <a:pt x="370011" y="302078"/>
                    <a:pt x="385931" y="319771"/>
                    <a:pt x="405555" y="319771"/>
                  </a:cubicBezTo>
                  <a:cubicBezTo>
                    <a:pt x="425178" y="319771"/>
                    <a:pt x="441147" y="302078"/>
                    <a:pt x="441147" y="280346"/>
                  </a:cubicBezTo>
                  <a:cubicBezTo>
                    <a:pt x="441147" y="258663"/>
                    <a:pt x="425178" y="240922"/>
                    <a:pt x="405555" y="240922"/>
                  </a:cubicBezTo>
                  <a:close/>
                  <a:moveTo>
                    <a:pt x="1484277" y="1288458"/>
                  </a:moveTo>
                  <a:cubicBezTo>
                    <a:pt x="1462537" y="1288025"/>
                    <a:pt x="1444549" y="1304035"/>
                    <a:pt x="1444116" y="1324228"/>
                  </a:cubicBezTo>
                  <a:cubicBezTo>
                    <a:pt x="1443683" y="1344469"/>
                    <a:pt x="1460998" y="1361201"/>
                    <a:pt x="1482738" y="1361681"/>
                  </a:cubicBezTo>
                  <a:cubicBezTo>
                    <a:pt x="1504526" y="1362114"/>
                    <a:pt x="1522514" y="1346104"/>
                    <a:pt x="1522947" y="1325911"/>
                  </a:cubicBezTo>
                  <a:cubicBezTo>
                    <a:pt x="1523380" y="1305622"/>
                    <a:pt x="1506065" y="1288890"/>
                    <a:pt x="1484277" y="1288458"/>
                  </a:cubicBezTo>
                  <a:close/>
                  <a:moveTo>
                    <a:pt x="238225" y="60964"/>
                  </a:moveTo>
                  <a:cubicBezTo>
                    <a:pt x="218601" y="60964"/>
                    <a:pt x="202681" y="78657"/>
                    <a:pt x="202681" y="100388"/>
                  </a:cubicBezTo>
                  <a:cubicBezTo>
                    <a:pt x="202681" y="122168"/>
                    <a:pt x="218601" y="139812"/>
                    <a:pt x="238225" y="139812"/>
                  </a:cubicBezTo>
                  <a:cubicBezTo>
                    <a:pt x="257849" y="139812"/>
                    <a:pt x="273817" y="122168"/>
                    <a:pt x="273817" y="100388"/>
                  </a:cubicBezTo>
                  <a:cubicBezTo>
                    <a:pt x="273817" y="78608"/>
                    <a:pt x="257849" y="60964"/>
                    <a:pt x="238225" y="60964"/>
                  </a:cubicBezTo>
                  <a:close/>
                  <a:moveTo>
                    <a:pt x="1699367" y="1501830"/>
                  </a:moveTo>
                  <a:cubicBezTo>
                    <a:pt x="1699800" y="1481637"/>
                    <a:pt x="1682485" y="1464858"/>
                    <a:pt x="1660745" y="1464425"/>
                  </a:cubicBezTo>
                  <a:cubicBezTo>
                    <a:pt x="1638957" y="1463944"/>
                    <a:pt x="1620969" y="1480003"/>
                    <a:pt x="1620536" y="1500196"/>
                  </a:cubicBezTo>
                  <a:cubicBezTo>
                    <a:pt x="1620103" y="1520389"/>
                    <a:pt x="1637466" y="1537168"/>
                    <a:pt x="1659206" y="1537601"/>
                  </a:cubicBezTo>
                  <a:cubicBezTo>
                    <a:pt x="1680946" y="1538130"/>
                    <a:pt x="1698982" y="1522071"/>
                    <a:pt x="1699367" y="1501830"/>
                  </a:cubicBezTo>
                  <a:close/>
                  <a:moveTo>
                    <a:pt x="35544" y="0"/>
                  </a:moveTo>
                  <a:cubicBezTo>
                    <a:pt x="15920" y="0"/>
                    <a:pt x="0" y="17645"/>
                    <a:pt x="0" y="39424"/>
                  </a:cubicBezTo>
                  <a:cubicBezTo>
                    <a:pt x="0" y="61156"/>
                    <a:pt x="15920" y="78801"/>
                    <a:pt x="35544" y="78801"/>
                  </a:cubicBezTo>
                  <a:cubicBezTo>
                    <a:pt x="55167" y="78801"/>
                    <a:pt x="71088" y="61156"/>
                    <a:pt x="71088" y="39424"/>
                  </a:cubicBezTo>
                  <a:cubicBezTo>
                    <a:pt x="71088" y="17645"/>
                    <a:pt x="55167" y="0"/>
                    <a:pt x="35544" y="0"/>
                  </a:cubicBezTo>
                  <a:close/>
                  <a:moveTo>
                    <a:pt x="1717307" y="1674336"/>
                  </a:moveTo>
                  <a:cubicBezTo>
                    <a:pt x="1695567" y="1673903"/>
                    <a:pt x="1677579" y="1689914"/>
                    <a:pt x="1677146" y="1710107"/>
                  </a:cubicBezTo>
                  <a:cubicBezTo>
                    <a:pt x="1676713" y="1730348"/>
                    <a:pt x="1694028" y="1747079"/>
                    <a:pt x="1715816" y="1747560"/>
                  </a:cubicBezTo>
                  <a:cubicBezTo>
                    <a:pt x="1737556" y="1747993"/>
                    <a:pt x="1755544" y="1731982"/>
                    <a:pt x="1755977" y="1711789"/>
                  </a:cubicBezTo>
                  <a:cubicBezTo>
                    <a:pt x="1756410" y="1691500"/>
                    <a:pt x="1739095" y="1674769"/>
                    <a:pt x="1717307" y="1674336"/>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8" name="Google Shape;1258;p20"/>
            <p:cNvSpPr/>
            <p:nvPr/>
          </p:nvSpPr>
          <p:spPr>
            <a:xfrm flipH="1">
              <a:off x="8564956" y="3539427"/>
              <a:ext cx="369095" cy="533822"/>
            </a:xfrm>
            <a:custGeom>
              <a:avLst/>
              <a:gdLst/>
              <a:ahLst/>
              <a:cxnLst/>
              <a:rect l="l" t="t" r="r" b="b"/>
              <a:pathLst>
                <a:path w="738190" h="1067644" extrusionOk="0">
                  <a:moveTo>
                    <a:pt x="737921" y="253"/>
                  </a:moveTo>
                  <a:cubicBezTo>
                    <a:pt x="740037" y="2464"/>
                    <a:pt x="729023" y="24965"/>
                    <a:pt x="728109" y="27369"/>
                  </a:cubicBezTo>
                  <a:cubicBezTo>
                    <a:pt x="716902" y="56312"/>
                    <a:pt x="703435" y="84342"/>
                    <a:pt x="687563" y="111122"/>
                  </a:cubicBezTo>
                  <a:cubicBezTo>
                    <a:pt x="623835" y="218674"/>
                    <a:pt x="504313" y="292186"/>
                    <a:pt x="378299" y="303677"/>
                  </a:cubicBezTo>
                  <a:lnTo>
                    <a:pt x="387149" y="289397"/>
                  </a:lnTo>
                  <a:cubicBezTo>
                    <a:pt x="391093" y="280166"/>
                    <a:pt x="388880" y="256415"/>
                    <a:pt x="392728" y="244348"/>
                  </a:cubicBezTo>
                  <a:cubicBezTo>
                    <a:pt x="406580" y="201413"/>
                    <a:pt x="430629" y="163479"/>
                    <a:pt x="462228" y="130978"/>
                  </a:cubicBezTo>
                  <a:cubicBezTo>
                    <a:pt x="519031" y="72611"/>
                    <a:pt x="593630" y="36023"/>
                    <a:pt x="672220" y="16022"/>
                  </a:cubicBezTo>
                  <a:cubicBezTo>
                    <a:pt x="688766" y="11840"/>
                    <a:pt x="705455" y="8282"/>
                    <a:pt x="722001" y="4147"/>
                  </a:cubicBezTo>
                  <a:cubicBezTo>
                    <a:pt x="723732" y="3666"/>
                    <a:pt x="736478" y="-1142"/>
                    <a:pt x="737921" y="253"/>
                  </a:cubicBezTo>
                  <a:close/>
                  <a:moveTo>
                    <a:pt x="131416" y="217135"/>
                  </a:moveTo>
                  <a:cubicBezTo>
                    <a:pt x="99576" y="205356"/>
                    <a:pt x="66341" y="195740"/>
                    <a:pt x="32192" y="188096"/>
                  </a:cubicBezTo>
                  <a:cubicBezTo>
                    <a:pt x="29354" y="187471"/>
                    <a:pt x="2709" y="179586"/>
                    <a:pt x="256" y="181557"/>
                  </a:cubicBezTo>
                  <a:cubicBezTo>
                    <a:pt x="-1332" y="182903"/>
                    <a:pt x="4969" y="193577"/>
                    <a:pt x="5546" y="195067"/>
                  </a:cubicBezTo>
                  <a:cubicBezTo>
                    <a:pt x="11222" y="209058"/>
                    <a:pt x="16272" y="223193"/>
                    <a:pt x="21995" y="237184"/>
                  </a:cubicBezTo>
                  <a:cubicBezTo>
                    <a:pt x="49363" y="303677"/>
                    <a:pt x="95728" y="365506"/>
                    <a:pt x="166479" y="410363"/>
                  </a:cubicBezTo>
                  <a:cubicBezTo>
                    <a:pt x="205823" y="435316"/>
                    <a:pt x="251082" y="453393"/>
                    <a:pt x="301584" y="462240"/>
                  </a:cubicBezTo>
                  <a:cubicBezTo>
                    <a:pt x="315773" y="464740"/>
                    <a:pt x="343188" y="461134"/>
                    <a:pt x="354106" y="463874"/>
                  </a:cubicBezTo>
                  <a:lnTo>
                    <a:pt x="371132" y="470509"/>
                  </a:lnTo>
                  <a:cubicBezTo>
                    <a:pt x="351124" y="362429"/>
                    <a:pt x="259499" y="264492"/>
                    <a:pt x="131416" y="217135"/>
                  </a:cubicBezTo>
                  <a:close/>
                  <a:moveTo>
                    <a:pt x="178071" y="597485"/>
                  </a:moveTo>
                  <a:cubicBezTo>
                    <a:pt x="150270" y="575032"/>
                    <a:pt x="118526" y="563253"/>
                    <a:pt x="84089" y="555272"/>
                  </a:cubicBezTo>
                  <a:cubicBezTo>
                    <a:pt x="72401" y="552531"/>
                    <a:pt x="60569" y="550175"/>
                    <a:pt x="49122" y="546473"/>
                  </a:cubicBezTo>
                  <a:cubicBezTo>
                    <a:pt x="44168" y="544887"/>
                    <a:pt x="34549" y="535079"/>
                    <a:pt x="34741" y="540319"/>
                  </a:cubicBezTo>
                  <a:cubicBezTo>
                    <a:pt x="34886" y="545127"/>
                    <a:pt x="45130" y="557051"/>
                    <a:pt x="47391" y="561570"/>
                  </a:cubicBezTo>
                  <a:cubicBezTo>
                    <a:pt x="58790" y="584167"/>
                    <a:pt x="70141" y="606572"/>
                    <a:pt x="82935" y="628447"/>
                  </a:cubicBezTo>
                  <a:cubicBezTo>
                    <a:pt x="124635" y="699844"/>
                    <a:pt x="155417" y="787780"/>
                    <a:pt x="212364" y="848407"/>
                  </a:cubicBezTo>
                  <a:cubicBezTo>
                    <a:pt x="234392" y="871821"/>
                    <a:pt x="263251" y="893168"/>
                    <a:pt x="295331" y="899947"/>
                  </a:cubicBezTo>
                  <a:cubicBezTo>
                    <a:pt x="298698" y="900620"/>
                    <a:pt x="326065" y="903937"/>
                    <a:pt x="327268" y="896293"/>
                  </a:cubicBezTo>
                  <a:lnTo>
                    <a:pt x="321015" y="875523"/>
                  </a:lnTo>
                  <a:cubicBezTo>
                    <a:pt x="312935" y="770616"/>
                    <a:pt x="260750" y="664218"/>
                    <a:pt x="178071" y="597485"/>
                  </a:cubicBezTo>
                  <a:close/>
                  <a:moveTo>
                    <a:pt x="610993" y="788405"/>
                  </a:moveTo>
                  <a:cubicBezTo>
                    <a:pt x="515424" y="823262"/>
                    <a:pt x="434043" y="870186"/>
                    <a:pt x="395854" y="969901"/>
                  </a:cubicBezTo>
                  <a:cubicBezTo>
                    <a:pt x="388447" y="989277"/>
                    <a:pt x="370796" y="1030913"/>
                    <a:pt x="379549" y="1052741"/>
                  </a:cubicBezTo>
                  <a:lnTo>
                    <a:pt x="380992" y="1067645"/>
                  </a:lnTo>
                  <a:cubicBezTo>
                    <a:pt x="433418" y="1037500"/>
                    <a:pt x="495752" y="1034759"/>
                    <a:pt x="546398" y="999422"/>
                  </a:cubicBezTo>
                  <a:cubicBezTo>
                    <a:pt x="581750" y="974709"/>
                    <a:pt x="607578" y="939660"/>
                    <a:pt x="629510" y="903072"/>
                  </a:cubicBezTo>
                  <a:cubicBezTo>
                    <a:pt x="652837" y="864128"/>
                    <a:pt x="670729" y="821867"/>
                    <a:pt x="692133" y="781818"/>
                  </a:cubicBezTo>
                  <a:cubicBezTo>
                    <a:pt x="692950" y="780231"/>
                    <a:pt x="712429" y="748836"/>
                    <a:pt x="712237" y="748644"/>
                  </a:cubicBezTo>
                  <a:cubicBezTo>
                    <a:pt x="711083" y="747586"/>
                    <a:pt x="691507" y="758067"/>
                    <a:pt x="689920" y="758692"/>
                  </a:cubicBezTo>
                  <a:cubicBezTo>
                    <a:pt x="663996" y="769462"/>
                    <a:pt x="637350" y="778741"/>
                    <a:pt x="610993" y="788405"/>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9" name="Google Shape;1259;p20"/>
            <p:cNvSpPr/>
            <p:nvPr/>
          </p:nvSpPr>
          <p:spPr>
            <a:xfrm flipH="1">
              <a:off x="8542478" y="3305086"/>
              <a:ext cx="423674" cy="170005"/>
            </a:xfrm>
            <a:custGeom>
              <a:avLst/>
              <a:gdLst/>
              <a:ahLst/>
              <a:cxnLst/>
              <a:rect l="l" t="t" r="r" b="b"/>
              <a:pathLst>
                <a:path w="847348" h="340010" extrusionOk="0">
                  <a:moveTo>
                    <a:pt x="221014" y="99931"/>
                  </a:moveTo>
                  <a:cubicBezTo>
                    <a:pt x="218994" y="96133"/>
                    <a:pt x="217070" y="92238"/>
                    <a:pt x="215242" y="88296"/>
                  </a:cubicBezTo>
                  <a:cubicBezTo>
                    <a:pt x="205863" y="67718"/>
                    <a:pt x="188452" y="31130"/>
                    <a:pt x="211683" y="13678"/>
                  </a:cubicBezTo>
                  <a:cubicBezTo>
                    <a:pt x="250497" y="-15506"/>
                    <a:pt x="315525" y="6851"/>
                    <a:pt x="347317" y="35554"/>
                  </a:cubicBezTo>
                  <a:cubicBezTo>
                    <a:pt x="352079" y="39833"/>
                    <a:pt x="356503" y="44400"/>
                    <a:pt x="360688" y="49112"/>
                  </a:cubicBezTo>
                  <a:cubicBezTo>
                    <a:pt x="361554" y="48295"/>
                    <a:pt x="362468" y="47525"/>
                    <a:pt x="363429" y="46756"/>
                  </a:cubicBezTo>
                  <a:cubicBezTo>
                    <a:pt x="381322" y="32573"/>
                    <a:pt x="403975" y="36515"/>
                    <a:pt x="425427" y="38486"/>
                  </a:cubicBezTo>
                  <a:cubicBezTo>
                    <a:pt x="426966" y="33582"/>
                    <a:pt x="428793" y="28871"/>
                    <a:pt x="430958" y="24351"/>
                  </a:cubicBezTo>
                  <a:cubicBezTo>
                    <a:pt x="450918" y="-17958"/>
                    <a:pt x="511136" y="3005"/>
                    <a:pt x="524218" y="39640"/>
                  </a:cubicBezTo>
                  <a:cubicBezTo>
                    <a:pt x="544371" y="43967"/>
                    <a:pt x="561397" y="54689"/>
                    <a:pt x="571257" y="79257"/>
                  </a:cubicBezTo>
                  <a:cubicBezTo>
                    <a:pt x="615699" y="47862"/>
                    <a:pt x="665191" y="23438"/>
                    <a:pt x="715260" y="11659"/>
                  </a:cubicBezTo>
                  <a:cubicBezTo>
                    <a:pt x="743830" y="4976"/>
                    <a:pt x="793610" y="-4207"/>
                    <a:pt x="816841" y="20409"/>
                  </a:cubicBezTo>
                  <a:cubicBezTo>
                    <a:pt x="849547" y="55074"/>
                    <a:pt x="795005" y="119258"/>
                    <a:pt x="769946" y="139980"/>
                  </a:cubicBezTo>
                  <a:cubicBezTo>
                    <a:pt x="760183" y="148009"/>
                    <a:pt x="749986" y="155173"/>
                    <a:pt x="739356" y="161568"/>
                  </a:cubicBezTo>
                  <a:cubicBezTo>
                    <a:pt x="751333" y="160125"/>
                    <a:pt x="763309" y="159260"/>
                    <a:pt x="775237" y="159068"/>
                  </a:cubicBezTo>
                  <a:cubicBezTo>
                    <a:pt x="785241" y="158923"/>
                    <a:pt x="795341" y="159260"/>
                    <a:pt x="805250" y="160943"/>
                  </a:cubicBezTo>
                  <a:cubicBezTo>
                    <a:pt x="840024" y="166856"/>
                    <a:pt x="858878" y="196425"/>
                    <a:pt x="839687" y="228878"/>
                  </a:cubicBezTo>
                  <a:cubicBezTo>
                    <a:pt x="823574" y="256042"/>
                    <a:pt x="559618" y="335179"/>
                    <a:pt x="448273" y="339747"/>
                  </a:cubicBezTo>
                  <a:cubicBezTo>
                    <a:pt x="352030" y="343641"/>
                    <a:pt x="256413" y="303784"/>
                    <a:pt x="171714" y="256186"/>
                  </a:cubicBezTo>
                  <a:cubicBezTo>
                    <a:pt x="144780" y="241090"/>
                    <a:pt x="95577" y="219647"/>
                    <a:pt x="74029" y="201329"/>
                  </a:cubicBezTo>
                  <a:cubicBezTo>
                    <a:pt x="42189" y="174308"/>
                    <a:pt x="-50927" y="91229"/>
                    <a:pt x="36417" y="70170"/>
                  </a:cubicBezTo>
                  <a:cubicBezTo>
                    <a:pt x="48538" y="67237"/>
                    <a:pt x="61139" y="66661"/>
                    <a:pt x="73548" y="66901"/>
                  </a:cubicBezTo>
                  <a:cubicBezTo>
                    <a:pt x="89180" y="67237"/>
                    <a:pt x="104956" y="68439"/>
                    <a:pt x="120347" y="71228"/>
                  </a:cubicBezTo>
                  <a:cubicBezTo>
                    <a:pt x="152091" y="76949"/>
                    <a:pt x="186625" y="86661"/>
                    <a:pt x="221014" y="99931"/>
                  </a:cubicBezTo>
                  <a:lnTo>
                    <a:pt x="221014" y="9993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0" name="Google Shape;1260;p20"/>
            <p:cNvSpPr/>
            <p:nvPr/>
          </p:nvSpPr>
          <p:spPr>
            <a:xfrm flipH="1">
              <a:off x="8562167" y="3318555"/>
              <a:ext cx="326856" cy="1052277"/>
            </a:xfrm>
            <a:custGeom>
              <a:avLst/>
              <a:gdLst/>
              <a:ahLst/>
              <a:cxnLst/>
              <a:rect l="l" t="t" r="r" b="b"/>
              <a:pathLst>
                <a:path w="653712" h="2104554" extrusionOk="0">
                  <a:moveTo>
                    <a:pt x="79503" y="111072"/>
                  </a:moveTo>
                  <a:lnTo>
                    <a:pt x="80465" y="111553"/>
                  </a:lnTo>
                  <a:cubicBezTo>
                    <a:pt x="78445" y="114053"/>
                    <a:pt x="77098" y="114774"/>
                    <a:pt x="78108" y="110543"/>
                  </a:cubicBezTo>
                  <a:lnTo>
                    <a:pt x="78445" y="110591"/>
                  </a:lnTo>
                  <a:cubicBezTo>
                    <a:pt x="78637" y="110591"/>
                    <a:pt x="78781" y="110640"/>
                    <a:pt x="78925" y="110640"/>
                  </a:cubicBezTo>
                  <a:lnTo>
                    <a:pt x="79262" y="110640"/>
                  </a:lnTo>
                  <a:cubicBezTo>
                    <a:pt x="79455" y="110736"/>
                    <a:pt x="79599" y="110880"/>
                    <a:pt x="79551" y="110976"/>
                  </a:cubicBezTo>
                  <a:lnTo>
                    <a:pt x="79503" y="111072"/>
                  </a:lnTo>
                  <a:close/>
                  <a:moveTo>
                    <a:pt x="70460" y="104534"/>
                  </a:moveTo>
                  <a:cubicBezTo>
                    <a:pt x="68681" y="100928"/>
                    <a:pt x="69547" y="97803"/>
                    <a:pt x="71134" y="95014"/>
                  </a:cubicBezTo>
                  <a:cubicBezTo>
                    <a:pt x="72048" y="93475"/>
                    <a:pt x="74260" y="90687"/>
                    <a:pt x="79310" y="90254"/>
                  </a:cubicBezTo>
                  <a:cubicBezTo>
                    <a:pt x="79695" y="90206"/>
                    <a:pt x="80657" y="90254"/>
                    <a:pt x="82004" y="90447"/>
                  </a:cubicBezTo>
                  <a:cubicBezTo>
                    <a:pt x="83158" y="90639"/>
                    <a:pt x="85948" y="91360"/>
                    <a:pt x="86188" y="91456"/>
                  </a:cubicBezTo>
                  <a:lnTo>
                    <a:pt x="94076" y="94533"/>
                  </a:lnTo>
                  <a:lnTo>
                    <a:pt x="111680" y="101937"/>
                  </a:lnTo>
                  <a:cubicBezTo>
                    <a:pt x="121924" y="106361"/>
                    <a:pt x="131977" y="111072"/>
                    <a:pt x="141981" y="116024"/>
                  </a:cubicBezTo>
                  <a:cubicBezTo>
                    <a:pt x="151889" y="120928"/>
                    <a:pt x="161653" y="126025"/>
                    <a:pt x="171416" y="131169"/>
                  </a:cubicBezTo>
                  <a:cubicBezTo>
                    <a:pt x="185557" y="138910"/>
                    <a:pt x="200034" y="147179"/>
                    <a:pt x="214126" y="156074"/>
                  </a:cubicBezTo>
                  <a:cubicBezTo>
                    <a:pt x="208355" y="143910"/>
                    <a:pt x="203208" y="131313"/>
                    <a:pt x="199649" y="118092"/>
                  </a:cubicBezTo>
                  <a:cubicBezTo>
                    <a:pt x="197533" y="110159"/>
                    <a:pt x="195946" y="102082"/>
                    <a:pt x="194840" y="93956"/>
                  </a:cubicBezTo>
                  <a:cubicBezTo>
                    <a:pt x="193781" y="85783"/>
                    <a:pt x="193397" y="77610"/>
                    <a:pt x="193108" y="69532"/>
                  </a:cubicBezTo>
                  <a:cubicBezTo>
                    <a:pt x="193012" y="64628"/>
                    <a:pt x="192916" y="59724"/>
                    <a:pt x="193204" y="54868"/>
                  </a:cubicBezTo>
                  <a:cubicBezTo>
                    <a:pt x="193445" y="49820"/>
                    <a:pt x="193878" y="44772"/>
                    <a:pt x="194791" y="39772"/>
                  </a:cubicBezTo>
                  <a:cubicBezTo>
                    <a:pt x="194888" y="39387"/>
                    <a:pt x="196523" y="36695"/>
                    <a:pt x="197533" y="34291"/>
                  </a:cubicBezTo>
                  <a:cubicBezTo>
                    <a:pt x="198110" y="35204"/>
                    <a:pt x="198735" y="36070"/>
                    <a:pt x="199264" y="36791"/>
                  </a:cubicBezTo>
                  <a:cubicBezTo>
                    <a:pt x="198591" y="35685"/>
                    <a:pt x="198110" y="34579"/>
                    <a:pt x="197822" y="33425"/>
                  </a:cubicBezTo>
                  <a:lnTo>
                    <a:pt x="197533" y="34291"/>
                  </a:lnTo>
                  <a:cubicBezTo>
                    <a:pt x="196138" y="32175"/>
                    <a:pt x="195128" y="29964"/>
                    <a:pt x="197533" y="30541"/>
                  </a:cubicBezTo>
                  <a:lnTo>
                    <a:pt x="197581" y="30541"/>
                  </a:lnTo>
                  <a:cubicBezTo>
                    <a:pt x="197677" y="28425"/>
                    <a:pt x="198928" y="26598"/>
                    <a:pt x="200323" y="24915"/>
                  </a:cubicBezTo>
                  <a:cubicBezTo>
                    <a:pt x="200563" y="24002"/>
                    <a:pt x="200274" y="22800"/>
                    <a:pt x="200707" y="22031"/>
                  </a:cubicBezTo>
                  <a:cubicBezTo>
                    <a:pt x="202295" y="19435"/>
                    <a:pt x="204603" y="16694"/>
                    <a:pt x="209172" y="16406"/>
                  </a:cubicBezTo>
                  <a:cubicBezTo>
                    <a:pt x="214704" y="15684"/>
                    <a:pt x="219754" y="19531"/>
                    <a:pt x="220523" y="25012"/>
                  </a:cubicBezTo>
                  <a:lnTo>
                    <a:pt x="228027" y="30589"/>
                  </a:lnTo>
                  <a:cubicBezTo>
                    <a:pt x="233029" y="33714"/>
                    <a:pt x="238415" y="36214"/>
                    <a:pt x="243947" y="38522"/>
                  </a:cubicBezTo>
                  <a:cubicBezTo>
                    <a:pt x="252604" y="42176"/>
                    <a:pt x="261646" y="44916"/>
                    <a:pt x="270544" y="47368"/>
                  </a:cubicBezTo>
                  <a:cubicBezTo>
                    <a:pt x="284781" y="51599"/>
                    <a:pt x="299451" y="54532"/>
                    <a:pt x="314120" y="57080"/>
                  </a:cubicBezTo>
                  <a:cubicBezTo>
                    <a:pt x="328694" y="59580"/>
                    <a:pt x="343315" y="61647"/>
                    <a:pt x="358081" y="61936"/>
                  </a:cubicBezTo>
                  <a:cubicBezTo>
                    <a:pt x="365777" y="62224"/>
                    <a:pt x="373568" y="62321"/>
                    <a:pt x="381264" y="61455"/>
                  </a:cubicBezTo>
                  <a:cubicBezTo>
                    <a:pt x="388382" y="60638"/>
                    <a:pt x="395404" y="59244"/>
                    <a:pt x="402042" y="56215"/>
                  </a:cubicBezTo>
                  <a:cubicBezTo>
                    <a:pt x="407236" y="53522"/>
                    <a:pt x="413681" y="55493"/>
                    <a:pt x="416375" y="60686"/>
                  </a:cubicBezTo>
                  <a:cubicBezTo>
                    <a:pt x="417577" y="62994"/>
                    <a:pt x="417529" y="65542"/>
                    <a:pt x="417048" y="67898"/>
                  </a:cubicBezTo>
                  <a:cubicBezTo>
                    <a:pt x="417096" y="68042"/>
                    <a:pt x="417289" y="68090"/>
                    <a:pt x="417337" y="68234"/>
                  </a:cubicBezTo>
                  <a:cubicBezTo>
                    <a:pt x="418395" y="71215"/>
                    <a:pt x="417962" y="74340"/>
                    <a:pt x="416471" y="76888"/>
                  </a:cubicBezTo>
                  <a:lnTo>
                    <a:pt x="416327" y="76840"/>
                  </a:lnTo>
                  <a:cubicBezTo>
                    <a:pt x="415653" y="76696"/>
                    <a:pt x="415557" y="77273"/>
                    <a:pt x="415605" y="78090"/>
                  </a:cubicBezTo>
                  <a:cubicBezTo>
                    <a:pt x="414884" y="78956"/>
                    <a:pt x="414066" y="79677"/>
                    <a:pt x="413152" y="80254"/>
                  </a:cubicBezTo>
                  <a:lnTo>
                    <a:pt x="414259" y="79677"/>
                  </a:lnTo>
                  <a:cubicBezTo>
                    <a:pt x="414836" y="79340"/>
                    <a:pt x="414788" y="79388"/>
                    <a:pt x="415413" y="79004"/>
                  </a:cubicBezTo>
                  <a:lnTo>
                    <a:pt x="415653" y="78860"/>
                  </a:lnTo>
                  <a:cubicBezTo>
                    <a:pt x="415846" y="79869"/>
                    <a:pt x="416134" y="80975"/>
                    <a:pt x="416086" y="81312"/>
                  </a:cubicBezTo>
                  <a:lnTo>
                    <a:pt x="412383" y="107130"/>
                  </a:lnTo>
                  <a:cubicBezTo>
                    <a:pt x="410940" y="114053"/>
                    <a:pt x="409305" y="120976"/>
                    <a:pt x="406948" y="127659"/>
                  </a:cubicBezTo>
                  <a:cubicBezTo>
                    <a:pt x="404543" y="134342"/>
                    <a:pt x="401609" y="140881"/>
                    <a:pt x="398098" y="147083"/>
                  </a:cubicBezTo>
                  <a:cubicBezTo>
                    <a:pt x="392374" y="157132"/>
                    <a:pt x="385256" y="166170"/>
                    <a:pt x="377560" y="174680"/>
                  </a:cubicBezTo>
                  <a:cubicBezTo>
                    <a:pt x="384102" y="171892"/>
                    <a:pt x="390595" y="168959"/>
                    <a:pt x="397280" y="166507"/>
                  </a:cubicBezTo>
                  <a:cubicBezTo>
                    <a:pt x="413297" y="160737"/>
                    <a:pt x="429650" y="155930"/>
                    <a:pt x="445810" y="150689"/>
                  </a:cubicBezTo>
                  <a:cubicBezTo>
                    <a:pt x="467406" y="144295"/>
                    <a:pt x="488472" y="138044"/>
                    <a:pt x="510164" y="134727"/>
                  </a:cubicBezTo>
                  <a:cubicBezTo>
                    <a:pt x="524978" y="132467"/>
                    <a:pt x="539984" y="131506"/>
                    <a:pt x="555520" y="132467"/>
                  </a:cubicBezTo>
                  <a:cubicBezTo>
                    <a:pt x="561388" y="132611"/>
                    <a:pt x="566053" y="137515"/>
                    <a:pt x="565909" y="143381"/>
                  </a:cubicBezTo>
                  <a:cubicBezTo>
                    <a:pt x="565764" y="149247"/>
                    <a:pt x="560859" y="153910"/>
                    <a:pt x="554991" y="153766"/>
                  </a:cubicBezTo>
                  <a:cubicBezTo>
                    <a:pt x="541091" y="153958"/>
                    <a:pt x="527768" y="156026"/>
                    <a:pt x="514685" y="158959"/>
                  </a:cubicBezTo>
                  <a:cubicBezTo>
                    <a:pt x="494388" y="163478"/>
                    <a:pt x="474717" y="170353"/>
                    <a:pt x="454564" y="177517"/>
                  </a:cubicBezTo>
                  <a:cubicBezTo>
                    <a:pt x="435998" y="183575"/>
                    <a:pt x="417289" y="189440"/>
                    <a:pt x="398867" y="195931"/>
                  </a:cubicBezTo>
                  <a:cubicBezTo>
                    <a:pt x="391172" y="198671"/>
                    <a:pt x="383428" y="201364"/>
                    <a:pt x="375829" y="204441"/>
                  </a:cubicBezTo>
                  <a:cubicBezTo>
                    <a:pt x="366258" y="208335"/>
                    <a:pt x="356782" y="212662"/>
                    <a:pt x="347548" y="217470"/>
                  </a:cubicBezTo>
                  <a:cubicBezTo>
                    <a:pt x="338361" y="222326"/>
                    <a:pt x="329367" y="227519"/>
                    <a:pt x="320806" y="233336"/>
                  </a:cubicBezTo>
                  <a:lnTo>
                    <a:pt x="306040" y="244442"/>
                  </a:lnTo>
                  <a:cubicBezTo>
                    <a:pt x="305751" y="244731"/>
                    <a:pt x="302385" y="248673"/>
                    <a:pt x="301038" y="250260"/>
                  </a:cubicBezTo>
                  <a:cubicBezTo>
                    <a:pt x="300894" y="250404"/>
                    <a:pt x="300701" y="250644"/>
                    <a:pt x="300701" y="250644"/>
                  </a:cubicBezTo>
                  <a:cubicBezTo>
                    <a:pt x="299787" y="251991"/>
                    <a:pt x="297912" y="252135"/>
                    <a:pt x="296421" y="252856"/>
                  </a:cubicBezTo>
                  <a:cubicBezTo>
                    <a:pt x="299643" y="260164"/>
                    <a:pt x="302866" y="267472"/>
                    <a:pt x="306569" y="274539"/>
                  </a:cubicBezTo>
                  <a:cubicBezTo>
                    <a:pt x="309503" y="279684"/>
                    <a:pt x="307723" y="286174"/>
                    <a:pt x="302673" y="289107"/>
                  </a:cubicBezTo>
                  <a:cubicBezTo>
                    <a:pt x="297575" y="291992"/>
                    <a:pt x="291034" y="290213"/>
                    <a:pt x="288148" y="285117"/>
                  </a:cubicBezTo>
                  <a:cubicBezTo>
                    <a:pt x="278721" y="270068"/>
                    <a:pt x="271266" y="254010"/>
                    <a:pt x="261983" y="238913"/>
                  </a:cubicBezTo>
                  <a:cubicBezTo>
                    <a:pt x="258376" y="233048"/>
                    <a:pt x="254432" y="227374"/>
                    <a:pt x="249911" y="222086"/>
                  </a:cubicBezTo>
                  <a:cubicBezTo>
                    <a:pt x="240436" y="210787"/>
                    <a:pt x="229037" y="201268"/>
                    <a:pt x="217060" y="192229"/>
                  </a:cubicBezTo>
                  <a:cubicBezTo>
                    <a:pt x="198351" y="178238"/>
                    <a:pt x="177909" y="165882"/>
                    <a:pt x="158238" y="154487"/>
                  </a:cubicBezTo>
                  <a:cubicBezTo>
                    <a:pt x="147079" y="147852"/>
                    <a:pt x="135921" y="141218"/>
                    <a:pt x="124618" y="134727"/>
                  </a:cubicBezTo>
                  <a:cubicBezTo>
                    <a:pt x="117115" y="130496"/>
                    <a:pt x="109611" y="126313"/>
                    <a:pt x="102012" y="122371"/>
                  </a:cubicBezTo>
                  <a:lnTo>
                    <a:pt x="85130" y="113813"/>
                  </a:lnTo>
                  <a:lnTo>
                    <a:pt x="80465" y="111553"/>
                  </a:lnTo>
                  <a:cubicBezTo>
                    <a:pt x="80705" y="111216"/>
                    <a:pt x="80946" y="110928"/>
                    <a:pt x="81234" y="110543"/>
                  </a:cubicBezTo>
                  <a:cubicBezTo>
                    <a:pt x="80561" y="110640"/>
                    <a:pt x="79936" y="110688"/>
                    <a:pt x="79262" y="110640"/>
                  </a:cubicBezTo>
                  <a:cubicBezTo>
                    <a:pt x="78877" y="110351"/>
                    <a:pt x="78156" y="110207"/>
                    <a:pt x="78108" y="110495"/>
                  </a:cubicBezTo>
                  <a:lnTo>
                    <a:pt x="78108" y="110543"/>
                  </a:lnTo>
                  <a:cubicBezTo>
                    <a:pt x="74837" y="109918"/>
                    <a:pt x="71903" y="107803"/>
                    <a:pt x="70460" y="104534"/>
                  </a:cubicBezTo>
                  <a:close/>
                  <a:moveTo>
                    <a:pt x="233029" y="168526"/>
                  </a:moveTo>
                  <a:cubicBezTo>
                    <a:pt x="233461" y="168863"/>
                    <a:pt x="233991" y="169103"/>
                    <a:pt x="234423" y="169440"/>
                  </a:cubicBezTo>
                  <a:cubicBezTo>
                    <a:pt x="248131" y="179921"/>
                    <a:pt x="260444" y="191940"/>
                    <a:pt x="270833" y="205450"/>
                  </a:cubicBezTo>
                  <a:cubicBezTo>
                    <a:pt x="275835" y="212133"/>
                    <a:pt x="280164" y="219153"/>
                    <a:pt x="284012" y="226413"/>
                  </a:cubicBezTo>
                  <a:cubicBezTo>
                    <a:pt x="285310" y="228913"/>
                    <a:pt x="286416" y="231557"/>
                    <a:pt x="287619" y="234105"/>
                  </a:cubicBezTo>
                  <a:cubicBezTo>
                    <a:pt x="289350" y="231846"/>
                    <a:pt x="291034" y="229634"/>
                    <a:pt x="291274" y="229394"/>
                  </a:cubicBezTo>
                  <a:cubicBezTo>
                    <a:pt x="293294" y="227230"/>
                    <a:pt x="295411" y="225211"/>
                    <a:pt x="297623" y="223240"/>
                  </a:cubicBezTo>
                  <a:cubicBezTo>
                    <a:pt x="300797" y="220355"/>
                    <a:pt x="304116" y="217662"/>
                    <a:pt x="307435" y="215018"/>
                  </a:cubicBezTo>
                  <a:cubicBezTo>
                    <a:pt x="316333" y="208047"/>
                    <a:pt x="325616" y="201652"/>
                    <a:pt x="335283" y="195739"/>
                  </a:cubicBezTo>
                  <a:cubicBezTo>
                    <a:pt x="343075" y="191027"/>
                    <a:pt x="351203" y="186940"/>
                    <a:pt x="359380" y="182902"/>
                  </a:cubicBezTo>
                  <a:cubicBezTo>
                    <a:pt x="358658" y="182565"/>
                    <a:pt x="357841" y="182757"/>
                    <a:pt x="357215" y="182229"/>
                  </a:cubicBezTo>
                  <a:cubicBezTo>
                    <a:pt x="352694" y="178478"/>
                    <a:pt x="352069" y="171747"/>
                    <a:pt x="355821" y="167228"/>
                  </a:cubicBezTo>
                  <a:cubicBezTo>
                    <a:pt x="361448" y="159103"/>
                    <a:pt x="365825" y="150256"/>
                    <a:pt x="370105" y="141266"/>
                  </a:cubicBezTo>
                  <a:cubicBezTo>
                    <a:pt x="373280" y="134583"/>
                    <a:pt x="376021" y="127756"/>
                    <a:pt x="378811" y="120928"/>
                  </a:cubicBezTo>
                  <a:cubicBezTo>
                    <a:pt x="381649" y="114053"/>
                    <a:pt x="384727" y="107274"/>
                    <a:pt x="386987" y="100255"/>
                  </a:cubicBezTo>
                  <a:lnTo>
                    <a:pt x="392615" y="82994"/>
                  </a:lnTo>
                  <a:cubicBezTo>
                    <a:pt x="391941" y="83187"/>
                    <a:pt x="391316" y="83619"/>
                    <a:pt x="390643" y="83812"/>
                  </a:cubicBezTo>
                  <a:cubicBezTo>
                    <a:pt x="380206" y="86648"/>
                    <a:pt x="369192" y="87658"/>
                    <a:pt x="358370" y="88283"/>
                  </a:cubicBezTo>
                  <a:cubicBezTo>
                    <a:pt x="342017" y="88860"/>
                    <a:pt x="325567" y="88187"/>
                    <a:pt x="309407" y="85494"/>
                  </a:cubicBezTo>
                  <a:cubicBezTo>
                    <a:pt x="293342" y="82850"/>
                    <a:pt x="277663" y="78138"/>
                    <a:pt x="262320" y="72898"/>
                  </a:cubicBezTo>
                  <a:cubicBezTo>
                    <a:pt x="252700" y="69340"/>
                    <a:pt x="242840" y="65398"/>
                    <a:pt x="233558" y="60590"/>
                  </a:cubicBezTo>
                  <a:cubicBezTo>
                    <a:pt x="227786" y="57513"/>
                    <a:pt x="222351" y="54003"/>
                    <a:pt x="217157" y="50205"/>
                  </a:cubicBezTo>
                  <a:cubicBezTo>
                    <a:pt x="217205" y="50734"/>
                    <a:pt x="217205" y="51263"/>
                    <a:pt x="217205" y="51791"/>
                  </a:cubicBezTo>
                  <a:cubicBezTo>
                    <a:pt x="217589" y="56984"/>
                    <a:pt x="218359" y="62080"/>
                    <a:pt x="219177" y="67128"/>
                  </a:cubicBezTo>
                  <a:cubicBezTo>
                    <a:pt x="220523" y="77513"/>
                    <a:pt x="222832" y="87995"/>
                    <a:pt x="224708" y="98524"/>
                  </a:cubicBezTo>
                  <a:cubicBezTo>
                    <a:pt x="226584" y="108957"/>
                    <a:pt x="228171" y="119342"/>
                    <a:pt x="230528" y="129583"/>
                  </a:cubicBezTo>
                  <a:cubicBezTo>
                    <a:pt x="232548" y="138573"/>
                    <a:pt x="234568" y="147324"/>
                    <a:pt x="237405" y="155785"/>
                  </a:cubicBezTo>
                  <a:cubicBezTo>
                    <a:pt x="239426" y="160593"/>
                    <a:pt x="237261" y="165738"/>
                    <a:pt x="233029" y="168526"/>
                  </a:cubicBezTo>
                  <a:close/>
                  <a:moveTo>
                    <a:pt x="415653" y="78860"/>
                  </a:moveTo>
                  <a:cubicBezTo>
                    <a:pt x="416952" y="78042"/>
                    <a:pt x="417625" y="77273"/>
                    <a:pt x="416471" y="76936"/>
                  </a:cubicBezTo>
                  <a:cubicBezTo>
                    <a:pt x="416182" y="77369"/>
                    <a:pt x="415894" y="77754"/>
                    <a:pt x="415605" y="78138"/>
                  </a:cubicBezTo>
                  <a:cubicBezTo>
                    <a:pt x="415605" y="78379"/>
                    <a:pt x="415653" y="78619"/>
                    <a:pt x="415653" y="78860"/>
                  </a:cubicBezTo>
                  <a:close/>
                  <a:moveTo>
                    <a:pt x="275739" y="24194"/>
                  </a:moveTo>
                  <a:cubicBezTo>
                    <a:pt x="278336" y="24627"/>
                    <a:pt x="281943" y="24242"/>
                    <a:pt x="283867" y="24387"/>
                  </a:cubicBezTo>
                  <a:lnTo>
                    <a:pt x="302721" y="26550"/>
                  </a:lnTo>
                  <a:cubicBezTo>
                    <a:pt x="309455" y="27271"/>
                    <a:pt x="316189" y="28377"/>
                    <a:pt x="323066" y="28906"/>
                  </a:cubicBezTo>
                  <a:cubicBezTo>
                    <a:pt x="329319" y="29435"/>
                    <a:pt x="335572" y="29579"/>
                    <a:pt x="341872" y="29819"/>
                  </a:cubicBezTo>
                  <a:cubicBezTo>
                    <a:pt x="351299" y="30204"/>
                    <a:pt x="360582" y="30156"/>
                    <a:pt x="369817" y="31166"/>
                  </a:cubicBezTo>
                  <a:cubicBezTo>
                    <a:pt x="375540" y="32416"/>
                    <a:pt x="381216" y="28714"/>
                    <a:pt x="382418" y="22992"/>
                  </a:cubicBezTo>
                  <a:cubicBezTo>
                    <a:pt x="383669" y="17271"/>
                    <a:pt x="380013" y="11598"/>
                    <a:pt x="374242" y="10396"/>
                  </a:cubicBezTo>
                  <a:cubicBezTo>
                    <a:pt x="362891" y="6742"/>
                    <a:pt x="351251" y="3665"/>
                    <a:pt x="339179" y="1790"/>
                  </a:cubicBezTo>
                  <a:cubicBezTo>
                    <a:pt x="333359" y="876"/>
                    <a:pt x="327443" y="299"/>
                    <a:pt x="321575" y="59"/>
                  </a:cubicBezTo>
                  <a:cubicBezTo>
                    <a:pt x="315659" y="-133"/>
                    <a:pt x="309792" y="203"/>
                    <a:pt x="304020" y="251"/>
                  </a:cubicBezTo>
                  <a:lnTo>
                    <a:pt x="283290" y="1934"/>
                  </a:lnTo>
                  <a:cubicBezTo>
                    <a:pt x="282328" y="2078"/>
                    <a:pt x="279971" y="3569"/>
                    <a:pt x="278432" y="4001"/>
                  </a:cubicBezTo>
                  <a:cubicBezTo>
                    <a:pt x="278577" y="4097"/>
                    <a:pt x="278673" y="4146"/>
                    <a:pt x="278769" y="4194"/>
                  </a:cubicBezTo>
                  <a:lnTo>
                    <a:pt x="278384" y="4001"/>
                  </a:lnTo>
                  <a:lnTo>
                    <a:pt x="278432" y="4001"/>
                  </a:lnTo>
                  <a:cubicBezTo>
                    <a:pt x="277807" y="3617"/>
                    <a:pt x="276893" y="2847"/>
                    <a:pt x="276893" y="3472"/>
                  </a:cubicBezTo>
                  <a:lnTo>
                    <a:pt x="276941" y="3569"/>
                  </a:lnTo>
                  <a:cubicBezTo>
                    <a:pt x="272276" y="2463"/>
                    <a:pt x="267322" y="4771"/>
                    <a:pt x="265302" y="9290"/>
                  </a:cubicBezTo>
                  <a:cubicBezTo>
                    <a:pt x="262945" y="14386"/>
                    <a:pt x="265206" y="20444"/>
                    <a:pt x="270352" y="22752"/>
                  </a:cubicBezTo>
                  <a:cubicBezTo>
                    <a:pt x="271747" y="23569"/>
                    <a:pt x="273671" y="23906"/>
                    <a:pt x="275739" y="24194"/>
                  </a:cubicBezTo>
                  <a:close/>
                  <a:moveTo>
                    <a:pt x="653109" y="1449772"/>
                  </a:moveTo>
                  <a:cubicBezTo>
                    <a:pt x="652532" y="1445108"/>
                    <a:pt x="651618" y="1440493"/>
                    <a:pt x="650127" y="1436070"/>
                  </a:cubicBezTo>
                  <a:cubicBezTo>
                    <a:pt x="643393" y="1416261"/>
                    <a:pt x="631321" y="1407030"/>
                    <a:pt x="618190" y="1404386"/>
                  </a:cubicBezTo>
                  <a:cubicBezTo>
                    <a:pt x="599913" y="1400684"/>
                    <a:pt x="577404" y="1410876"/>
                    <a:pt x="562109" y="1428040"/>
                  </a:cubicBezTo>
                  <a:cubicBezTo>
                    <a:pt x="546910" y="1445108"/>
                    <a:pt x="539215" y="1467946"/>
                    <a:pt x="546958" y="1486456"/>
                  </a:cubicBezTo>
                  <a:cubicBezTo>
                    <a:pt x="551480" y="1497225"/>
                    <a:pt x="561051" y="1507274"/>
                    <a:pt x="578558" y="1513476"/>
                  </a:cubicBezTo>
                  <a:cubicBezTo>
                    <a:pt x="584089" y="1515543"/>
                    <a:pt x="590198" y="1512755"/>
                    <a:pt x="592266" y="1507274"/>
                  </a:cubicBezTo>
                  <a:cubicBezTo>
                    <a:pt x="594334" y="1501745"/>
                    <a:pt x="591544" y="1495639"/>
                    <a:pt x="586061" y="1493572"/>
                  </a:cubicBezTo>
                  <a:cubicBezTo>
                    <a:pt x="576105" y="1489629"/>
                    <a:pt x="570189" y="1484389"/>
                    <a:pt x="567785" y="1478090"/>
                  </a:cubicBezTo>
                  <a:cubicBezTo>
                    <a:pt x="563552" y="1466936"/>
                    <a:pt x="570430" y="1454147"/>
                    <a:pt x="579809" y="1444291"/>
                  </a:cubicBezTo>
                  <a:cubicBezTo>
                    <a:pt x="586542" y="1437127"/>
                    <a:pt x="595104" y="1431598"/>
                    <a:pt x="603521" y="1429531"/>
                  </a:cubicBezTo>
                  <a:cubicBezTo>
                    <a:pt x="608186" y="1428425"/>
                    <a:pt x="612755" y="1428521"/>
                    <a:pt x="616555" y="1430925"/>
                  </a:cubicBezTo>
                  <a:cubicBezTo>
                    <a:pt x="620355" y="1433281"/>
                    <a:pt x="623000" y="1437800"/>
                    <a:pt x="625020" y="1444243"/>
                  </a:cubicBezTo>
                  <a:cubicBezTo>
                    <a:pt x="626078" y="1447656"/>
                    <a:pt x="626511" y="1451262"/>
                    <a:pt x="626703" y="1454868"/>
                  </a:cubicBezTo>
                  <a:cubicBezTo>
                    <a:pt x="626944" y="1459051"/>
                    <a:pt x="626800" y="1463282"/>
                    <a:pt x="626559" y="1467417"/>
                  </a:cubicBezTo>
                  <a:cubicBezTo>
                    <a:pt x="626174" y="1474100"/>
                    <a:pt x="625357" y="1480735"/>
                    <a:pt x="624202" y="1487369"/>
                  </a:cubicBezTo>
                  <a:cubicBezTo>
                    <a:pt x="623048" y="1493956"/>
                    <a:pt x="621509" y="1500543"/>
                    <a:pt x="619633" y="1506937"/>
                  </a:cubicBezTo>
                  <a:cubicBezTo>
                    <a:pt x="616940" y="1516217"/>
                    <a:pt x="613477" y="1525303"/>
                    <a:pt x="609437" y="1534198"/>
                  </a:cubicBezTo>
                  <a:cubicBezTo>
                    <a:pt x="605396" y="1543092"/>
                    <a:pt x="600779" y="1551795"/>
                    <a:pt x="595729" y="1560112"/>
                  </a:cubicBezTo>
                  <a:cubicBezTo>
                    <a:pt x="578414" y="1588959"/>
                    <a:pt x="553981" y="1615258"/>
                    <a:pt x="525940" y="1636798"/>
                  </a:cubicBezTo>
                  <a:cubicBezTo>
                    <a:pt x="497851" y="1658337"/>
                    <a:pt x="466155" y="1675212"/>
                    <a:pt x="433594" y="1684347"/>
                  </a:cubicBezTo>
                  <a:cubicBezTo>
                    <a:pt x="395645" y="1695117"/>
                    <a:pt x="348943" y="1696175"/>
                    <a:pt x="315467" y="1714156"/>
                  </a:cubicBezTo>
                  <a:cubicBezTo>
                    <a:pt x="307050" y="1718675"/>
                    <a:pt x="299355" y="1724156"/>
                    <a:pt x="292717" y="1730983"/>
                  </a:cubicBezTo>
                  <a:cubicBezTo>
                    <a:pt x="293390" y="1676270"/>
                    <a:pt x="294112" y="1617614"/>
                    <a:pt x="294833" y="1556026"/>
                  </a:cubicBezTo>
                  <a:cubicBezTo>
                    <a:pt x="295026" y="1540352"/>
                    <a:pt x="295218" y="1524150"/>
                    <a:pt x="295362" y="1508139"/>
                  </a:cubicBezTo>
                  <a:cubicBezTo>
                    <a:pt x="296517" y="1505447"/>
                    <a:pt x="297623" y="1502755"/>
                    <a:pt x="298874" y="1500110"/>
                  </a:cubicBezTo>
                  <a:cubicBezTo>
                    <a:pt x="300894" y="1495879"/>
                    <a:pt x="303058" y="1491745"/>
                    <a:pt x="305415" y="1487706"/>
                  </a:cubicBezTo>
                  <a:cubicBezTo>
                    <a:pt x="312341" y="1475494"/>
                    <a:pt x="320517" y="1463811"/>
                    <a:pt x="329271" y="1452609"/>
                  </a:cubicBezTo>
                  <a:cubicBezTo>
                    <a:pt x="338121" y="1441262"/>
                    <a:pt x="347596" y="1430492"/>
                    <a:pt x="357408" y="1420348"/>
                  </a:cubicBezTo>
                  <a:cubicBezTo>
                    <a:pt x="374146" y="1402655"/>
                    <a:pt x="393000" y="1387318"/>
                    <a:pt x="412383" y="1372558"/>
                  </a:cubicBezTo>
                  <a:cubicBezTo>
                    <a:pt x="430708" y="1358615"/>
                    <a:pt x="449658" y="1345249"/>
                    <a:pt x="468753" y="1332076"/>
                  </a:cubicBezTo>
                  <a:cubicBezTo>
                    <a:pt x="498092" y="1311834"/>
                    <a:pt x="527479" y="1291641"/>
                    <a:pt x="554702" y="1269381"/>
                  </a:cubicBezTo>
                  <a:cubicBezTo>
                    <a:pt x="559319" y="1265823"/>
                    <a:pt x="560185" y="1259140"/>
                    <a:pt x="556578" y="1254477"/>
                  </a:cubicBezTo>
                  <a:cubicBezTo>
                    <a:pt x="552971" y="1249861"/>
                    <a:pt x="546285" y="1248996"/>
                    <a:pt x="541668" y="1252602"/>
                  </a:cubicBezTo>
                  <a:cubicBezTo>
                    <a:pt x="513723" y="1273035"/>
                    <a:pt x="483566" y="1290920"/>
                    <a:pt x="453939" y="1309671"/>
                  </a:cubicBezTo>
                  <a:cubicBezTo>
                    <a:pt x="433786" y="1322364"/>
                    <a:pt x="413826" y="1335345"/>
                    <a:pt x="394972" y="1349624"/>
                  </a:cubicBezTo>
                  <a:cubicBezTo>
                    <a:pt x="374242" y="1365298"/>
                    <a:pt x="354955" y="1382654"/>
                    <a:pt x="337496" y="1401886"/>
                  </a:cubicBezTo>
                  <a:cubicBezTo>
                    <a:pt x="327491" y="1413136"/>
                    <a:pt x="317776" y="1425011"/>
                    <a:pt x="308974" y="1437512"/>
                  </a:cubicBezTo>
                  <a:cubicBezTo>
                    <a:pt x="304068" y="1444387"/>
                    <a:pt x="300268" y="1451791"/>
                    <a:pt x="295940" y="1458955"/>
                  </a:cubicBezTo>
                  <a:cubicBezTo>
                    <a:pt x="296853" y="1374866"/>
                    <a:pt x="297719" y="1287507"/>
                    <a:pt x="298344" y="1199956"/>
                  </a:cubicBezTo>
                  <a:cubicBezTo>
                    <a:pt x="308589" y="1181445"/>
                    <a:pt x="322778" y="1156541"/>
                    <a:pt x="334417" y="1134377"/>
                  </a:cubicBezTo>
                  <a:cubicBezTo>
                    <a:pt x="341776" y="1120434"/>
                    <a:pt x="348077" y="1107645"/>
                    <a:pt x="351828" y="1098318"/>
                  </a:cubicBezTo>
                  <a:cubicBezTo>
                    <a:pt x="368614" y="1056249"/>
                    <a:pt x="388382" y="1000382"/>
                    <a:pt x="419164" y="957159"/>
                  </a:cubicBezTo>
                  <a:cubicBezTo>
                    <a:pt x="438644" y="929802"/>
                    <a:pt x="462452" y="907398"/>
                    <a:pt x="494100" y="898743"/>
                  </a:cubicBezTo>
                  <a:cubicBezTo>
                    <a:pt x="505114" y="895618"/>
                    <a:pt x="514252" y="895859"/>
                    <a:pt x="521563" y="899176"/>
                  </a:cubicBezTo>
                  <a:cubicBezTo>
                    <a:pt x="534309" y="904898"/>
                    <a:pt x="540946" y="918888"/>
                    <a:pt x="543351" y="934418"/>
                  </a:cubicBezTo>
                  <a:cubicBezTo>
                    <a:pt x="547439" y="960765"/>
                    <a:pt x="539455" y="992641"/>
                    <a:pt x="518437" y="1007209"/>
                  </a:cubicBezTo>
                  <a:cubicBezTo>
                    <a:pt x="510357" y="1012834"/>
                    <a:pt x="503142" y="1012545"/>
                    <a:pt x="498380" y="1008603"/>
                  </a:cubicBezTo>
                  <a:cubicBezTo>
                    <a:pt x="495350" y="1006103"/>
                    <a:pt x="493138" y="1002593"/>
                    <a:pt x="492705" y="999083"/>
                  </a:cubicBezTo>
                  <a:cubicBezTo>
                    <a:pt x="492561" y="997641"/>
                    <a:pt x="492464" y="996103"/>
                    <a:pt x="493378" y="995045"/>
                  </a:cubicBezTo>
                  <a:cubicBezTo>
                    <a:pt x="495302" y="992737"/>
                    <a:pt x="499102" y="992208"/>
                    <a:pt x="504681" y="992641"/>
                  </a:cubicBezTo>
                  <a:cubicBezTo>
                    <a:pt x="510549" y="993266"/>
                    <a:pt x="515743" y="988987"/>
                    <a:pt x="516369" y="983169"/>
                  </a:cubicBezTo>
                  <a:cubicBezTo>
                    <a:pt x="516946" y="977304"/>
                    <a:pt x="512713" y="972111"/>
                    <a:pt x="506845" y="971486"/>
                  </a:cubicBezTo>
                  <a:cubicBezTo>
                    <a:pt x="490829" y="969563"/>
                    <a:pt x="481113" y="974996"/>
                    <a:pt x="475727" y="981727"/>
                  </a:cubicBezTo>
                  <a:cubicBezTo>
                    <a:pt x="468464" y="990862"/>
                    <a:pt x="468560" y="1004612"/>
                    <a:pt x="475101" y="1016151"/>
                  </a:cubicBezTo>
                  <a:cubicBezTo>
                    <a:pt x="484336" y="1032450"/>
                    <a:pt x="505980" y="1044325"/>
                    <a:pt x="532048" y="1027402"/>
                  </a:cubicBezTo>
                  <a:cubicBezTo>
                    <a:pt x="567015" y="1004516"/>
                    <a:pt x="579328" y="947447"/>
                    <a:pt x="564658" y="909176"/>
                  </a:cubicBezTo>
                  <a:cubicBezTo>
                    <a:pt x="558598" y="893214"/>
                    <a:pt x="547920" y="880570"/>
                    <a:pt x="533347" y="873646"/>
                  </a:cubicBezTo>
                  <a:cubicBezTo>
                    <a:pt x="520938" y="867829"/>
                    <a:pt x="505354" y="866098"/>
                    <a:pt x="486500" y="871146"/>
                  </a:cubicBezTo>
                  <a:cubicBezTo>
                    <a:pt x="448504" y="881724"/>
                    <a:pt x="419020" y="907782"/>
                    <a:pt x="396078" y="940956"/>
                  </a:cubicBezTo>
                  <a:cubicBezTo>
                    <a:pt x="364622" y="986487"/>
                    <a:pt x="345432" y="1045287"/>
                    <a:pt x="328982" y="1089519"/>
                  </a:cubicBezTo>
                  <a:cubicBezTo>
                    <a:pt x="325712" y="1098366"/>
                    <a:pt x="320132" y="1110530"/>
                    <a:pt x="313591" y="1123847"/>
                  </a:cubicBezTo>
                  <a:cubicBezTo>
                    <a:pt x="308878" y="1133511"/>
                    <a:pt x="303731" y="1143608"/>
                    <a:pt x="298633" y="1153608"/>
                  </a:cubicBezTo>
                  <a:cubicBezTo>
                    <a:pt x="299499" y="1018459"/>
                    <a:pt x="299932" y="884993"/>
                    <a:pt x="300268" y="764797"/>
                  </a:cubicBezTo>
                  <a:lnTo>
                    <a:pt x="313447" y="740132"/>
                  </a:lnTo>
                  <a:cubicBezTo>
                    <a:pt x="319363" y="729795"/>
                    <a:pt x="326097" y="719987"/>
                    <a:pt x="333215" y="710420"/>
                  </a:cubicBezTo>
                  <a:cubicBezTo>
                    <a:pt x="344085" y="695900"/>
                    <a:pt x="356013" y="682101"/>
                    <a:pt x="368230" y="668736"/>
                  </a:cubicBezTo>
                  <a:cubicBezTo>
                    <a:pt x="380254" y="655418"/>
                    <a:pt x="393384" y="643350"/>
                    <a:pt x="406996" y="631859"/>
                  </a:cubicBezTo>
                  <a:cubicBezTo>
                    <a:pt x="420752" y="620272"/>
                    <a:pt x="435133" y="609455"/>
                    <a:pt x="449898" y="599070"/>
                  </a:cubicBezTo>
                  <a:cubicBezTo>
                    <a:pt x="467791" y="586569"/>
                    <a:pt x="486164" y="574646"/>
                    <a:pt x="504825" y="563155"/>
                  </a:cubicBezTo>
                  <a:cubicBezTo>
                    <a:pt x="533347" y="545606"/>
                    <a:pt x="562301" y="528779"/>
                    <a:pt x="590342" y="511567"/>
                  </a:cubicBezTo>
                  <a:cubicBezTo>
                    <a:pt x="595440" y="508634"/>
                    <a:pt x="597172" y="502095"/>
                    <a:pt x="594238" y="497047"/>
                  </a:cubicBezTo>
                  <a:cubicBezTo>
                    <a:pt x="591304" y="491951"/>
                    <a:pt x="584763" y="490220"/>
                    <a:pt x="579713" y="493153"/>
                  </a:cubicBezTo>
                  <a:cubicBezTo>
                    <a:pt x="550758" y="508922"/>
                    <a:pt x="520794" y="524067"/>
                    <a:pt x="491502" y="540462"/>
                  </a:cubicBezTo>
                  <a:cubicBezTo>
                    <a:pt x="471783" y="551472"/>
                    <a:pt x="452351" y="563011"/>
                    <a:pt x="433690" y="575607"/>
                  </a:cubicBezTo>
                  <a:cubicBezTo>
                    <a:pt x="417914" y="586281"/>
                    <a:pt x="402715" y="597724"/>
                    <a:pt x="388382" y="610176"/>
                  </a:cubicBezTo>
                  <a:cubicBezTo>
                    <a:pt x="373953" y="622676"/>
                    <a:pt x="360486" y="636331"/>
                    <a:pt x="347981" y="650995"/>
                  </a:cubicBezTo>
                  <a:cubicBezTo>
                    <a:pt x="337832" y="663062"/>
                    <a:pt x="327828" y="675370"/>
                    <a:pt x="318641" y="688255"/>
                  </a:cubicBezTo>
                  <a:cubicBezTo>
                    <a:pt x="311860" y="697679"/>
                    <a:pt x="306184" y="707727"/>
                    <a:pt x="300413" y="717776"/>
                  </a:cubicBezTo>
                  <a:cubicBezTo>
                    <a:pt x="301134" y="476373"/>
                    <a:pt x="301182" y="300502"/>
                    <a:pt x="301182" y="300502"/>
                  </a:cubicBezTo>
                  <a:cubicBezTo>
                    <a:pt x="301230" y="294877"/>
                    <a:pt x="296709" y="290261"/>
                    <a:pt x="291082" y="290213"/>
                  </a:cubicBezTo>
                  <a:cubicBezTo>
                    <a:pt x="285454" y="290213"/>
                    <a:pt x="280837" y="294732"/>
                    <a:pt x="280837" y="300358"/>
                  </a:cubicBezTo>
                  <a:cubicBezTo>
                    <a:pt x="280837" y="300358"/>
                    <a:pt x="279106" y="411852"/>
                    <a:pt x="276893" y="578973"/>
                  </a:cubicBezTo>
                  <a:cubicBezTo>
                    <a:pt x="265398" y="540029"/>
                    <a:pt x="238031" y="483873"/>
                    <a:pt x="199890" y="451420"/>
                  </a:cubicBezTo>
                  <a:cubicBezTo>
                    <a:pt x="168482" y="424641"/>
                    <a:pt x="130726" y="413823"/>
                    <a:pt x="90373" y="435699"/>
                  </a:cubicBezTo>
                  <a:cubicBezTo>
                    <a:pt x="60985" y="452142"/>
                    <a:pt x="51606" y="489547"/>
                    <a:pt x="60264" y="522336"/>
                  </a:cubicBezTo>
                  <a:cubicBezTo>
                    <a:pt x="69017" y="555511"/>
                    <a:pt x="94990" y="582675"/>
                    <a:pt x="130822" y="578684"/>
                  </a:cubicBezTo>
                  <a:cubicBezTo>
                    <a:pt x="139816" y="577675"/>
                    <a:pt x="149580" y="574405"/>
                    <a:pt x="157997" y="569213"/>
                  </a:cubicBezTo>
                  <a:cubicBezTo>
                    <a:pt x="166847" y="563732"/>
                    <a:pt x="174350" y="556328"/>
                    <a:pt x="178631" y="547530"/>
                  </a:cubicBezTo>
                  <a:cubicBezTo>
                    <a:pt x="184980" y="534452"/>
                    <a:pt x="182575" y="521615"/>
                    <a:pt x="175024" y="512096"/>
                  </a:cubicBezTo>
                  <a:cubicBezTo>
                    <a:pt x="168049" y="503297"/>
                    <a:pt x="156747" y="497335"/>
                    <a:pt x="144722" y="497480"/>
                  </a:cubicBezTo>
                  <a:cubicBezTo>
                    <a:pt x="138854" y="497384"/>
                    <a:pt x="134045" y="502095"/>
                    <a:pt x="133997" y="507961"/>
                  </a:cubicBezTo>
                  <a:cubicBezTo>
                    <a:pt x="133900" y="513875"/>
                    <a:pt x="138614" y="518682"/>
                    <a:pt x="144482" y="518730"/>
                  </a:cubicBezTo>
                  <a:cubicBezTo>
                    <a:pt x="149676" y="518875"/>
                    <a:pt x="154438" y="521663"/>
                    <a:pt x="157276" y="525606"/>
                  </a:cubicBezTo>
                  <a:cubicBezTo>
                    <a:pt x="159584" y="528731"/>
                    <a:pt x="160113" y="532866"/>
                    <a:pt x="157901" y="537000"/>
                  </a:cubicBezTo>
                  <a:cubicBezTo>
                    <a:pt x="155352" y="541856"/>
                    <a:pt x="150783" y="545606"/>
                    <a:pt x="145732" y="548443"/>
                  </a:cubicBezTo>
                  <a:cubicBezTo>
                    <a:pt x="140297" y="551568"/>
                    <a:pt x="134141" y="553395"/>
                    <a:pt x="128465" y="553828"/>
                  </a:cubicBezTo>
                  <a:cubicBezTo>
                    <a:pt x="105956" y="555655"/>
                    <a:pt x="91816" y="536520"/>
                    <a:pt x="86813" y="515702"/>
                  </a:cubicBezTo>
                  <a:cubicBezTo>
                    <a:pt x="81859" y="494980"/>
                    <a:pt x="85611" y="470892"/>
                    <a:pt x="104225" y="460892"/>
                  </a:cubicBezTo>
                  <a:cubicBezTo>
                    <a:pt x="132794" y="445026"/>
                    <a:pt x="159392" y="454017"/>
                    <a:pt x="182142" y="472623"/>
                  </a:cubicBezTo>
                  <a:cubicBezTo>
                    <a:pt x="219561" y="503249"/>
                    <a:pt x="247554" y="558780"/>
                    <a:pt x="257414" y="593493"/>
                  </a:cubicBezTo>
                  <a:cubicBezTo>
                    <a:pt x="261069" y="606041"/>
                    <a:pt x="271699" y="657149"/>
                    <a:pt x="275787" y="662966"/>
                  </a:cubicBezTo>
                  <a:cubicBezTo>
                    <a:pt x="275450" y="690563"/>
                    <a:pt x="275065" y="719122"/>
                    <a:pt x="274681" y="748642"/>
                  </a:cubicBezTo>
                  <a:cubicBezTo>
                    <a:pt x="274585" y="756816"/>
                    <a:pt x="274488" y="765614"/>
                    <a:pt x="274344" y="773883"/>
                  </a:cubicBezTo>
                  <a:cubicBezTo>
                    <a:pt x="274344" y="773883"/>
                    <a:pt x="274344" y="773931"/>
                    <a:pt x="274344" y="773980"/>
                  </a:cubicBezTo>
                  <a:cubicBezTo>
                    <a:pt x="274344" y="774124"/>
                    <a:pt x="274392" y="774172"/>
                    <a:pt x="274344" y="774316"/>
                  </a:cubicBezTo>
                  <a:cubicBezTo>
                    <a:pt x="273863" y="812106"/>
                    <a:pt x="273382" y="851098"/>
                    <a:pt x="272901" y="891099"/>
                  </a:cubicBezTo>
                  <a:cubicBezTo>
                    <a:pt x="261406" y="874752"/>
                    <a:pt x="247891" y="859367"/>
                    <a:pt x="232884" y="845040"/>
                  </a:cubicBezTo>
                  <a:cubicBezTo>
                    <a:pt x="217108" y="830039"/>
                    <a:pt x="199890" y="816048"/>
                    <a:pt x="182094" y="803307"/>
                  </a:cubicBezTo>
                  <a:cubicBezTo>
                    <a:pt x="154534" y="783595"/>
                    <a:pt x="125676" y="766816"/>
                    <a:pt x="100473" y="751190"/>
                  </a:cubicBezTo>
                  <a:cubicBezTo>
                    <a:pt x="87535" y="743402"/>
                    <a:pt x="74164" y="736286"/>
                    <a:pt x="61178" y="728545"/>
                  </a:cubicBezTo>
                  <a:cubicBezTo>
                    <a:pt x="55791" y="725372"/>
                    <a:pt x="50452" y="722103"/>
                    <a:pt x="45306" y="718593"/>
                  </a:cubicBezTo>
                  <a:cubicBezTo>
                    <a:pt x="42324" y="716574"/>
                    <a:pt x="35590" y="709170"/>
                    <a:pt x="30588" y="705131"/>
                  </a:cubicBezTo>
                  <a:cubicBezTo>
                    <a:pt x="27269" y="702391"/>
                    <a:pt x="24143" y="700708"/>
                    <a:pt x="22075" y="700227"/>
                  </a:cubicBezTo>
                  <a:cubicBezTo>
                    <a:pt x="16640" y="698833"/>
                    <a:pt x="11060" y="702102"/>
                    <a:pt x="9618" y="707535"/>
                  </a:cubicBezTo>
                  <a:cubicBezTo>
                    <a:pt x="8319" y="712631"/>
                    <a:pt x="43189" y="744411"/>
                    <a:pt x="48769" y="748161"/>
                  </a:cubicBezTo>
                  <a:cubicBezTo>
                    <a:pt x="61226" y="756575"/>
                    <a:pt x="74164" y="764364"/>
                    <a:pt x="86573" y="772826"/>
                  </a:cubicBezTo>
                  <a:cubicBezTo>
                    <a:pt x="110910" y="788980"/>
                    <a:pt x="138181" y="807154"/>
                    <a:pt x="165260" y="826722"/>
                  </a:cubicBezTo>
                  <a:cubicBezTo>
                    <a:pt x="182094" y="838886"/>
                    <a:pt x="198928" y="851530"/>
                    <a:pt x="214463" y="865137"/>
                  </a:cubicBezTo>
                  <a:cubicBezTo>
                    <a:pt x="237790" y="885618"/>
                    <a:pt x="258232" y="908167"/>
                    <a:pt x="272420" y="933745"/>
                  </a:cubicBezTo>
                  <a:cubicBezTo>
                    <a:pt x="271410" y="1019324"/>
                    <a:pt x="270448" y="1107933"/>
                    <a:pt x="269679" y="1197023"/>
                  </a:cubicBezTo>
                  <a:cubicBezTo>
                    <a:pt x="269101" y="1262458"/>
                    <a:pt x="268669" y="1327797"/>
                    <a:pt x="268332" y="1391837"/>
                  </a:cubicBezTo>
                  <a:cubicBezTo>
                    <a:pt x="267129" y="1389626"/>
                    <a:pt x="265542" y="1387558"/>
                    <a:pt x="264436" y="1385299"/>
                  </a:cubicBezTo>
                  <a:cubicBezTo>
                    <a:pt x="247843" y="1352605"/>
                    <a:pt x="235626" y="1317748"/>
                    <a:pt x="219177" y="1284670"/>
                  </a:cubicBezTo>
                  <a:cubicBezTo>
                    <a:pt x="203978" y="1255438"/>
                    <a:pt x="187288" y="1227793"/>
                    <a:pt x="168819" y="1201302"/>
                  </a:cubicBezTo>
                  <a:cubicBezTo>
                    <a:pt x="150446" y="1175051"/>
                    <a:pt x="130341" y="1150050"/>
                    <a:pt x="109467" y="1124905"/>
                  </a:cubicBezTo>
                  <a:lnTo>
                    <a:pt x="60937" y="1066490"/>
                  </a:lnTo>
                  <a:cubicBezTo>
                    <a:pt x="58003" y="1062980"/>
                    <a:pt x="52713" y="1054374"/>
                    <a:pt x="47422" y="1048412"/>
                  </a:cubicBezTo>
                  <a:cubicBezTo>
                    <a:pt x="43430" y="1043845"/>
                    <a:pt x="39197" y="1040575"/>
                    <a:pt x="35638" y="1039421"/>
                  </a:cubicBezTo>
                  <a:cubicBezTo>
                    <a:pt x="30347" y="1037498"/>
                    <a:pt x="24528" y="1040287"/>
                    <a:pt x="22604" y="1045575"/>
                  </a:cubicBezTo>
                  <a:cubicBezTo>
                    <a:pt x="20776" y="1050720"/>
                    <a:pt x="28375" y="1058461"/>
                    <a:pt x="28375" y="1058461"/>
                  </a:cubicBezTo>
                  <a:cubicBezTo>
                    <a:pt x="28327" y="1058557"/>
                    <a:pt x="89699" y="1140771"/>
                    <a:pt x="89699" y="1140771"/>
                  </a:cubicBezTo>
                  <a:cubicBezTo>
                    <a:pt x="109323" y="1166012"/>
                    <a:pt x="127792" y="1191446"/>
                    <a:pt x="145396" y="1217408"/>
                  </a:cubicBezTo>
                  <a:cubicBezTo>
                    <a:pt x="162903" y="1243178"/>
                    <a:pt x="179593" y="1269477"/>
                    <a:pt x="194407" y="1297603"/>
                  </a:cubicBezTo>
                  <a:cubicBezTo>
                    <a:pt x="212203" y="1330008"/>
                    <a:pt x="225574" y="1364481"/>
                    <a:pt x="243610" y="1396453"/>
                  </a:cubicBezTo>
                  <a:cubicBezTo>
                    <a:pt x="250825" y="1409194"/>
                    <a:pt x="259049" y="1421357"/>
                    <a:pt x="268139" y="1433041"/>
                  </a:cubicBezTo>
                  <a:cubicBezTo>
                    <a:pt x="267947" y="1474725"/>
                    <a:pt x="267755" y="1515928"/>
                    <a:pt x="267610" y="1555737"/>
                  </a:cubicBezTo>
                  <a:cubicBezTo>
                    <a:pt x="267418" y="1600017"/>
                    <a:pt x="267274" y="1642663"/>
                    <a:pt x="267129" y="1683578"/>
                  </a:cubicBezTo>
                  <a:cubicBezTo>
                    <a:pt x="261165" y="1665500"/>
                    <a:pt x="254865" y="1648529"/>
                    <a:pt x="250151" y="1638336"/>
                  </a:cubicBezTo>
                  <a:cubicBezTo>
                    <a:pt x="231538" y="1598431"/>
                    <a:pt x="195609" y="1551795"/>
                    <a:pt x="151889" y="1526553"/>
                  </a:cubicBezTo>
                  <a:cubicBezTo>
                    <a:pt x="120193" y="1508235"/>
                    <a:pt x="84601" y="1501216"/>
                    <a:pt x="48769" y="1513332"/>
                  </a:cubicBezTo>
                  <a:cubicBezTo>
                    <a:pt x="27654" y="1520736"/>
                    <a:pt x="14379" y="1532611"/>
                    <a:pt x="7117" y="1546170"/>
                  </a:cubicBezTo>
                  <a:cubicBezTo>
                    <a:pt x="-1637" y="1562516"/>
                    <a:pt x="-2070" y="1581603"/>
                    <a:pt x="4471" y="1599729"/>
                  </a:cubicBezTo>
                  <a:cubicBezTo>
                    <a:pt x="15245" y="1629538"/>
                    <a:pt x="44728" y="1656462"/>
                    <a:pt x="79984" y="1660356"/>
                  </a:cubicBezTo>
                  <a:cubicBezTo>
                    <a:pt x="98693" y="1662375"/>
                    <a:pt x="114998" y="1651654"/>
                    <a:pt x="121636" y="1638384"/>
                  </a:cubicBezTo>
                  <a:cubicBezTo>
                    <a:pt x="126205" y="1629201"/>
                    <a:pt x="126686" y="1619057"/>
                    <a:pt x="121684" y="1610547"/>
                  </a:cubicBezTo>
                  <a:cubicBezTo>
                    <a:pt x="118125" y="1604441"/>
                    <a:pt x="111680" y="1598719"/>
                    <a:pt x="100858" y="1595690"/>
                  </a:cubicBezTo>
                  <a:cubicBezTo>
                    <a:pt x="95230" y="1594008"/>
                    <a:pt x="89314" y="1597181"/>
                    <a:pt x="87631" y="1602806"/>
                  </a:cubicBezTo>
                  <a:cubicBezTo>
                    <a:pt x="85900" y="1608431"/>
                    <a:pt x="89122" y="1614345"/>
                    <a:pt x="94701" y="1616028"/>
                  </a:cubicBezTo>
                  <a:cubicBezTo>
                    <a:pt x="98645" y="1617326"/>
                    <a:pt x="101291" y="1619009"/>
                    <a:pt x="102493" y="1621268"/>
                  </a:cubicBezTo>
                  <a:cubicBezTo>
                    <a:pt x="103599" y="1623336"/>
                    <a:pt x="102734" y="1625691"/>
                    <a:pt x="101531" y="1627855"/>
                  </a:cubicBezTo>
                  <a:cubicBezTo>
                    <a:pt x="98453" y="1633480"/>
                    <a:pt x="91094" y="1637759"/>
                    <a:pt x="83014" y="1636557"/>
                  </a:cubicBezTo>
                  <a:cubicBezTo>
                    <a:pt x="57618" y="1632951"/>
                    <a:pt x="36985" y="1612758"/>
                    <a:pt x="29818" y="1590979"/>
                  </a:cubicBezTo>
                  <a:cubicBezTo>
                    <a:pt x="26259" y="1580257"/>
                    <a:pt x="26211" y="1569055"/>
                    <a:pt x="31550" y="1559583"/>
                  </a:cubicBezTo>
                  <a:cubicBezTo>
                    <a:pt x="36215" y="1551314"/>
                    <a:pt x="44921" y="1544775"/>
                    <a:pt x="58003" y="1540448"/>
                  </a:cubicBezTo>
                  <a:cubicBezTo>
                    <a:pt x="85755" y="1530881"/>
                    <a:pt x="113171" y="1537275"/>
                    <a:pt x="137989" y="1551073"/>
                  </a:cubicBezTo>
                  <a:cubicBezTo>
                    <a:pt x="177380" y="1573045"/>
                    <a:pt x="210567" y="1613672"/>
                    <a:pt x="228123" y="1648913"/>
                  </a:cubicBezTo>
                  <a:cubicBezTo>
                    <a:pt x="233702" y="1660020"/>
                    <a:pt x="241638" y="1679587"/>
                    <a:pt x="248708" y="1699492"/>
                  </a:cubicBezTo>
                  <a:cubicBezTo>
                    <a:pt x="255730" y="1719252"/>
                    <a:pt x="265542" y="1755215"/>
                    <a:pt x="266937" y="1756705"/>
                  </a:cubicBezTo>
                  <a:cubicBezTo>
                    <a:pt x="266408" y="1955895"/>
                    <a:pt x="266408" y="2093832"/>
                    <a:pt x="266408" y="2093832"/>
                  </a:cubicBezTo>
                  <a:cubicBezTo>
                    <a:pt x="266360" y="2099698"/>
                    <a:pt x="271073" y="2104506"/>
                    <a:pt x="276941" y="2104554"/>
                  </a:cubicBezTo>
                  <a:cubicBezTo>
                    <a:pt x="282809" y="2104602"/>
                    <a:pt x="287619" y="2099890"/>
                    <a:pt x="287667" y="2094025"/>
                  </a:cubicBezTo>
                  <a:cubicBezTo>
                    <a:pt x="287667" y="2094025"/>
                    <a:pt x="289783" y="1960607"/>
                    <a:pt x="292284" y="1766513"/>
                  </a:cubicBezTo>
                  <a:cubicBezTo>
                    <a:pt x="293054" y="1765744"/>
                    <a:pt x="320710" y="1734205"/>
                    <a:pt x="339997" y="1727955"/>
                  </a:cubicBezTo>
                  <a:cubicBezTo>
                    <a:pt x="370923" y="1717762"/>
                    <a:pt x="408583" y="1717041"/>
                    <a:pt x="440231" y="1709060"/>
                  </a:cubicBezTo>
                  <a:cubicBezTo>
                    <a:pt x="476208" y="1699781"/>
                    <a:pt x="511655" y="1682328"/>
                    <a:pt x="542870" y="1659106"/>
                  </a:cubicBezTo>
                  <a:cubicBezTo>
                    <a:pt x="574085" y="1635788"/>
                    <a:pt x="600971" y="1606652"/>
                    <a:pt x="620307" y="1574969"/>
                  </a:cubicBezTo>
                  <a:cubicBezTo>
                    <a:pt x="625886" y="1565593"/>
                    <a:pt x="631032" y="1555833"/>
                    <a:pt x="635409" y="1545737"/>
                  </a:cubicBezTo>
                  <a:cubicBezTo>
                    <a:pt x="639882" y="1535592"/>
                    <a:pt x="643634" y="1525159"/>
                    <a:pt x="646519" y="1514534"/>
                  </a:cubicBezTo>
                  <a:cubicBezTo>
                    <a:pt x="648588" y="1507082"/>
                    <a:pt x="650223" y="1499485"/>
                    <a:pt x="651377" y="1491841"/>
                  </a:cubicBezTo>
                  <a:cubicBezTo>
                    <a:pt x="652580" y="1484148"/>
                    <a:pt x="653349" y="1476359"/>
                    <a:pt x="653590" y="1468619"/>
                  </a:cubicBezTo>
                  <a:cubicBezTo>
                    <a:pt x="653782" y="1462417"/>
                    <a:pt x="653830" y="1456022"/>
                    <a:pt x="653109" y="1449772"/>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1" name="Google Shape;1261;p20"/>
            <p:cNvSpPr/>
            <p:nvPr/>
          </p:nvSpPr>
          <p:spPr>
            <a:xfrm flipH="1">
              <a:off x="7651607" y="4451432"/>
              <a:ext cx="537726" cy="377981"/>
            </a:xfrm>
            <a:custGeom>
              <a:avLst/>
              <a:gdLst/>
              <a:ahLst/>
              <a:cxnLst/>
              <a:rect l="l" t="t" r="r" b="b"/>
              <a:pathLst>
                <a:path w="1075451" h="755961" extrusionOk="0">
                  <a:moveTo>
                    <a:pt x="1071026" y="16595"/>
                  </a:moveTo>
                  <a:cubicBezTo>
                    <a:pt x="1066554" y="33519"/>
                    <a:pt x="1062610" y="50634"/>
                    <a:pt x="1058040" y="67558"/>
                  </a:cubicBezTo>
                  <a:cubicBezTo>
                    <a:pt x="1036396" y="148042"/>
                    <a:pt x="998207" y="224054"/>
                    <a:pt x="938567" y="281315"/>
                  </a:cubicBezTo>
                  <a:cubicBezTo>
                    <a:pt x="905380" y="313144"/>
                    <a:pt x="866950" y="337135"/>
                    <a:pt x="823711" y="350452"/>
                  </a:cubicBezTo>
                  <a:cubicBezTo>
                    <a:pt x="811543" y="354203"/>
                    <a:pt x="787831" y="351414"/>
                    <a:pt x="778500" y="355260"/>
                  </a:cubicBezTo>
                  <a:lnTo>
                    <a:pt x="764023" y="364107"/>
                  </a:lnTo>
                  <a:cubicBezTo>
                    <a:pt x="778211" y="234631"/>
                    <a:pt x="854301" y="113137"/>
                    <a:pt x="963241" y="49817"/>
                  </a:cubicBezTo>
                  <a:cubicBezTo>
                    <a:pt x="990368" y="34047"/>
                    <a:pt x="1018697" y="20778"/>
                    <a:pt x="1047892" y="9816"/>
                  </a:cubicBezTo>
                  <a:cubicBezTo>
                    <a:pt x="1050297" y="8950"/>
                    <a:pt x="1073047" y="-1915"/>
                    <a:pt x="1075211" y="296"/>
                  </a:cubicBezTo>
                  <a:cubicBezTo>
                    <a:pt x="1076606" y="1835"/>
                    <a:pt x="1071508" y="14864"/>
                    <a:pt x="1071026" y="16595"/>
                  </a:cubicBezTo>
                  <a:close/>
                  <a:moveTo>
                    <a:pt x="845307" y="619981"/>
                  </a:moveTo>
                  <a:cubicBezTo>
                    <a:pt x="800721" y="487140"/>
                    <a:pt x="704671" y="390838"/>
                    <a:pt x="596981" y="368001"/>
                  </a:cubicBezTo>
                  <a:lnTo>
                    <a:pt x="603282" y="385646"/>
                  </a:lnTo>
                  <a:cubicBezTo>
                    <a:pt x="605783" y="396945"/>
                    <a:pt x="601551" y="425070"/>
                    <a:pt x="603763" y="439734"/>
                  </a:cubicBezTo>
                  <a:cubicBezTo>
                    <a:pt x="611555" y="491900"/>
                    <a:pt x="628629" y="538872"/>
                    <a:pt x="652774" y="579884"/>
                  </a:cubicBezTo>
                  <a:cubicBezTo>
                    <a:pt x="696110" y="653636"/>
                    <a:pt x="756952" y="702676"/>
                    <a:pt x="822893" y="732196"/>
                  </a:cubicBezTo>
                  <a:cubicBezTo>
                    <a:pt x="836746" y="738398"/>
                    <a:pt x="850790" y="743879"/>
                    <a:pt x="864642" y="749985"/>
                  </a:cubicBezTo>
                  <a:cubicBezTo>
                    <a:pt x="866085" y="750610"/>
                    <a:pt x="876666" y="757341"/>
                    <a:pt x="878013" y="755707"/>
                  </a:cubicBezTo>
                  <a:cubicBezTo>
                    <a:pt x="880033" y="753255"/>
                    <a:pt x="872722" y="725658"/>
                    <a:pt x="872145" y="722725"/>
                  </a:cubicBezTo>
                  <a:cubicBezTo>
                    <a:pt x="865315" y="687435"/>
                    <a:pt x="856369" y="653107"/>
                    <a:pt x="845307" y="619981"/>
                  </a:cubicBezTo>
                  <a:close/>
                  <a:moveTo>
                    <a:pt x="506078" y="661665"/>
                  </a:moveTo>
                  <a:cubicBezTo>
                    <a:pt x="498815" y="626039"/>
                    <a:pt x="487705" y="593153"/>
                    <a:pt x="465869" y="564066"/>
                  </a:cubicBezTo>
                  <a:cubicBezTo>
                    <a:pt x="400938" y="477572"/>
                    <a:pt x="295653" y="421657"/>
                    <a:pt x="190849" y="411080"/>
                  </a:cubicBezTo>
                  <a:lnTo>
                    <a:pt x="170216" y="404252"/>
                  </a:lnTo>
                  <a:cubicBezTo>
                    <a:pt x="162520" y="405358"/>
                    <a:pt x="165262" y="433580"/>
                    <a:pt x="165887" y="437090"/>
                  </a:cubicBezTo>
                  <a:cubicBezTo>
                    <a:pt x="171947" y="470168"/>
                    <a:pt x="192677" y="500313"/>
                    <a:pt x="215619" y="523487"/>
                  </a:cubicBezTo>
                  <a:cubicBezTo>
                    <a:pt x="275067" y="583393"/>
                    <a:pt x="362364" y="616904"/>
                    <a:pt x="432874" y="661329"/>
                  </a:cubicBezTo>
                  <a:cubicBezTo>
                    <a:pt x="454470" y="674935"/>
                    <a:pt x="476594" y="687099"/>
                    <a:pt x="498959" y="699311"/>
                  </a:cubicBezTo>
                  <a:cubicBezTo>
                    <a:pt x="503433" y="701714"/>
                    <a:pt x="515168" y="712484"/>
                    <a:pt x="519978" y="712773"/>
                  </a:cubicBezTo>
                  <a:cubicBezTo>
                    <a:pt x="525172" y="713061"/>
                    <a:pt x="515601" y="702965"/>
                    <a:pt x="514110" y="697820"/>
                  </a:cubicBezTo>
                  <a:cubicBezTo>
                    <a:pt x="510647" y="686041"/>
                    <a:pt x="508531" y="673829"/>
                    <a:pt x="506078" y="661665"/>
                  </a:cubicBezTo>
                  <a:close/>
                  <a:moveTo>
                    <a:pt x="284254" y="114531"/>
                  </a:moveTo>
                  <a:cubicBezTo>
                    <a:pt x="294403" y="87607"/>
                    <a:pt x="304311" y="60395"/>
                    <a:pt x="315661" y="33903"/>
                  </a:cubicBezTo>
                  <a:cubicBezTo>
                    <a:pt x="316335" y="32317"/>
                    <a:pt x="327205" y="12364"/>
                    <a:pt x="326195" y="11162"/>
                  </a:cubicBezTo>
                  <a:cubicBezTo>
                    <a:pt x="326002" y="10922"/>
                    <a:pt x="294210" y="30345"/>
                    <a:pt x="292575" y="31163"/>
                  </a:cubicBezTo>
                  <a:cubicBezTo>
                    <a:pt x="252077" y="52365"/>
                    <a:pt x="209415" y="69866"/>
                    <a:pt x="169975" y="93088"/>
                  </a:cubicBezTo>
                  <a:cubicBezTo>
                    <a:pt x="132892" y="114868"/>
                    <a:pt x="97301" y="140734"/>
                    <a:pt x="71809" y="176648"/>
                  </a:cubicBezTo>
                  <a:cubicBezTo>
                    <a:pt x="35399" y="227996"/>
                    <a:pt x="31263" y="292133"/>
                    <a:pt x="0" y="345452"/>
                  </a:cubicBezTo>
                  <a:lnTo>
                    <a:pt x="14910" y="347231"/>
                  </a:lnTo>
                  <a:cubicBezTo>
                    <a:pt x="36506" y="356703"/>
                    <a:pt x="78543" y="339394"/>
                    <a:pt x="98070" y="332183"/>
                  </a:cubicBezTo>
                  <a:cubicBezTo>
                    <a:pt x="198689" y="294922"/>
                    <a:pt x="247315" y="212178"/>
                    <a:pt x="284254" y="114531"/>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2" name="Google Shape;1262;p20"/>
            <p:cNvSpPr/>
            <p:nvPr/>
          </p:nvSpPr>
          <p:spPr>
            <a:xfrm flipH="1">
              <a:off x="7419717" y="4431068"/>
              <a:ext cx="171506" cy="437114"/>
            </a:xfrm>
            <a:custGeom>
              <a:avLst/>
              <a:gdLst/>
              <a:ahLst/>
              <a:cxnLst/>
              <a:rect l="l" t="t" r="r" b="b"/>
              <a:pathLst>
                <a:path w="343012" h="874227" extrusionOk="0">
                  <a:moveTo>
                    <a:pt x="235632" y="646815"/>
                  </a:moveTo>
                  <a:cubicBezTo>
                    <a:pt x="248090" y="682489"/>
                    <a:pt x="257084" y="718260"/>
                    <a:pt x="262134" y="751001"/>
                  </a:cubicBezTo>
                  <a:cubicBezTo>
                    <a:pt x="264587" y="766915"/>
                    <a:pt x="265453" y="783214"/>
                    <a:pt x="265453" y="799272"/>
                  </a:cubicBezTo>
                  <a:cubicBezTo>
                    <a:pt x="265405" y="812061"/>
                    <a:pt x="264539" y="824994"/>
                    <a:pt x="261364" y="837446"/>
                  </a:cubicBezTo>
                  <a:cubicBezTo>
                    <a:pt x="238422" y="926872"/>
                    <a:pt x="157379" y="829321"/>
                    <a:pt x="131021" y="795955"/>
                  </a:cubicBezTo>
                  <a:cubicBezTo>
                    <a:pt x="113177" y="773454"/>
                    <a:pt x="92784" y="722298"/>
                    <a:pt x="78211" y="694316"/>
                  </a:cubicBezTo>
                  <a:cubicBezTo>
                    <a:pt x="32470" y="606092"/>
                    <a:pt x="-5382" y="506858"/>
                    <a:pt x="630" y="407912"/>
                  </a:cubicBezTo>
                  <a:cubicBezTo>
                    <a:pt x="7556" y="293437"/>
                    <a:pt x="92351" y="23380"/>
                    <a:pt x="119911" y="7370"/>
                  </a:cubicBezTo>
                  <a:cubicBezTo>
                    <a:pt x="152761" y="-11717"/>
                    <a:pt x="181956" y="8283"/>
                    <a:pt x="187103" y="44246"/>
                  </a:cubicBezTo>
                  <a:cubicBezTo>
                    <a:pt x="188594" y="54439"/>
                    <a:pt x="188690" y="64824"/>
                    <a:pt x="188353" y="75113"/>
                  </a:cubicBezTo>
                  <a:cubicBezTo>
                    <a:pt x="187872" y="87421"/>
                    <a:pt x="186766" y="99729"/>
                    <a:pt x="185034" y="112037"/>
                  </a:cubicBezTo>
                  <a:cubicBezTo>
                    <a:pt x="191720" y="101219"/>
                    <a:pt x="199031" y="90834"/>
                    <a:pt x="207303" y="80978"/>
                  </a:cubicBezTo>
                  <a:cubicBezTo>
                    <a:pt x="228562" y="55593"/>
                    <a:pt x="293926" y="879"/>
                    <a:pt x="327883" y="35255"/>
                  </a:cubicBezTo>
                  <a:cubicBezTo>
                    <a:pt x="352027" y="59631"/>
                    <a:pt x="341783" y="110691"/>
                    <a:pt x="334472" y="139970"/>
                  </a:cubicBezTo>
                  <a:cubicBezTo>
                    <a:pt x="321630" y="191270"/>
                    <a:pt x="296139" y="241657"/>
                    <a:pt x="263769" y="286754"/>
                  </a:cubicBezTo>
                  <a:cubicBezTo>
                    <a:pt x="288155" y="297428"/>
                    <a:pt x="298544" y="315169"/>
                    <a:pt x="302391" y="335987"/>
                  </a:cubicBezTo>
                  <a:cubicBezTo>
                    <a:pt x="338753" y="350218"/>
                    <a:pt x="358424" y="412624"/>
                    <a:pt x="315714" y="432336"/>
                  </a:cubicBezTo>
                  <a:cubicBezTo>
                    <a:pt x="311145" y="434404"/>
                    <a:pt x="306335" y="436183"/>
                    <a:pt x="301429" y="437721"/>
                  </a:cubicBezTo>
                  <a:cubicBezTo>
                    <a:pt x="302920" y="459837"/>
                    <a:pt x="306383" y="483251"/>
                    <a:pt x="291810" y="501329"/>
                  </a:cubicBezTo>
                  <a:cubicBezTo>
                    <a:pt x="291040" y="502291"/>
                    <a:pt x="290223" y="503204"/>
                    <a:pt x="289405" y="504118"/>
                  </a:cubicBezTo>
                  <a:cubicBezTo>
                    <a:pt x="294070" y="508493"/>
                    <a:pt x="298496" y="513156"/>
                    <a:pt x="302680" y="518157"/>
                  </a:cubicBezTo>
                  <a:cubicBezTo>
                    <a:pt x="330721" y="551475"/>
                    <a:pt x="351691" y="618833"/>
                    <a:pt x="321630" y="658209"/>
                  </a:cubicBezTo>
                  <a:cubicBezTo>
                    <a:pt x="303690" y="681720"/>
                    <a:pt x="267473" y="663065"/>
                    <a:pt x="247128" y="652969"/>
                  </a:cubicBezTo>
                  <a:cubicBezTo>
                    <a:pt x="243232" y="651046"/>
                    <a:pt x="239384" y="648978"/>
                    <a:pt x="235632" y="646815"/>
                  </a:cubicBezTo>
                  <a:lnTo>
                    <a:pt x="235632" y="646815"/>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3" name="Google Shape;1263;p20"/>
            <p:cNvSpPr/>
            <p:nvPr/>
          </p:nvSpPr>
          <p:spPr>
            <a:xfrm flipH="1">
              <a:off x="7434224" y="4497038"/>
              <a:ext cx="145476" cy="255170"/>
            </a:xfrm>
            <a:custGeom>
              <a:avLst/>
              <a:gdLst/>
              <a:ahLst/>
              <a:cxnLst/>
              <a:rect l="l" t="t" r="r" b="b"/>
              <a:pathLst>
                <a:path w="290952" h="510340" extrusionOk="0">
                  <a:moveTo>
                    <a:pt x="175215" y="501940"/>
                  </a:moveTo>
                  <a:lnTo>
                    <a:pt x="175264" y="502373"/>
                  </a:lnTo>
                  <a:cubicBezTo>
                    <a:pt x="174686" y="502469"/>
                    <a:pt x="174782" y="501844"/>
                    <a:pt x="174927" y="501267"/>
                  </a:cubicBezTo>
                  <a:cubicBezTo>
                    <a:pt x="174831" y="501123"/>
                    <a:pt x="174638" y="500931"/>
                    <a:pt x="174782" y="500834"/>
                  </a:cubicBezTo>
                  <a:lnTo>
                    <a:pt x="174927" y="501219"/>
                  </a:lnTo>
                  <a:lnTo>
                    <a:pt x="175023" y="500834"/>
                  </a:lnTo>
                  <a:lnTo>
                    <a:pt x="175119" y="500931"/>
                  </a:lnTo>
                  <a:lnTo>
                    <a:pt x="175167" y="501027"/>
                  </a:lnTo>
                  <a:lnTo>
                    <a:pt x="175167" y="501411"/>
                  </a:lnTo>
                  <a:cubicBezTo>
                    <a:pt x="175215" y="501604"/>
                    <a:pt x="175215" y="501748"/>
                    <a:pt x="175215" y="501940"/>
                  </a:cubicBezTo>
                  <a:close/>
                  <a:moveTo>
                    <a:pt x="216050" y="155246"/>
                  </a:moveTo>
                  <a:cubicBezTo>
                    <a:pt x="215761" y="154092"/>
                    <a:pt x="214943" y="154765"/>
                    <a:pt x="214126" y="155967"/>
                  </a:cubicBezTo>
                  <a:cubicBezTo>
                    <a:pt x="214366" y="156015"/>
                    <a:pt x="214607" y="156063"/>
                    <a:pt x="214847" y="156063"/>
                  </a:cubicBezTo>
                  <a:cubicBezTo>
                    <a:pt x="215232" y="155775"/>
                    <a:pt x="215617" y="155486"/>
                    <a:pt x="216050" y="155246"/>
                  </a:cubicBezTo>
                  <a:close/>
                  <a:moveTo>
                    <a:pt x="272227" y="369388"/>
                  </a:moveTo>
                  <a:cubicBezTo>
                    <a:pt x="271794" y="373907"/>
                    <a:pt x="269149" y="376119"/>
                    <a:pt x="266648" y="377657"/>
                  </a:cubicBezTo>
                  <a:cubicBezTo>
                    <a:pt x="266023" y="378042"/>
                    <a:pt x="264916" y="377705"/>
                    <a:pt x="264147" y="377946"/>
                  </a:cubicBezTo>
                  <a:cubicBezTo>
                    <a:pt x="262319" y="379532"/>
                    <a:pt x="260203" y="380686"/>
                    <a:pt x="257894" y="380782"/>
                  </a:cubicBezTo>
                  <a:lnTo>
                    <a:pt x="257894" y="380830"/>
                  </a:lnTo>
                  <a:cubicBezTo>
                    <a:pt x="258471" y="383282"/>
                    <a:pt x="256259" y="382273"/>
                    <a:pt x="254095" y="380830"/>
                  </a:cubicBezTo>
                  <a:lnTo>
                    <a:pt x="254960" y="380494"/>
                  </a:lnTo>
                  <a:cubicBezTo>
                    <a:pt x="253806" y="380205"/>
                    <a:pt x="252748" y="379724"/>
                    <a:pt x="251738" y="379051"/>
                  </a:cubicBezTo>
                  <a:cubicBezTo>
                    <a:pt x="252411" y="379580"/>
                    <a:pt x="253229" y="380205"/>
                    <a:pt x="254095" y="380830"/>
                  </a:cubicBezTo>
                  <a:cubicBezTo>
                    <a:pt x="251690" y="381744"/>
                    <a:pt x="248996" y="383378"/>
                    <a:pt x="248612" y="383427"/>
                  </a:cubicBezTo>
                  <a:cubicBezTo>
                    <a:pt x="243561" y="384244"/>
                    <a:pt x="238511" y="384581"/>
                    <a:pt x="233413" y="384773"/>
                  </a:cubicBezTo>
                  <a:cubicBezTo>
                    <a:pt x="228507" y="384917"/>
                    <a:pt x="223601" y="384725"/>
                    <a:pt x="218743" y="384532"/>
                  </a:cubicBezTo>
                  <a:cubicBezTo>
                    <a:pt x="210663" y="384004"/>
                    <a:pt x="202438" y="383475"/>
                    <a:pt x="194262" y="382128"/>
                  </a:cubicBezTo>
                  <a:cubicBezTo>
                    <a:pt x="186181" y="380878"/>
                    <a:pt x="178101" y="379051"/>
                    <a:pt x="170165" y="376696"/>
                  </a:cubicBezTo>
                  <a:cubicBezTo>
                    <a:pt x="156987" y="372753"/>
                    <a:pt x="144481" y="367224"/>
                    <a:pt x="132409" y="361070"/>
                  </a:cubicBezTo>
                  <a:cubicBezTo>
                    <a:pt x="134862" y="365205"/>
                    <a:pt x="137652" y="369051"/>
                    <a:pt x="139960" y="373234"/>
                  </a:cubicBezTo>
                  <a:cubicBezTo>
                    <a:pt x="145972" y="384196"/>
                    <a:pt x="151359" y="395398"/>
                    <a:pt x="156746" y="406264"/>
                  </a:cubicBezTo>
                  <a:cubicBezTo>
                    <a:pt x="161652" y="416457"/>
                    <a:pt x="166558" y="426601"/>
                    <a:pt x="171271" y="436842"/>
                  </a:cubicBezTo>
                  <a:cubicBezTo>
                    <a:pt x="175985" y="447227"/>
                    <a:pt x="180458" y="457660"/>
                    <a:pt x="184642" y="468285"/>
                  </a:cubicBezTo>
                  <a:lnTo>
                    <a:pt x="191617" y="486555"/>
                  </a:lnTo>
                  <a:lnTo>
                    <a:pt x="194502" y="494680"/>
                  </a:lnTo>
                  <a:cubicBezTo>
                    <a:pt x="194599" y="494921"/>
                    <a:pt x="195272" y="497757"/>
                    <a:pt x="195416" y="498911"/>
                  </a:cubicBezTo>
                  <a:cubicBezTo>
                    <a:pt x="196955" y="510787"/>
                    <a:pt x="182382" y="510835"/>
                    <a:pt x="180939" y="510066"/>
                  </a:cubicBezTo>
                  <a:cubicBezTo>
                    <a:pt x="177764" y="508575"/>
                    <a:pt x="175744" y="505594"/>
                    <a:pt x="175264" y="502325"/>
                  </a:cubicBezTo>
                  <a:lnTo>
                    <a:pt x="175312" y="502325"/>
                  </a:lnTo>
                  <a:cubicBezTo>
                    <a:pt x="175552" y="502277"/>
                    <a:pt x="175408" y="501508"/>
                    <a:pt x="175167" y="501027"/>
                  </a:cubicBezTo>
                  <a:cubicBezTo>
                    <a:pt x="175167" y="500786"/>
                    <a:pt x="175167" y="500546"/>
                    <a:pt x="175215" y="500257"/>
                  </a:cubicBezTo>
                  <a:cubicBezTo>
                    <a:pt x="175167" y="500402"/>
                    <a:pt x="175119" y="500594"/>
                    <a:pt x="175023" y="500834"/>
                  </a:cubicBezTo>
                  <a:cubicBezTo>
                    <a:pt x="174975" y="500738"/>
                    <a:pt x="174927" y="500738"/>
                    <a:pt x="174831" y="500738"/>
                  </a:cubicBezTo>
                  <a:lnTo>
                    <a:pt x="174782" y="500834"/>
                  </a:lnTo>
                  <a:lnTo>
                    <a:pt x="172089" y="494873"/>
                  </a:lnTo>
                  <a:lnTo>
                    <a:pt x="163816" y="477372"/>
                  </a:lnTo>
                  <a:cubicBezTo>
                    <a:pt x="160065" y="469391"/>
                    <a:pt x="156025" y="461602"/>
                    <a:pt x="151936" y="453814"/>
                  </a:cubicBezTo>
                  <a:cubicBezTo>
                    <a:pt x="145780" y="441986"/>
                    <a:pt x="139383" y="430351"/>
                    <a:pt x="132890" y="418716"/>
                  </a:cubicBezTo>
                  <a:cubicBezTo>
                    <a:pt x="121924" y="398235"/>
                    <a:pt x="110092" y="376984"/>
                    <a:pt x="96480" y="357416"/>
                  </a:cubicBezTo>
                  <a:cubicBezTo>
                    <a:pt x="87727" y="344868"/>
                    <a:pt x="78444" y="332848"/>
                    <a:pt x="67237" y="322848"/>
                  </a:cubicBezTo>
                  <a:cubicBezTo>
                    <a:pt x="62043" y="318136"/>
                    <a:pt x="56464" y="313953"/>
                    <a:pt x="50692" y="310107"/>
                  </a:cubicBezTo>
                  <a:cubicBezTo>
                    <a:pt x="35830" y="300251"/>
                    <a:pt x="19862" y="292270"/>
                    <a:pt x="5048" y="282317"/>
                  </a:cubicBezTo>
                  <a:cubicBezTo>
                    <a:pt x="46" y="279192"/>
                    <a:pt x="-1493" y="272654"/>
                    <a:pt x="1585" y="267653"/>
                  </a:cubicBezTo>
                  <a:cubicBezTo>
                    <a:pt x="4663" y="262653"/>
                    <a:pt x="11252" y="261115"/>
                    <a:pt x="16206" y="264240"/>
                  </a:cubicBezTo>
                  <a:cubicBezTo>
                    <a:pt x="23132" y="268182"/>
                    <a:pt x="30299" y="271644"/>
                    <a:pt x="37465" y="275106"/>
                  </a:cubicBezTo>
                  <a:cubicBezTo>
                    <a:pt x="38235" y="273615"/>
                    <a:pt x="38427" y="271692"/>
                    <a:pt x="39822" y="270730"/>
                  </a:cubicBezTo>
                  <a:cubicBezTo>
                    <a:pt x="39918" y="270634"/>
                    <a:pt x="40063" y="270538"/>
                    <a:pt x="40207" y="270394"/>
                  </a:cubicBezTo>
                  <a:cubicBezTo>
                    <a:pt x="41794" y="269048"/>
                    <a:pt x="45834" y="265682"/>
                    <a:pt x="46075" y="265394"/>
                  </a:cubicBezTo>
                  <a:lnTo>
                    <a:pt x="57522" y="250441"/>
                  </a:lnTo>
                  <a:cubicBezTo>
                    <a:pt x="63534" y="241739"/>
                    <a:pt x="68969" y="232556"/>
                    <a:pt x="74019" y="223181"/>
                  </a:cubicBezTo>
                  <a:cubicBezTo>
                    <a:pt x="79021" y="213805"/>
                    <a:pt x="83590" y="204142"/>
                    <a:pt x="87630" y="194334"/>
                  </a:cubicBezTo>
                  <a:cubicBezTo>
                    <a:pt x="90901" y="186593"/>
                    <a:pt x="93787" y="178708"/>
                    <a:pt x="96673" y="170775"/>
                  </a:cubicBezTo>
                  <a:cubicBezTo>
                    <a:pt x="103551" y="151928"/>
                    <a:pt x="109899" y="132841"/>
                    <a:pt x="116296" y="113850"/>
                  </a:cubicBezTo>
                  <a:cubicBezTo>
                    <a:pt x="123944" y="93224"/>
                    <a:pt x="131255" y="73031"/>
                    <a:pt x="136257" y="52165"/>
                  </a:cubicBezTo>
                  <a:cubicBezTo>
                    <a:pt x="139431" y="38751"/>
                    <a:pt x="141788" y="25049"/>
                    <a:pt x="142317" y="10673"/>
                  </a:cubicBezTo>
                  <a:cubicBezTo>
                    <a:pt x="142269" y="4808"/>
                    <a:pt x="147030" y="48"/>
                    <a:pt x="152898" y="0"/>
                  </a:cubicBezTo>
                  <a:cubicBezTo>
                    <a:pt x="158766" y="0"/>
                    <a:pt x="163576" y="4760"/>
                    <a:pt x="163576" y="10625"/>
                  </a:cubicBezTo>
                  <a:cubicBezTo>
                    <a:pt x="164201" y="26588"/>
                    <a:pt x="162951" y="41973"/>
                    <a:pt x="160353" y="57117"/>
                  </a:cubicBezTo>
                  <a:cubicBezTo>
                    <a:pt x="156602" y="79281"/>
                    <a:pt x="149916" y="100821"/>
                    <a:pt x="143086" y="122937"/>
                  </a:cubicBezTo>
                  <a:cubicBezTo>
                    <a:pt x="137507" y="139428"/>
                    <a:pt x="132313" y="156159"/>
                    <a:pt x="126156" y="172506"/>
                  </a:cubicBezTo>
                  <a:cubicBezTo>
                    <a:pt x="123511" y="179622"/>
                    <a:pt x="120288" y="186497"/>
                    <a:pt x="117258" y="193420"/>
                  </a:cubicBezTo>
                  <a:cubicBezTo>
                    <a:pt x="125964" y="185631"/>
                    <a:pt x="135151" y="178516"/>
                    <a:pt x="145347" y="172843"/>
                  </a:cubicBezTo>
                  <a:cubicBezTo>
                    <a:pt x="151648" y="169381"/>
                    <a:pt x="158237" y="166448"/>
                    <a:pt x="165019" y="164140"/>
                  </a:cubicBezTo>
                  <a:cubicBezTo>
                    <a:pt x="171800" y="161784"/>
                    <a:pt x="178775" y="160246"/>
                    <a:pt x="185749" y="158852"/>
                  </a:cubicBezTo>
                  <a:lnTo>
                    <a:pt x="211673" y="155534"/>
                  </a:lnTo>
                  <a:cubicBezTo>
                    <a:pt x="212010" y="155486"/>
                    <a:pt x="213116" y="155823"/>
                    <a:pt x="214126" y="155967"/>
                  </a:cubicBezTo>
                  <a:lnTo>
                    <a:pt x="213933" y="156255"/>
                  </a:lnTo>
                  <a:cubicBezTo>
                    <a:pt x="213549" y="156880"/>
                    <a:pt x="213597" y="156832"/>
                    <a:pt x="213260" y="157409"/>
                  </a:cubicBezTo>
                  <a:lnTo>
                    <a:pt x="212635" y="158467"/>
                  </a:lnTo>
                  <a:cubicBezTo>
                    <a:pt x="213260" y="157553"/>
                    <a:pt x="213982" y="156736"/>
                    <a:pt x="214847" y="156063"/>
                  </a:cubicBezTo>
                  <a:cubicBezTo>
                    <a:pt x="215617" y="156159"/>
                    <a:pt x="216242" y="156015"/>
                    <a:pt x="216098" y="155390"/>
                  </a:cubicBezTo>
                  <a:lnTo>
                    <a:pt x="216050" y="155246"/>
                  </a:lnTo>
                  <a:cubicBezTo>
                    <a:pt x="218599" y="153755"/>
                    <a:pt x="221773" y="153371"/>
                    <a:pt x="224707" y="154428"/>
                  </a:cubicBezTo>
                  <a:cubicBezTo>
                    <a:pt x="224900" y="154525"/>
                    <a:pt x="224948" y="154765"/>
                    <a:pt x="225140" y="154813"/>
                  </a:cubicBezTo>
                  <a:cubicBezTo>
                    <a:pt x="227449" y="154332"/>
                    <a:pt x="229950" y="154284"/>
                    <a:pt x="232210" y="155534"/>
                  </a:cubicBezTo>
                  <a:cubicBezTo>
                    <a:pt x="237405" y="158323"/>
                    <a:pt x="239329" y="164765"/>
                    <a:pt x="236587" y="169910"/>
                  </a:cubicBezTo>
                  <a:cubicBezTo>
                    <a:pt x="233365" y="176737"/>
                    <a:pt x="231826" y="183997"/>
                    <a:pt x="230864" y="191401"/>
                  </a:cubicBezTo>
                  <a:cubicBezTo>
                    <a:pt x="229806" y="199286"/>
                    <a:pt x="229709" y="207315"/>
                    <a:pt x="229854" y="215296"/>
                  </a:cubicBezTo>
                  <a:cubicBezTo>
                    <a:pt x="229806" y="230537"/>
                    <a:pt x="231585" y="245682"/>
                    <a:pt x="233798" y="260730"/>
                  </a:cubicBezTo>
                  <a:cubicBezTo>
                    <a:pt x="236010" y="275971"/>
                    <a:pt x="238607" y="291164"/>
                    <a:pt x="242551" y="305972"/>
                  </a:cubicBezTo>
                  <a:cubicBezTo>
                    <a:pt x="244812" y="315155"/>
                    <a:pt x="247409" y="324530"/>
                    <a:pt x="250824" y="333521"/>
                  </a:cubicBezTo>
                  <a:cubicBezTo>
                    <a:pt x="253036" y="339290"/>
                    <a:pt x="255441" y="344916"/>
                    <a:pt x="258471" y="350156"/>
                  </a:cubicBezTo>
                  <a:lnTo>
                    <a:pt x="263906" y="357945"/>
                  </a:lnTo>
                  <a:cubicBezTo>
                    <a:pt x="269293" y="358858"/>
                    <a:pt x="272997" y="364003"/>
                    <a:pt x="272227" y="369388"/>
                  </a:cubicBezTo>
                  <a:close/>
                  <a:moveTo>
                    <a:pt x="175215" y="499825"/>
                  </a:moveTo>
                  <a:cubicBezTo>
                    <a:pt x="175456" y="496363"/>
                    <a:pt x="177236" y="494440"/>
                    <a:pt x="178582" y="493334"/>
                  </a:cubicBezTo>
                  <a:cubicBezTo>
                    <a:pt x="177620" y="494200"/>
                    <a:pt x="176803" y="495257"/>
                    <a:pt x="176177" y="496507"/>
                  </a:cubicBezTo>
                  <a:cubicBezTo>
                    <a:pt x="175648" y="497565"/>
                    <a:pt x="175360" y="498719"/>
                    <a:pt x="175215" y="499825"/>
                  </a:cubicBezTo>
                  <a:close/>
                  <a:moveTo>
                    <a:pt x="234471" y="360589"/>
                  </a:moveTo>
                  <a:cubicBezTo>
                    <a:pt x="235962" y="360782"/>
                    <a:pt x="237405" y="360782"/>
                    <a:pt x="238896" y="360926"/>
                  </a:cubicBezTo>
                  <a:cubicBezTo>
                    <a:pt x="235000" y="355349"/>
                    <a:pt x="231537" y="349387"/>
                    <a:pt x="228507" y="343137"/>
                  </a:cubicBezTo>
                  <a:cubicBezTo>
                    <a:pt x="223842" y="333521"/>
                    <a:pt x="220186" y="323376"/>
                    <a:pt x="216867" y="313376"/>
                  </a:cubicBezTo>
                  <a:cubicBezTo>
                    <a:pt x="211913" y="297510"/>
                    <a:pt x="207585" y="281308"/>
                    <a:pt x="205276" y="264817"/>
                  </a:cubicBezTo>
                  <a:cubicBezTo>
                    <a:pt x="202919" y="248182"/>
                    <a:pt x="202631" y="231306"/>
                    <a:pt x="203544" y="214526"/>
                  </a:cubicBezTo>
                  <a:cubicBezTo>
                    <a:pt x="204410" y="203420"/>
                    <a:pt x="205661" y="192218"/>
                    <a:pt x="208691" y="181545"/>
                  </a:cubicBezTo>
                  <a:cubicBezTo>
                    <a:pt x="208931" y="180631"/>
                    <a:pt x="209509" y="179862"/>
                    <a:pt x="209749" y="178996"/>
                  </a:cubicBezTo>
                  <a:lnTo>
                    <a:pt x="192290" y="184381"/>
                  </a:lnTo>
                  <a:cubicBezTo>
                    <a:pt x="185219" y="186593"/>
                    <a:pt x="178390" y="189574"/>
                    <a:pt x="171416" y="192362"/>
                  </a:cubicBezTo>
                  <a:cubicBezTo>
                    <a:pt x="164538" y="195103"/>
                    <a:pt x="157660" y="197795"/>
                    <a:pt x="150926" y="200968"/>
                  </a:cubicBezTo>
                  <a:cubicBezTo>
                    <a:pt x="141836" y="205199"/>
                    <a:pt x="132938" y="209526"/>
                    <a:pt x="124617" y="215152"/>
                  </a:cubicBezTo>
                  <a:cubicBezTo>
                    <a:pt x="120096" y="218854"/>
                    <a:pt x="113410" y="218229"/>
                    <a:pt x="109659" y="213661"/>
                  </a:cubicBezTo>
                  <a:cubicBezTo>
                    <a:pt x="109082" y="212988"/>
                    <a:pt x="109322" y="212026"/>
                    <a:pt x="108938" y="211257"/>
                  </a:cubicBezTo>
                  <a:cubicBezTo>
                    <a:pt x="104753" y="219527"/>
                    <a:pt x="100521" y="227796"/>
                    <a:pt x="95663" y="235633"/>
                  </a:cubicBezTo>
                  <a:cubicBezTo>
                    <a:pt x="89554" y="245489"/>
                    <a:pt x="82965" y="254961"/>
                    <a:pt x="75799" y="263951"/>
                  </a:cubicBezTo>
                  <a:cubicBezTo>
                    <a:pt x="73105" y="267317"/>
                    <a:pt x="70315" y="270682"/>
                    <a:pt x="67382" y="273904"/>
                  </a:cubicBezTo>
                  <a:cubicBezTo>
                    <a:pt x="65362" y="276115"/>
                    <a:pt x="63293" y="278279"/>
                    <a:pt x="61081" y="280298"/>
                  </a:cubicBezTo>
                  <a:cubicBezTo>
                    <a:pt x="60792" y="280538"/>
                    <a:pt x="58195" y="282558"/>
                    <a:pt x="55694" y="284385"/>
                  </a:cubicBezTo>
                  <a:cubicBezTo>
                    <a:pt x="58436" y="285827"/>
                    <a:pt x="61273" y="287077"/>
                    <a:pt x="63967" y="288616"/>
                  </a:cubicBezTo>
                  <a:cubicBezTo>
                    <a:pt x="71133" y="292750"/>
                    <a:pt x="78011" y="297366"/>
                    <a:pt x="84600" y="302606"/>
                  </a:cubicBezTo>
                  <a:cubicBezTo>
                    <a:pt x="97923" y="313616"/>
                    <a:pt x="109659" y="326646"/>
                    <a:pt x="119904" y="340973"/>
                  </a:cubicBezTo>
                  <a:cubicBezTo>
                    <a:pt x="120144" y="341310"/>
                    <a:pt x="120288" y="341694"/>
                    <a:pt x="120529" y="342031"/>
                  </a:cubicBezTo>
                  <a:cubicBezTo>
                    <a:pt x="123367" y="337752"/>
                    <a:pt x="128657" y="335684"/>
                    <a:pt x="133515" y="337896"/>
                  </a:cubicBezTo>
                  <a:cubicBezTo>
                    <a:pt x="144674" y="342079"/>
                    <a:pt x="156409" y="344916"/>
                    <a:pt x="168289" y="347656"/>
                  </a:cubicBezTo>
                  <a:cubicBezTo>
                    <a:pt x="177091" y="349723"/>
                    <a:pt x="186037" y="351406"/>
                    <a:pt x="194887" y="353185"/>
                  </a:cubicBezTo>
                  <a:cubicBezTo>
                    <a:pt x="203929" y="355012"/>
                    <a:pt x="212827" y="357128"/>
                    <a:pt x="221677" y="358570"/>
                  </a:cubicBezTo>
                  <a:cubicBezTo>
                    <a:pt x="225910" y="359339"/>
                    <a:pt x="230142" y="360012"/>
                    <a:pt x="234471" y="360589"/>
                  </a:cubicBezTo>
                  <a:close/>
                  <a:moveTo>
                    <a:pt x="289590" y="236018"/>
                  </a:moveTo>
                  <a:cubicBezTo>
                    <a:pt x="288003" y="223613"/>
                    <a:pt x="285117" y="211594"/>
                    <a:pt x="281799" y="199814"/>
                  </a:cubicBezTo>
                  <a:cubicBezTo>
                    <a:pt x="280692" y="194045"/>
                    <a:pt x="275161" y="190247"/>
                    <a:pt x="269389" y="191305"/>
                  </a:cubicBezTo>
                  <a:cubicBezTo>
                    <a:pt x="263618" y="192362"/>
                    <a:pt x="259770" y="197939"/>
                    <a:pt x="260876" y="203709"/>
                  </a:cubicBezTo>
                  <a:cubicBezTo>
                    <a:pt x="261646" y="213229"/>
                    <a:pt x="261454" y="222796"/>
                    <a:pt x="261598" y="232556"/>
                  </a:cubicBezTo>
                  <a:cubicBezTo>
                    <a:pt x="261742" y="238999"/>
                    <a:pt x="261742" y="245489"/>
                    <a:pt x="262127" y="251932"/>
                  </a:cubicBezTo>
                  <a:cubicBezTo>
                    <a:pt x="262512" y="259047"/>
                    <a:pt x="263474" y="266019"/>
                    <a:pt x="264051" y="272942"/>
                  </a:cubicBezTo>
                  <a:lnTo>
                    <a:pt x="265830" y="292462"/>
                  </a:lnTo>
                  <a:cubicBezTo>
                    <a:pt x="265926" y="294385"/>
                    <a:pt x="265446" y="298087"/>
                    <a:pt x="265830" y="300732"/>
                  </a:cubicBezTo>
                  <a:cubicBezTo>
                    <a:pt x="266119" y="302847"/>
                    <a:pt x="266359" y="304722"/>
                    <a:pt x="267129" y="306164"/>
                  </a:cubicBezTo>
                  <a:cubicBezTo>
                    <a:pt x="269341" y="311357"/>
                    <a:pt x="275305" y="313809"/>
                    <a:pt x="280500" y="311645"/>
                  </a:cubicBezTo>
                  <a:cubicBezTo>
                    <a:pt x="285117" y="309722"/>
                    <a:pt x="287570" y="304770"/>
                    <a:pt x="286512" y="300058"/>
                  </a:cubicBezTo>
                  <a:lnTo>
                    <a:pt x="286608" y="300058"/>
                  </a:lnTo>
                  <a:cubicBezTo>
                    <a:pt x="287234" y="300106"/>
                    <a:pt x="286368" y="299097"/>
                    <a:pt x="286031" y="298520"/>
                  </a:cubicBezTo>
                  <a:cubicBezTo>
                    <a:pt x="286512" y="296885"/>
                    <a:pt x="288099" y="294481"/>
                    <a:pt x="288244" y="293472"/>
                  </a:cubicBezTo>
                  <a:lnTo>
                    <a:pt x="290408" y="272221"/>
                  </a:lnTo>
                  <a:cubicBezTo>
                    <a:pt x="290648" y="266259"/>
                    <a:pt x="291033" y="260249"/>
                    <a:pt x="290937" y="254191"/>
                  </a:cubicBezTo>
                  <a:cubicBezTo>
                    <a:pt x="290841" y="248182"/>
                    <a:pt x="290408" y="242124"/>
                    <a:pt x="289590" y="236018"/>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4" name="Google Shape;1264;p20"/>
            <p:cNvSpPr/>
            <p:nvPr/>
          </p:nvSpPr>
          <p:spPr>
            <a:xfrm flipH="1">
              <a:off x="7579629" y="4438137"/>
              <a:ext cx="907521" cy="339031"/>
            </a:xfrm>
            <a:custGeom>
              <a:avLst/>
              <a:gdLst/>
              <a:ahLst/>
              <a:cxnLst/>
              <a:rect l="l" t="t" r="r" b="b"/>
              <a:pathLst>
                <a:path w="1815042" h="678062" extrusionOk="0">
                  <a:moveTo>
                    <a:pt x="1815042" y="397283"/>
                  </a:moveTo>
                  <a:cubicBezTo>
                    <a:pt x="1814946" y="402909"/>
                    <a:pt x="1810328" y="407428"/>
                    <a:pt x="1804701" y="407380"/>
                  </a:cubicBezTo>
                  <a:cubicBezTo>
                    <a:pt x="1804701" y="407380"/>
                    <a:pt x="1692202" y="406755"/>
                    <a:pt x="1523814" y="405553"/>
                  </a:cubicBezTo>
                  <a:cubicBezTo>
                    <a:pt x="1562917" y="417909"/>
                    <a:pt x="1620537" y="448102"/>
                    <a:pt x="1652666" y="489161"/>
                  </a:cubicBezTo>
                  <a:cubicBezTo>
                    <a:pt x="1678061" y="521614"/>
                    <a:pt x="1687633" y="560077"/>
                    <a:pt x="1665268" y="600463"/>
                  </a:cubicBezTo>
                  <a:cubicBezTo>
                    <a:pt x="1648049" y="630561"/>
                    <a:pt x="1610148" y="639311"/>
                    <a:pt x="1577298" y="629503"/>
                  </a:cubicBezTo>
                  <a:cubicBezTo>
                    <a:pt x="1544688" y="619743"/>
                    <a:pt x="1518283" y="592771"/>
                    <a:pt x="1523044" y="556279"/>
                  </a:cubicBezTo>
                  <a:cubicBezTo>
                    <a:pt x="1524247" y="547192"/>
                    <a:pt x="1527614" y="537384"/>
                    <a:pt x="1532904" y="528922"/>
                  </a:cubicBezTo>
                  <a:cubicBezTo>
                    <a:pt x="1538580" y="519884"/>
                    <a:pt x="1546179" y="512287"/>
                    <a:pt x="1555077" y="508056"/>
                  </a:cubicBezTo>
                  <a:cubicBezTo>
                    <a:pt x="1568544" y="501710"/>
                    <a:pt x="1581531" y="504547"/>
                    <a:pt x="1590958" y="512720"/>
                  </a:cubicBezTo>
                  <a:cubicBezTo>
                    <a:pt x="1599375" y="519980"/>
                    <a:pt x="1604954" y="531519"/>
                    <a:pt x="1604569" y="543634"/>
                  </a:cubicBezTo>
                  <a:cubicBezTo>
                    <a:pt x="1604521" y="549500"/>
                    <a:pt x="1599663" y="554212"/>
                    <a:pt x="1593795" y="554164"/>
                  </a:cubicBezTo>
                  <a:cubicBezTo>
                    <a:pt x="1587927" y="554068"/>
                    <a:pt x="1583214" y="549260"/>
                    <a:pt x="1583310" y="543394"/>
                  </a:cubicBezTo>
                  <a:cubicBezTo>
                    <a:pt x="1583214" y="538009"/>
                    <a:pt x="1580569" y="532961"/>
                    <a:pt x="1576721" y="529836"/>
                  </a:cubicBezTo>
                  <a:cubicBezTo>
                    <a:pt x="1573643" y="527384"/>
                    <a:pt x="1569554" y="526711"/>
                    <a:pt x="1565418" y="528874"/>
                  </a:cubicBezTo>
                  <a:cubicBezTo>
                    <a:pt x="1560464" y="531423"/>
                    <a:pt x="1556616" y="536134"/>
                    <a:pt x="1553586" y="541327"/>
                  </a:cubicBezTo>
                  <a:cubicBezTo>
                    <a:pt x="1550412" y="546904"/>
                    <a:pt x="1548440" y="553250"/>
                    <a:pt x="1547863" y="559116"/>
                  </a:cubicBezTo>
                  <a:cubicBezTo>
                    <a:pt x="1545554" y="582242"/>
                    <a:pt x="1564119" y="597483"/>
                    <a:pt x="1584849" y="603156"/>
                  </a:cubicBezTo>
                  <a:cubicBezTo>
                    <a:pt x="1605483" y="608829"/>
                    <a:pt x="1629772" y="605415"/>
                    <a:pt x="1640161" y="586424"/>
                  </a:cubicBezTo>
                  <a:cubicBezTo>
                    <a:pt x="1656658" y="557385"/>
                    <a:pt x="1648578" y="529836"/>
                    <a:pt x="1630686" y="505989"/>
                  </a:cubicBezTo>
                  <a:cubicBezTo>
                    <a:pt x="1601010" y="466468"/>
                    <a:pt x="1545602" y="436179"/>
                    <a:pt x="1510828" y="425265"/>
                  </a:cubicBezTo>
                  <a:cubicBezTo>
                    <a:pt x="1498371" y="421275"/>
                    <a:pt x="1479132" y="419592"/>
                    <a:pt x="1463308" y="414976"/>
                  </a:cubicBezTo>
                  <a:cubicBezTo>
                    <a:pt x="1454939" y="412572"/>
                    <a:pt x="1447484" y="409303"/>
                    <a:pt x="1441712" y="404928"/>
                  </a:cubicBezTo>
                  <a:cubicBezTo>
                    <a:pt x="1414153" y="404735"/>
                    <a:pt x="1385631" y="404495"/>
                    <a:pt x="1356147" y="404255"/>
                  </a:cubicBezTo>
                  <a:cubicBezTo>
                    <a:pt x="1348115" y="404207"/>
                    <a:pt x="1339458" y="404110"/>
                    <a:pt x="1331281" y="404062"/>
                  </a:cubicBezTo>
                  <a:cubicBezTo>
                    <a:pt x="1331137" y="404062"/>
                    <a:pt x="1330945" y="404159"/>
                    <a:pt x="1330849" y="404159"/>
                  </a:cubicBezTo>
                  <a:cubicBezTo>
                    <a:pt x="1330223" y="404255"/>
                    <a:pt x="1329838" y="404062"/>
                    <a:pt x="1329261" y="404014"/>
                  </a:cubicBezTo>
                  <a:cubicBezTo>
                    <a:pt x="1291505" y="403726"/>
                    <a:pt x="1252498" y="403389"/>
                    <a:pt x="1212530" y="403053"/>
                  </a:cubicBezTo>
                  <a:cubicBezTo>
                    <a:pt x="1229219" y="415553"/>
                    <a:pt x="1244851" y="430169"/>
                    <a:pt x="1259280" y="446516"/>
                  </a:cubicBezTo>
                  <a:cubicBezTo>
                    <a:pt x="1273901" y="463055"/>
                    <a:pt x="1287465" y="481036"/>
                    <a:pt x="1299778" y="499546"/>
                  </a:cubicBezTo>
                  <a:cubicBezTo>
                    <a:pt x="1318824" y="528201"/>
                    <a:pt x="1334889" y="558058"/>
                    <a:pt x="1349895" y="584261"/>
                  </a:cubicBezTo>
                  <a:cubicBezTo>
                    <a:pt x="1357398" y="597675"/>
                    <a:pt x="1364228" y="611570"/>
                    <a:pt x="1371683" y="625128"/>
                  </a:cubicBezTo>
                  <a:cubicBezTo>
                    <a:pt x="1374761" y="630705"/>
                    <a:pt x="1377888" y="636234"/>
                    <a:pt x="1381254" y="641667"/>
                  </a:cubicBezTo>
                  <a:cubicBezTo>
                    <a:pt x="1383226" y="644792"/>
                    <a:pt x="1390585" y="651859"/>
                    <a:pt x="1394481" y="657100"/>
                  </a:cubicBezTo>
                  <a:cubicBezTo>
                    <a:pt x="1397078" y="660513"/>
                    <a:pt x="1398665" y="663639"/>
                    <a:pt x="1399098" y="665754"/>
                  </a:cubicBezTo>
                  <a:cubicBezTo>
                    <a:pt x="1400349" y="671235"/>
                    <a:pt x="1396934" y="676716"/>
                    <a:pt x="1391451" y="678014"/>
                  </a:cubicBezTo>
                  <a:cubicBezTo>
                    <a:pt x="1386304" y="679216"/>
                    <a:pt x="1365526" y="657484"/>
                    <a:pt x="1362977" y="653879"/>
                  </a:cubicBezTo>
                  <a:cubicBezTo>
                    <a:pt x="1359033" y="648350"/>
                    <a:pt x="1355282" y="642628"/>
                    <a:pt x="1351626" y="636859"/>
                  </a:cubicBezTo>
                  <a:cubicBezTo>
                    <a:pt x="1343498" y="623830"/>
                    <a:pt x="1335947" y="610367"/>
                    <a:pt x="1327770" y="597386"/>
                  </a:cubicBezTo>
                  <a:cubicBezTo>
                    <a:pt x="1312187" y="572097"/>
                    <a:pt x="1294631" y="543731"/>
                    <a:pt x="1275777" y="515557"/>
                  </a:cubicBezTo>
                  <a:cubicBezTo>
                    <a:pt x="1263994" y="497960"/>
                    <a:pt x="1251777" y="480459"/>
                    <a:pt x="1238502" y="464161"/>
                  </a:cubicBezTo>
                  <a:cubicBezTo>
                    <a:pt x="1218397" y="439496"/>
                    <a:pt x="1196128" y="417861"/>
                    <a:pt x="1170685" y="402716"/>
                  </a:cubicBezTo>
                  <a:cubicBezTo>
                    <a:pt x="1085120" y="401947"/>
                    <a:pt x="996526" y="401130"/>
                    <a:pt x="907498" y="400024"/>
                  </a:cubicBezTo>
                  <a:cubicBezTo>
                    <a:pt x="841605" y="399206"/>
                    <a:pt x="775904" y="398293"/>
                    <a:pt x="711454" y="397331"/>
                  </a:cubicBezTo>
                  <a:cubicBezTo>
                    <a:pt x="714099" y="398870"/>
                    <a:pt x="716456" y="400841"/>
                    <a:pt x="719101" y="402283"/>
                  </a:cubicBezTo>
                  <a:cubicBezTo>
                    <a:pt x="751519" y="420072"/>
                    <a:pt x="786149" y="433390"/>
                    <a:pt x="818903" y="451083"/>
                  </a:cubicBezTo>
                  <a:cubicBezTo>
                    <a:pt x="847857" y="467382"/>
                    <a:pt x="875225" y="485123"/>
                    <a:pt x="901341" y="504739"/>
                  </a:cubicBezTo>
                  <a:cubicBezTo>
                    <a:pt x="927169" y="524163"/>
                    <a:pt x="951699" y="545317"/>
                    <a:pt x="976373" y="567241"/>
                  </a:cubicBezTo>
                  <a:lnTo>
                    <a:pt x="1033705" y="618397"/>
                  </a:lnTo>
                  <a:cubicBezTo>
                    <a:pt x="1037167" y="621474"/>
                    <a:pt x="1045681" y="627147"/>
                    <a:pt x="1051548" y="632676"/>
                  </a:cubicBezTo>
                  <a:cubicBezTo>
                    <a:pt x="1055925" y="636859"/>
                    <a:pt x="1059100" y="641186"/>
                    <a:pt x="1060158" y="644840"/>
                  </a:cubicBezTo>
                  <a:cubicBezTo>
                    <a:pt x="1061889" y="650176"/>
                    <a:pt x="1058956" y="655946"/>
                    <a:pt x="1053617" y="657677"/>
                  </a:cubicBezTo>
                  <a:cubicBezTo>
                    <a:pt x="1048278" y="659408"/>
                    <a:pt x="1042506" y="656475"/>
                    <a:pt x="1040775" y="651138"/>
                  </a:cubicBezTo>
                  <a:cubicBezTo>
                    <a:pt x="1040198" y="649503"/>
                    <a:pt x="1037745" y="648205"/>
                    <a:pt x="1035436" y="646474"/>
                  </a:cubicBezTo>
                  <a:cubicBezTo>
                    <a:pt x="1029616" y="641907"/>
                    <a:pt x="1022594" y="637628"/>
                    <a:pt x="1019468" y="635080"/>
                  </a:cubicBezTo>
                  <a:lnTo>
                    <a:pt x="959779" y="586473"/>
                  </a:lnTo>
                  <a:cubicBezTo>
                    <a:pt x="934961" y="565751"/>
                    <a:pt x="909951" y="546231"/>
                    <a:pt x="884411" y="527576"/>
                  </a:cubicBezTo>
                  <a:cubicBezTo>
                    <a:pt x="858968" y="508970"/>
                    <a:pt x="832995" y="491229"/>
                    <a:pt x="805147" y="475363"/>
                  </a:cubicBezTo>
                  <a:cubicBezTo>
                    <a:pt x="773114" y="456420"/>
                    <a:pt x="738869" y="441900"/>
                    <a:pt x="707270" y="422717"/>
                  </a:cubicBezTo>
                  <a:cubicBezTo>
                    <a:pt x="694668" y="415024"/>
                    <a:pt x="682740" y="406322"/>
                    <a:pt x="671197" y="396706"/>
                  </a:cubicBezTo>
                  <a:cubicBezTo>
                    <a:pt x="629593" y="396081"/>
                    <a:pt x="588422" y="395408"/>
                    <a:pt x="548693" y="394735"/>
                  </a:cubicBezTo>
                  <a:cubicBezTo>
                    <a:pt x="503674" y="393966"/>
                    <a:pt x="460339" y="393245"/>
                    <a:pt x="418783" y="392524"/>
                  </a:cubicBezTo>
                  <a:cubicBezTo>
                    <a:pt x="437493" y="399255"/>
                    <a:pt x="455337" y="406514"/>
                    <a:pt x="465870" y="411803"/>
                  </a:cubicBezTo>
                  <a:cubicBezTo>
                    <a:pt x="505550" y="431852"/>
                    <a:pt x="551723" y="470122"/>
                    <a:pt x="575916" y="515941"/>
                  </a:cubicBezTo>
                  <a:cubicBezTo>
                    <a:pt x="593087" y="548587"/>
                    <a:pt x="599147" y="584886"/>
                    <a:pt x="586450" y="620993"/>
                  </a:cubicBezTo>
                  <a:cubicBezTo>
                    <a:pt x="578658" y="642340"/>
                    <a:pt x="566633" y="655658"/>
                    <a:pt x="553118" y="662869"/>
                  </a:cubicBezTo>
                  <a:cubicBezTo>
                    <a:pt x="536332" y="671764"/>
                    <a:pt x="516853" y="671764"/>
                    <a:pt x="498624" y="664456"/>
                  </a:cubicBezTo>
                  <a:cubicBezTo>
                    <a:pt x="469237" y="652725"/>
                    <a:pt x="443168" y="622099"/>
                    <a:pt x="440042" y="585944"/>
                  </a:cubicBezTo>
                  <a:cubicBezTo>
                    <a:pt x="438022" y="562097"/>
                    <a:pt x="456010" y="542913"/>
                    <a:pt x="473133" y="540798"/>
                  </a:cubicBezTo>
                  <a:cubicBezTo>
                    <a:pt x="486023" y="539211"/>
                    <a:pt x="499971" y="545077"/>
                    <a:pt x="505214" y="566087"/>
                  </a:cubicBezTo>
                  <a:cubicBezTo>
                    <a:pt x="506704" y="571761"/>
                    <a:pt x="503386" y="577578"/>
                    <a:pt x="497710" y="579117"/>
                  </a:cubicBezTo>
                  <a:cubicBezTo>
                    <a:pt x="492035" y="580655"/>
                    <a:pt x="486167" y="577289"/>
                    <a:pt x="484676" y="571616"/>
                  </a:cubicBezTo>
                  <a:cubicBezTo>
                    <a:pt x="483426" y="567481"/>
                    <a:pt x="481790" y="564693"/>
                    <a:pt x="479482" y="563347"/>
                  </a:cubicBezTo>
                  <a:cubicBezTo>
                    <a:pt x="477510" y="562193"/>
                    <a:pt x="475201" y="563058"/>
                    <a:pt x="473085" y="564212"/>
                  </a:cubicBezTo>
                  <a:cubicBezTo>
                    <a:pt x="467265" y="567385"/>
                    <a:pt x="462888" y="574982"/>
                    <a:pt x="463898" y="583492"/>
                  </a:cubicBezTo>
                  <a:cubicBezTo>
                    <a:pt x="467024" y="609742"/>
                    <a:pt x="486600" y="631522"/>
                    <a:pt x="508244" y="639455"/>
                  </a:cubicBezTo>
                  <a:cubicBezTo>
                    <a:pt x="518921" y="643397"/>
                    <a:pt x="530176" y="643734"/>
                    <a:pt x="539795" y="638397"/>
                  </a:cubicBezTo>
                  <a:cubicBezTo>
                    <a:pt x="548116" y="633734"/>
                    <a:pt x="554850" y="624839"/>
                    <a:pt x="559467" y="611425"/>
                  </a:cubicBezTo>
                  <a:cubicBezTo>
                    <a:pt x="569567" y="583107"/>
                    <a:pt x="563988" y="554741"/>
                    <a:pt x="550858" y="528922"/>
                  </a:cubicBezTo>
                  <a:cubicBezTo>
                    <a:pt x="529839" y="487575"/>
                    <a:pt x="489630" y="452285"/>
                    <a:pt x="454567" y="433390"/>
                  </a:cubicBezTo>
                  <a:cubicBezTo>
                    <a:pt x="443601" y="427429"/>
                    <a:pt x="424218" y="418871"/>
                    <a:pt x="404498" y="411226"/>
                  </a:cubicBezTo>
                  <a:cubicBezTo>
                    <a:pt x="384875" y="403630"/>
                    <a:pt x="364962" y="396803"/>
                    <a:pt x="352842" y="394591"/>
                  </a:cubicBezTo>
                  <a:cubicBezTo>
                    <a:pt x="350581" y="394206"/>
                    <a:pt x="348946" y="392764"/>
                    <a:pt x="347503" y="391273"/>
                  </a:cubicBezTo>
                  <a:cubicBezTo>
                    <a:pt x="148381" y="387716"/>
                    <a:pt x="10487" y="384831"/>
                    <a:pt x="10487" y="384831"/>
                  </a:cubicBezTo>
                  <a:cubicBezTo>
                    <a:pt x="4619" y="384735"/>
                    <a:pt x="-95" y="379927"/>
                    <a:pt x="1" y="374061"/>
                  </a:cubicBezTo>
                  <a:cubicBezTo>
                    <a:pt x="50" y="368196"/>
                    <a:pt x="4907" y="363484"/>
                    <a:pt x="10775" y="363532"/>
                  </a:cubicBezTo>
                  <a:cubicBezTo>
                    <a:pt x="10775" y="363532"/>
                    <a:pt x="144149" y="364205"/>
                    <a:pt x="338220" y="365696"/>
                  </a:cubicBezTo>
                  <a:cubicBezTo>
                    <a:pt x="339086" y="364878"/>
                    <a:pt x="339471" y="363676"/>
                    <a:pt x="340625" y="363148"/>
                  </a:cubicBezTo>
                  <a:cubicBezTo>
                    <a:pt x="360922" y="353820"/>
                    <a:pt x="371407" y="336704"/>
                    <a:pt x="378189" y="316752"/>
                  </a:cubicBezTo>
                  <a:cubicBezTo>
                    <a:pt x="388867" y="285212"/>
                    <a:pt x="390406" y="246653"/>
                    <a:pt x="399063" y="214392"/>
                  </a:cubicBezTo>
                  <a:cubicBezTo>
                    <a:pt x="409019" y="177805"/>
                    <a:pt x="427104" y="141938"/>
                    <a:pt x="450816" y="110495"/>
                  </a:cubicBezTo>
                  <a:cubicBezTo>
                    <a:pt x="474816" y="78619"/>
                    <a:pt x="504684" y="51454"/>
                    <a:pt x="536958" y="32127"/>
                  </a:cubicBezTo>
                  <a:cubicBezTo>
                    <a:pt x="546433" y="26598"/>
                    <a:pt x="556293" y="21501"/>
                    <a:pt x="566441" y="17174"/>
                  </a:cubicBezTo>
                  <a:cubicBezTo>
                    <a:pt x="576734" y="12799"/>
                    <a:pt x="587267" y="9145"/>
                    <a:pt x="597993" y="6356"/>
                  </a:cubicBezTo>
                  <a:cubicBezTo>
                    <a:pt x="605496" y="4433"/>
                    <a:pt x="613143" y="2895"/>
                    <a:pt x="620839" y="1837"/>
                  </a:cubicBezTo>
                  <a:cubicBezTo>
                    <a:pt x="628583" y="731"/>
                    <a:pt x="636374" y="154"/>
                    <a:pt x="644166" y="10"/>
                  </a:cubicBezTo>
                  <a:cubicBezTo>
                    <a:pt x="650371" y="-38"/>
                    <a:pt x="656816" y="58"/>
                    <a:pt x="663068" y="924"/>
                  </a:cubicBezTo>
                  <a:cubicBezTo>
                    <a:pt x="667734" y="1597"/>
                    <a:pt x="672351" y="2654"/>
                    <a:pt x="676728" y="4289"/>
                  </a:cubicBezTo>
                  <a:cubicBezTo>
                    <a:pt x="696351" y="11597"/>
                    <a:pt x="705346" y="24049"/>
                    <a:pt x="707702" y="37608"/>
                  </a:cubicBezTo>
                  <a:cubicBezTo>
                    <a:pt x="710925" y="56214"/>
                    <a:pt x="700440" y="78667"/>
                    <a:pt x="683269" y="93907"/>
                  </a:cubicBezTo>
                  <a:cubicBezTo>
                    <a:pt x="665762" y="109485"/>
                    <a:pt x="642386" y="117129"/>
                    <a:pt x="623869" y="108571"/>
                  </a:cubicBezTo>
                  <a:cubicBezTo>
                    <a:pt x="613240" y="103716"/>
                    <a:pt x="603476" y="93715"/>
                    <a:pt x="597656" y="75686"/>
                  </a:cubicBezTo>
                  <a:cubicBezTo>
                    <a:pt x="595780" y="70109"/>
                    <a:pt x="598762" y="64099"/>
                    <a:pt x="604293" y="62176"/>
                  </a:cubicBezTo>
                  <a:cubicBezTo>
                    <a:pt x="609873" y="60301"/>
                    <a:pt x="615933" y="63282"/>
                    <a:pt x="617809" y="68810"/>
                  </a:cubicBezTo>
                  <a:cubicBezTo>
                    <a:pt x="621512" y="79195"/>
                    <a:pt x="626659" y="85446"/>
                    <a:pt x="632911" y="88042"/>
                  </a:cubicBezTo>
                  <a:cubicBezTo>
                    <a:pt x="644022" y="92754"/>
                    <a:pt x="657008" y="85734"/>
                    <a:pt x="667060" y="76215"/>
                  </a:cubicBezTo>
                  <a:cubicBezTo>
                    <a:pt x="674323" y="69339"/>
                    <a:pt x="680046" y="60637"/>
                    <a:pt x="682211" y="51983"/>
                  </a:cubicBezTo>
                  <a:cubicBezTo>
                    <a:pt x="683413" y="47127"/>
                    <a:pt x="683413" y="42319"/>
                    <a:pt x="681056" y="38233"/>
                  </a:cubicBezTo>
                  <a:cubicBezTo>
                    <a:pt x="678748" y="34242"/>
                    <a:pt x="674275" y="31357"/>
                    <a:pt x="667830" y="29146"/>
                  </a:cubicBezTo>
                  <a:cubicBezTo>
                    <a:pt x="664463" y="27992"/>
                    <a:pt x="660904" y="27463"/>
                    <a:pt x="657345" y="27175"/>
                  </a:cubicBezTo>
                  <a:cubicBezTo>
                    <a:pt x="653160" y="26838"/>
                    <a:pt x="648928" y="26934"/>
                    <a:pt x="644791" y="27078"/>
                  </a:cubicBezTo>
                  <a:cubicBezTo>
                    <a:pt x="638154" y="27319"/>
                    <a:pt x="631468" y="27992"/>
                    <a:pt x="624879" y="29050"/>
                  </a:cubicBezTo>
                  <a:cubicBezTo>
                    <a:pt x="618242" y="30107"/>
                    <a:pt x="611652" y="31550"/>
                    <a:pt x="605255" y="33329"/>
                  </a:cubicBezTo>
                  <a:cubicBezTo>
                    <a:pt x="595877" y="35925"/>
                    <a:pt x="586738" y="39290"/>
                    <a:pt x="577744" y="43233"/>
                  </a:cubicBezTo>
                  <a:cubicBezTo>
                    <a:pt x="568750" y="47223"/>
                    <a:pt x="559996" y="51791"/>
                    <a:pt x="551579" y="56839"/>
                  </a:cubicBezTo>
                  <a:cubicBezTo>
                    <a:pt x="522192" y="74147"/>
                    <a:pt x="495257" y="98908"/>
                    <a:pt x="473085" y="127466"/>
                  </a:cubicBezTo>
                  <a:cubicBezTo>
                    <a:pt x="451008" y="155929"/>
                    <a:pt x="433549" y="188142"/>
                    <a:pt x="423737" y="221364"/>
                  </a:cubicBezTo>
                  <a:cubicBezTo>
                    <a:pt x="412194" y="260019"/>
                    <a:pt x="410126" y="307713"/>
                    <a:pt x="391656" y="341753"/>
                  </a:cubicBezTo>
                  <a:cubicBezTo>
                    <a:pt x="386702" y="350887"/>
                    <a:pt x="380450" y="358965"/>
                    <a:pt x="372946" y="365936"/>
                  </a:cubicBezTo>
                  <a:cubicBezTo>
                    <a:pt x="427970" y="366369"/>
                    <a:pt x="486985" y="366850"/>
                    <a:pt x="549030" y="367427"/>
                  </a:cubicBezTo>
                  <a:cubicBezTo>
                    <a:pt x="564662" y="367571"/>
                    <a:pt x="580822" y="367715"/>
                    <a:pt x="596742" y="367859"/>
                  </a:cubicBezTo>
                  <a:cubicBezTo>
                    <a:pt x="599484" y="366705"/>
                    <a:pt x="602273" y="365648"/>
                    <a:pt x="604967" y="364398"/>
                  </a:cubicBezTo>
                  <a:cubicBezTo>
                    <a:pt x="609248" y="362426"/>
                    <a:pt x="613384" y="360263"/>
                    <a:pt x="617520" y="357955"/>
                  </a:cubicBezTo>
                  <a:cubicBezTo>
                    <a:pt x="629833" y="351080"/>
                    <a:pt x="641713" y="342906"/>
                    <a:pt x="653160" y="334108"/>
                  </a:cubicBezTo>
                  <a:cubicBezTo>
                    <a:pt x="664655" y="325310"/>
                    <a:pt x="675622" y="315790"/>
                    <a:pt x="685962" y="305934"/>
                  </a:cubicBezTo>
                  <a:cubicBezTo>
                    <a:pt x="704047" y="289010"/>
                    <a:pt x="719823" y="269875"/>
                    <a:pt x="735070" y="250163"/>
                  </a:cubicBezTo>
                  <a:cubicBezTo>
                    <a:pt x="749403" y="231557"/>
                    <a:pt x="763110" y="212325"/>
                    <a:pt x="776722" y="192949"/>
                  </a:cubicBezTo>
                  <a:cubicBezTo>
                    <a:pt x="797596" y="163189"/>
                    <a:pt x="818374" y="133428"/>
                    <a:pt x="841220" y="105879"/>
                  </a:cubicBezTo>
                  <a:cubicBezTo>
                    <a:pt x="844827" y="101263"/>
                    <a:pt x="851513" y="100446"/>
                    <a:pt x="856130" y="104100"/>
                  </a:cubicBezTo>
                  <a:cubicBezTo>
                    <a:pt x="860747" y="107706"/>
                    <a:pt x="861565" y="114389"/>
                    <a:pt x="857958" y="119005"/>
                  </a:cubicBezTo>
                  <a:cubicBezTo>
                    <a:pt x="836939" y="147275"/>
                    <a:pt x="818422" y="177901"/>
                    <a:pt x="799039" y="207950"/>
                  </a:cubicBezTo>
                  <a:cubicBezTo>
                    <a:pt x="785908" y="228383"/>
                    <a:pt x="772537" y="248624"/>
                    <a:pt x="757868" y="267712"/>
                  </a:cubicBezTo>
                  <a:cubicBezTo>
                    <a:pt x="741707" y="288770"/>
                    <a:pt x="723911" y="308290"/>
                    <a:pt x="704287" y="325935"/>
                  </a:cubicBezTo>
                  <a:cubicBezTo>
                    <a:pt x="692840" y="335935"/>
                    <a:pt x="680768" y="345695"/>
                    <a:pt x="668118" y="354493"/>
                  </a:cubicBezTo>
                  <a:cubicBezTo>
                    <a:pt x="660663" y="359686"/>
                    <a:pt x="652679" y="363773"/>
                    <a:pt x="644936" y="368340"/>
                  </a:cubicBezTo>
                  <a:cubicBezTo>
                    <a:pt x="729394" y="369157"/>
                    <a:pt x="817123" y="370119"/>
                    <a:pt x="904997" y="371321"/>
                  </a:cubicBezTo>
                  <a:cubicBezTo>
                    <a:pt x="923755" y="361176"/>
                    <a:pt x="949005" y="347089"/>
                    <a:pt x="971419" y="335550"/>
                  </a:cubicBezTo>
                  <a:cubicBezTo>
                    <a:pt x="985559" y="328242"/>
                    <a:pt x="998498" y="322040"/>
                    <a:pt x="1007924" y="318386"/>
                  </a:cubicBezTo>
                  <a:cubicBezTo>
                    <a:pt x="1050538" y="301943"/>
                    <a:pt x="1107149" y="282664"/>
                    <a:pt x="1151158" y="251605"/>
                  </a:cubicBezTo>
                  <a:cubicBezTo>
                    <a:pt x="1178669" y="232182"/>
                    <a:pt x="1201323" y="208142"/>
                    <a:pt x="1210654" y="175882"/>
                  </a:cubicBezTo>
                  <a:cubicBezTo>
                    <a:pt x="1214886" y="161602"/>
                    <a:pt x="1213684" y="150208"/>
                    <a:pt x="1207912" y="141794"/>
                  </a:cubicBezTo>
                  <a:cubicBezTo>
                    <a:pt x="1201275" y="132034"/>
                    <a:pt x="1189539" y="126361"/>
                    <a:pt x="1176457" y="123957"/>
                  </a:cubicBezTo>
                  <a:cubicBezTo>
                    <a:pt x="1150148" y="119053"/>
                    <a:pt x="1117874" y="126649"/>
                    <a:pt x="1102820" y="148044"/>
                  </a:cubicBezTo>
                  <a:cubicBezTo>
                    <a:pt x="1096856" y="156458"/>
                    <a:pt x="1097000" y="164102"/>
                    <a:pt x="1100896" y="169247"/>
                  </a:cubicBezTo>
                  <a:cubicBezTo>
                    <a:pt x="1103349" y="172468"/>
                    <a:pt x="1106812" y="174872"/>
                    <a:pt x="1110323" y="175353"/>
                  </a:cubicBezTo>
                  <a:cubicBezTo>
                    <a:pt x="1111718" y="175593"/>
                    <a:pt x="1113209" y="175689"/>
                    <a:pt x="1114267" y="174776"/>
                  </a:cubicBezTo>
                  <a:cubicBezTo>
                    <a:pt x="1116672" y="172708"/>
                    <a:pt x="1117345" y="168718"/>
                    <a:pt x="1116961" y="162756"/>
                  </a:cubicBezTo>
                  <a:cubicBezTo>
                    <a:pt x="1116528" y="156939"/>
                    <a:pt x="1120905" y="151794"/>
                    <a:pt x="1126724" y="151361"/>
                  </a:cubicBezTo>
                  <a:cubicBezTo>
                    <a:pt x="1132592" y="150881"/>
                    <a:pt x="1137739" y="155256"/>
                    <a:pt x="1138171" y="161121"/>
                  </a:cubicBezTo>
                  <a:cubicBezTo>
                    <a:pt x="1139710" y="177276"/>
                    <a:pt x="1134276" y="186988"/>
                    <a:pt x="1127638" y="192372"/>
                  </a:cubicBezTo>
                  <a:cubicBezTo>
                    <a:pt x="1118211" y="199921"/>
                    <a:pt x="1104119" y="199536"/>
                    <a:pt x="1092479" y="192276"/>
                  </a:cubicBezTo>
                  <a:cubicBezTo>
                    <a:pt x="1076703" y="182468"/>
                    <a:pt x="1065497" y="160304"/>
                    <a:pt x="1082716" y="134293"/>
                  </a:cubicBezTo>
                  <a:cubicBezTo>
                    <a:pt x="1106524" y="98475"/>
                    <a:pt x="1164673" y="87225"/>
                    <a:pt x="1202670" y="103619"/>
                  </a:cubicBezTo>
                  <a:cubicBezTo>
                    <a:pt x="1231336" y="116024"/>
                    <a:pt x="1249805" y="142467"/>
                    <a:pt x="1238117" y="183863"/>
                  </a:cubicBezTo>
                  <a:cubicBezTo>
                    <a:pt x="1226862" y="222421"/>
                    <a:pt x="1200505" y="251942"/>
                    <a:pt x="1167222" y="274731"/>
                  </a:cubicBezTo>
                  <a:cubicBezTo>
                    <a:pt x="1120905" y="306463"/>
                    <a:pt x="1061264" y="325165"/>
                    <a:pt x="1016438" y="341272"/>
                  </a:cubicBezTo>
                  <a:cubicBezTo>
                    <a:pt x="1007540" y="344445"/>
                    <a:pt x="995227" y="349974"/>
                    <a:pt x="981760" y="356417"/>
                  </a:cubicBezTo>
                  <a:cubicBezTo>
                    <a:pt x="971515" y="361320"/>
                    <a:pt x="960789" y="366657"/>
                    <a:pt x="950160" y="371994"/>
                  </a:cubicBezTo>
                  <a:cubicBezTo>
                    <a:pt x="1085746" y="373917"/>
                    <a:pt x="1219696" y="376273"/>
                    <a:pt x="1340227" y="378388"/>
                  </a:cubicBezTo>
                  <a:lnTo>
                    <a:pt x="1365238" y="365359"/>
                  </a:lnTo>
                  <a:cubicBezTo>
                    <a:pt x="1375723" y="359446"/>
                    <a:pt x="1385727" y="352715"/>
                    <a:pt x="1395443" y="345599"/>
                  </a:cubicBezTo>
                  <a:cubicBezTo>
                    <a:pt x="1410209" y="334733"/>
                    <a:pt x="1424205" y="322762"/>
                    <a:pt x="1437816" y="310501"/>
                  </a:cubicBezTo>
                  <a:cubicBezTo>
                    <a:pt x="1451476" y="298338"/>
                    <a:pt x="1463885" y="285020"/>
                    <a:pt x="1475717" y="271173"/>
                  </a:cubicBezTo>
                  <a:cubicBezTo>
                    <a:pt x="1487597" y="257231"/>
                    <a:pt x="1498755" y="242615"/>
                    <a:pt x="1509433" y="227566"/>
                  </a:cubicBezTo>
                  <a:cubicBezTo>
                    <a:pt x="1522371" y="209440"/>
                    <a:pt x="1534636" y="190738"/>
                    <a:pt x="1546516" y="171795"/>
                  </a:cubicBezTo>
                  <a:cubicBezTo>
                    <a:pt x="1564649" y="142852"/>
                    <a:pt x="1582108" y="113476"/>
                    <a:pt x="1599856" y="84965"/>
                  </a:cubicBezTo>
                  <a:cubicBezTo>
                    <a:pt x="1602838" y="79917"/>
                    <a:pt x="1609379" y="78234"/>
                    <a:pt x="1614429" y="81215"/>
                  </a:cubicBezTo>
                  <a:cubicBezTo>
                    <a:pt x="1619479" y="84196"/>
                    <a:pt x="1621163" y="90734"/>
                    <a:pt x="1618181" y="95783"/>
                  </a:cubicBezTo>
                  <a:cubicBezTo>
                    <a:pt x="1601828" y="125159"/>
                    <a:pt x="1586100" y="155592"/>
                    <a:pt x="1569170" y="185305"/>
                  </a:cubicBezTo>
                  <a:cubicBezTo>
                    <a:pt x="1557723" y="205306"/>
                    <a:pt x="1545842" y="225066"/>
                    <a:pt x="1532856" y="243913"/>
                  </a:cubicBezTo>
                  <a:cubicBezTo>
                    <a:pt x="1521842" y="259971"/>
                    <a:pt x="1510058" y="275356"/>
                    <a:pt x="1497313" y="289876"/>
                  </a:cubicBezTo>
                  <a:cubicBezTo>
                    <a:pt x="1484422" y="304540"/>
                    <a:pt x="1470426" y="318194"/>
                    <a:pt x="1455420" y="330839"/>
                  </a:cubicBezTo>
                  <a:cubicBezTo>
                    <a:pt x="1443155" y="341031"/>
                    <a:pt x="1430650" y="351032"/>
                    <a:pt x="1417567" y="360263"/>
                  </a:cubicBezTo>
                  <a:cubicBezTo>
                    <a:pt x="1407563" y="367330"/>
                    <a:pt x="1396934" y="373292"/>
                    <a:pt x="1386304" y="379206"/>
                  </a:cubicBezTo>
                  <a:cubicBezTo>
                    <a:pt x="1628425" y="383437"/>
                    <a:pt x="1804894" y="387043"/>
                    <a:pt x="1804894" y="387043"/>
                  </a:cubicBezTo>
                  <a:cubicBezTo>
                    <a:pt x="1810569" y="386994"/>
                    <a:pt x="1815090" y="391658"/>
                    <a:pt x="1815042" y="397283"/>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5" name="Google Shape;1265;p20"/>
            <p:cNvSpPr/>
            <p:nvPr/>
          </p:nvSpPr>
          <p:spPr>
            <a:xfrm flipH="1">
              <a:off x="8357432" y="4207416"/>
              <a:ext cx="561313" cy="593254"/>
            </a:xfrm>
            <a:custGeom>
              <a:avLst/>
              <a:gdLst/>
              <a:ahLst/>
              <a:cxnLst/>
              <a:rect l="l" t="t" r="r" b="b"/>
              <a:pathLst>
                <a:path w="1122626" h="1186508" extrusionOk="0">
                  <a:moveTo>
                    <a:pt x="442053" y="101825"/>
                  </a:moveTo>
                  <a:cubicBezTo>
                    <a:pt x="481060" y="89036"/>
                    <a:pt x="500395" y="19611"/>
                    <a:pt x="551234" y="2927"/>
                  </a:cubicBezTo>
                  <a:cubicBezTo>
                    <a:pt x="612317" y="-17025"/>
                    <a:pt x="666619" y="71247"/>
                    <a:pt x="708655" y="79661"/>
                  </a:cubicBezTo>
                  <a:cubicBezTo>
                    <a:pt x="768584" y="91681"/>
                    <a:pt x="840778" y="65333"/>
                    <a:pt x="874927" y="112931"/>
                  </a:cubicBezTo>
                  <a:cubicBezTo>
                    <a:pt x="915858" y="170000"/>
                    <a:pt x="871945" y="235003"/>
                    <a:pt x="907874" y="280581"/>
                  </a:cubicBezTo>
                  <a:cubicBezTo>
                    <a:pt x="923120" y="299909"/>
                    <a:pt x="962271" y="293322"/>
                    <a:pt x="983915" y="301784"/>
                  </a:cubicBezTo>
                  <a:cubicBezTo>
                    <a:pt x="1021623" y="316496"/>
                    <a:pt x="1055772" y="356497"/>
                    <a:pt x="1071019" y="393181"/>
                  </a:cubicBezTo>
                  <a:cubicBezTo>
                    <a:pt x="1097857" y="457799"/>
                    <a:pt x="1037062" y="519099"/>
                    <a:pt x="1046826" y="583716"/>
                  </a:cubicBezTo>
                  <a:cubicBezTo>
                    <a:pt x="1051492" y="614391"/>
                    <a:pt x="1085544" y="627516"/>
                    <a:pt x="1101368" y="651363"/>
                  </a:cubicBezTo>
                  <a:cubicBezTo>
                    <a:pt x="1130515" y="695211"/>
                    <a:pt x="1127245" y="760165"/>
                    <a:pt x="1106322" y="806224"/>
                  </a:cubicBezTo>
                  <a:cubicBezTo>
                    <a:pt x="1086025" y="850841"/>
                    <a:pt x="1040862" y="863918"/>
                    <a:pt x="1014938" y="902429"/>
                  </a:cubicBezTo>
                  <a:cubicBezTo>
                    <a:pt x="970496" y="968393"/>
                    <a:pt x="971891" y="1087243"/>
                    <a:pt x="879785" y="1113350"/>
                  </a:cubicBezTo>
                  <a:cubicBezTo>
                    <a:pt x="813026" y="1132293"/>
                    <a:pt x="752376" y="1081233"/>
                    <a:pt x="684655" y="1101234"/>
                  </a:cubicBezTo>
                  <a:cubicBezTo>
                    <a:pt x="608325" y="1123783"/>
                    <a:pt x="568019" y="1205420"/>
                    <a:pt x="476539" y="1182487"/>
                  </a:cubicBezTo>
                  <a:cubicBezTo>
                    <a:pt x="411367" y="1166140"/>
                    <a:pt x="402517" y="1095369"/>
                    <a:pt x="347061" y="1071137"/>
                  </a:cubicBezTo>
                  <a:cubicBezTo>
                    <a:pt x="282707" y="1043011"/>
                    <a:pt x="214650" y="1080897"/>
                    <a:pt x="161599" y="1019501"/>
                  </a:cubicBezTo>
                  <a:cubicBezTo>
                    <a:pt x="116195" y="966903"/>
                    <a:pt x="162753" y="896660"/>
                    <a:pt x="137647" y="838966"/>
                  </a:cubicBezTo>
                  <a:cubicBezTo>
                    <a:pt x="100323" y="753242"/>
                    <a:pt x="-19871" y="730452"/>
                    <a:pt x="2830" y="617852"/>
                  </a:cubicBezTo>
                  <a:cubicBezTo>
                    <a:pt x="13171" y="566552"/>
                    <a:pt x="65260" y="544292"/>
                    <a:pt x="76659" y="497800"/>
                  </a:cubicBezTo>
                  <a:cubicBezTo>
                    <a:pt x="92483" y="433231"/>
                    <a:pt x="30919" y="377027"/>
                    <a:pt x="83537" y="312938"/>
                  </a:cubicBezTo>
                  <a:cubicBezTo>
                    <a:pt x="119706" y="268850"/>
                    <a:pt x="171122" y="292216"/>
                    <a:pt x="204886" y="246397"/>
                  </a:cubicBezTo>
                  <a:cubicBezTo>
                    <a:pt x="233985" y="206925"/>
                    <a:pt x="233167" y="144471"/>
                    <a:pt x="270395" y="107114"/>
                  </a:cubicBezTo>
                  <a:cubicBezTo>
                    <a:pt x="307526" y="69805"/>
                    <a:pt x="424065" y="107691"/>
                    <a:pt x="442053" y="101825"/>
                  </a:cubicBezTo>
                  <a:lnTo>
                    <a:pt x="442053" y="101825"/>
                  </a:ln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6" name="Google Shape;1266;p20"/>
            <p:cNvSpPr/>
            <p:nvPr/>
          </p:nvSpPr>
          <p:spPr>
            <a:xfrm flipH="1">
              <a:off x="8428798" y="4349049"/>
              <a:ext cx="372141" cy="328659"/>
            </a:xfrm>
            <a:custGeom>
              <a:avLst/>
              <a:gdLst/>
              <a:ahLst/>
              <a:cxnLst/>
              <a:rect l="l" t="t" r="r" b="b"/>
              <a:pathLst>
                <a:path w="744283" h="657318" extrusionOk="0">
                  <a:moveTo>
                    <a:pt x="143676" y="227995"/>
                  </a:moveTo>
                  <a:cubicBezTo>
                    <a:pt x="121648" y="222899"/>
                    <a:pt x="99571" y="220447"/>
                    <a:pt x="78649" y="220976"/>
                  </a:cubicBezTo>
                  <a:cubicBezTo>
                    <a:pt x="55177" y="221553"/>
                    <a:pt x="33245" y="225207"/>
                    <a:pt x="15112" y="232803"/>
                  </a:cubicBezTo>
                  <a:cubicBezTo>
                    <a:pt x="9774" y="235255"/>
                    <a:pt x="3473" y="232899"/>
                    <a:pt x="972" y="227611"/>
                  </a:cubicBezTo>
                  <a:cubicBezTo>
                    <a:pt x="-1481" y="222274"/>
                    <a:pt x="876" y="215928"/>
                    <a:pt x="6166" y="213476"/>
                  </a:cubicBezTo>
                  <a:cubicBezTo>
                    <a:pt x="29734" y="201552"/>
                    <a:pt x="59699" y="194341"/>
                    <a:pt x="91972" y="193764"/>
                  </a:cubicBezTo>
                  <a:cubicBezTo>
                    <a:pt x="110922" y="193427"/>
                    <a:pt x="130738" y="195350"/>
                    <a:pt x="150217" y="200014"/>
                  </a:cubicBezTo>
                  <a:cubicBezTo>
                    <a:pt x="173641" y="205639"/>
                    <a:pt x="196679" y="215110"/>
                    <a:pt x="217842" y="228236"/>
                  </a:cubicBezTo>
                  <a:cubicBezTo>
                    <a:pt x="238283" y="240929"/>
                    <a:pt x="256849" y="257179"/>
                    <a:pt x="272336" y="276988"/>
                  </a:cubicBezTo>
                  <a:cubicBezTo>
                    <a:pt x="275943" y="281267"/>
                    <a:pt x="275414" y="287709"/>
                    <a:pt x="271133" y="291315"/>
                  </a:cubicBezTo>
                  <a:cubicBezTo>
                    <a:pt x="266805" y="294969"/>
                    <a:pt x="260360" y="294392"/>
                    <a:pt x="256752" y="290113"/>
                  </a:cubicBezTo>
                  <a:cubicBezTo>
                    <a:pt x="241602" y="273526"/>
                    <a:pt x="223854" y="260641"/>
                    <a:pt x="204952" y="250400"/>
                  </a:cubicBezTo>
                  <a:cubicBezTo>
                    <a:pt x="185472" y="239871"/>
                    <a:pt x="164598" y="232755"/>
                    <a:pt x="143676" y="227995"/>
                  </a:cubicBezTo>
                  <a:close/>
                  <a:moveTo>
                    <a:pt x="486176" y="85779"/>
                  </a:moveTo>
                  <a:cubicBezTo>
                    <a:pt x="496613" y="73663"/>
                    <a:pt x="507194" y="62221"/>
                    <a:pt x="518497" y="53134"/>
                  </a:cubicBezTo>
                  <a:cubicBezTo>
                    <a:pt x="530713" y="43278"/>
                    <a:pt x="543171" y="35777"/>
                    <a:pt x="556205" y="33422"/>
                  </a:cubicBezTo>
                  <a:cubicBezTo>
                    <a:pt x="562025" y="32652"/>
                    <a:pt x="566113" y="27315"/>
                    <a:pt x="565343" y="21498"/>
                  </a:cubicBezTo>
                  <a:cubicBezTo>
                    <a:pt x="564526" y="15680"/>
                    <a:pt x="559187" y="11594"/>
                    <a:pt x="553367" y="12363"/>
                  </a:cubicBezTo>
                  <a:cubicBezTo>
                    <a:pt x="533792" y="14142"/>
                    <a:pt x="513783" y="24046"/>
                    <a:pt x="494737" y="38806"/>
                  </a:cubicBezTo>
                  <a:cubicBezTo>
                    <a:pt x="484348" y="46884"/>
                    <a:pt x="474151" y="56403"/>
                    <a:pt x="464724" y="66932"/>
                  </a:cubicBezTo>
                  <a:cubicBezTo>
                    <a:pt x="451257" y="81933"/>
                    <a:pt x="439088" y="98857"/>
                    <a:pt x="428651" y="115251"/>
                  </a:cubicBezTo>
                  <a:cubicBezTo>
                    <a:pt x="402439" y="156406"/>
                    <a:pt x="386759" y="194389"/>
                    <a:pt x="386759" y="194389"/>
                  </a:cubicBezTo>
                  <a:cubicBezTo>
                    <a:pt x="384354" y="199437"/>
                    <a:pt x="386470" y="205543"/>
                    <a:pt x="391569" y="207995"/>
                  </a:cubicBezTo>
                  <a:cubicBezTo>
                    <a:pt x="396619" y="210399"/>
                    <a:pt x="402727" y="208235"/>
                    <a:pt x="405132" y="203187"/>
                  </a:cubicBezTo>
                  <a:cubicBezTo>
                    <a:pt x="405132" y="203187"/>
                    <a:pt x="424226" y="168763"/>
                    <a:pt x="451353" y="130492"/>
                  </a:cubicBezTo>
                  <a:cubicBezTo>
                    <a:pt x="461935" y="115588"/>
                    <a:pt x="473766" y="100058"/>
                    <a:pt x="486176" y="85779"/>
                  </a:cubicBezTo>
                  <a:close/>
                  <a:moveTo>
                    <a:pt x="741042" y="299248"/>
                  </a:moveTo>
                  <a:cubicBezTo>
                    <a:pt x="730413" y="287998"/>
                    <a:pt x="712184" y="280209"/>
                    <a:pt x="689722" y="275497"/>
                  </a:cubicBezTo>
                  <a:cubicBezTo>
                    <a:pt x="673947" y="272180"/>
                    <a:pt x="656055" y="270257"/>
                    <a:pt x="637441" y="269872"/>
                  </a:cubicBezTo>
                  <a:cubicBezTo>
                    <a:pt x="616952" y="269439"/>
                    <a:pt x="595597" y="270785"/>
                    <a:pt x="575684" y="272853"/>
                  </a:cubicBezTo>
                  <a:cubicBezTo>
                    <a:pt x="525952" y="278045"/>
                    <a:pt x="484877" y="287853"/>
                    <a:pt x="484877" y="287853"/>
                  </a:cubicBezTo>
                  <a:cubicBezTo>
                    <a:pt x="479346" y="288863"/>
                    <a:pt x="475690" y="294151"/>
                    <a:pt x="476652" y="299681"/>
                  </a:cubicBezTo>
                  <a:cubicBezTo>
                    <a:pt x="477662" y="305210"/>
                    <a:pt x="483001" y="308912"/>
                    <a:pt x="488532" y="307902"/>
                  </a:cubicBezTo>
                  <a:cubicBezTo>
                    <a:pt x="488532" y="307902"/>
                    <a:pt x="537784" y="301508"/>
                    <a:pt x="592759" y="299440"/>
                  </a:cubicBezTo>
                  <a:cubicBezTo>
                    <a:pt x="601897" y="299104"/>
                    <a:pt x="611180" y="298863"/>
                    <a:pt x="620415" y="298623"/>
                  </a:cubicBezTo>
                  <a:cubicBezTo>
                    <a:pt x="634459" y="298286"/>
                    <a:pt x="648359" y="298142"/>
                    <a:pt x="661489" y="298767"/>
                  </a:cubicBezTo>
                  <a:cubicBezTo>
                    <a:pt x="677073" y="299488"/>
                    <a:pt x="691502" y="300931"/>
                    <a:pt x="703623" y="304152"/>
                  </a:cubicBezTo>
                  <a:cubicBezTo>
                    <a:pt x="712905" y="306604"/>
                    <a:pt x="720793" y="309681"/>
                    <a:pt x="726276" y="314537"/>
                  </a:cubicBezTo>
                  <a:cubicBezTo>
                    <a:pt x="730509" y="318576"/>
                    <a:pt x="737242" y="318479"/>
                    <a:pt x="741283" y="314248"/>
                  </a:cubicBezTo>
                  <a:cubicBezTo>
                    <a:pt x="745371" y="310018"/>
                    <a:pt x="745275" y="303238"/>
                    <a:pt x="741042" y="299248"/>
                  </a:cubicBezTo>
                  <a:close/>
                  <a:moveTo>
                    <a:pt x="501615" y="519977"/>
                  </a:moveTo>
                  <a:cubicBezTo>
                    <a:pt x="495314" y="500986"/>
                    <a:pt x="487378" y="482716"/>
                    <a:pt x="479538" y="466561"/>
                  </a:cubicBezTo>
                  <a:cubicBezTo>
                    <a:pt x="468524" y="443916"/>
                    <a:pt x="457269" y="425646"/>
                    <a:pt x="448804" y="415935"/>
                  </a:cubicBezTo>
                  <a:cubicBezTo>
                    <a:pt x="441590" y="407713"/>
                    <a:pt x="434664" y="404684"/>
                    <a:pt x="430479" y="404973"/>
                  </a:cubicBezTo>
                  <a:cubicBezTo>
                    <a:pt x="424852" y="405165"/>
                    <a:pt x="420427" y="409877"/>
                    <a:pt x="420571" y="415454"/>
                  </a:cubicBezTo>
                  <a:cubicBezTo>
                    <a:pt x="420715" y="420117"/>
                    <a:pt x="458279" y="482379"/>
                    <a:pt x="467177" y="507620"/>
                  </a:cubicBezTo>
                  <a:cubicBezTo>
                    <a:pt x="472324" y="522140"/>
                    <a:pt x="477133" y="537285"/>
                    <a:pt x="481414" y="552189"/>
                  </a:cubicBezTo>
                  <a:cubicBezTo>
                    <a:pt x="487089" y="572046"/>
                    <a:pt x="491803" y="591325"/>
                    <a:pt x="493246" y="608153"/>
                  </a:cubicBezTo>
                  <a:cubicBezTo>
                    <a:pt x="494400" y="621615"/>
                    <a:pt x="494160" y="633298"/>
                    <a:pt x="490071" y="641615"/>
                  </a:cubicBezTo>
                  <a:cubicBezTo>
                    <a:pt x="487282" y="646760"/>
                    <a:pt x="489206" y="653250"/>
                    <a:pt x="494352" y="656039"/>
                  </a:cubicBezTo>
                  <a:cubicBezTo>
                    <a:pt x="499547" y="658828"/>
                    <a:pt x="505992" y="656904"/>
                    <a:pt x="508781" y="651760"/>
                  </a:cubicBezTo>
                  <a:cubicBezTo>
                    <a:pt x="517872" y="636615"/>
                    <a:pt x="519988" y="611662"/>
                    <a:pt x="516332" y="583056"/>
                  </a:cubicBezTo>
                  <a:cubicBezTo>
                    <a:pt x="513783" y="563055"/>
                    <a:pt x="508637" y="541131"/>
                    <a:pt x="501615" y="519977"/>
                  </a:cubicBezTo>
                  <a:close/>
                  <a:moveTo>
                    <a:pt x="291094" y="371366"/>
                  </a:moveTo>
                  <a:cubicBezTo>
                    <a:pt x="253386" y="379780"/>
                    <a:pt x="219669" y="401848"/>
                    <a:pt x="191533" y="428916"/>
                  </a:cubicBezTo>
                  <a:cubicBezTo>
                    <a:pt x="181144" y="438916"/>
                    <a:pt x="171524" y="449638"/>
                    <a:pt x="162819" y="460552"/>
                  </a:cubicBezTo>
                  <a:cubicBezTo>
                    <a:pt x="153680" y="472090"/>
                    <a:pt x="145552" y="483822"/>
                    <a:pt x="138289" y="495072"/>
                  </a:cubicBezTo>
                  <a:cubicBezTo>
                    <a:pt x="123379" y="518246"/>
                    <a:pt x="112365" y="539304"/>
                    <a:pt x="104814" y="552622"/>
                  </a:cubicBezTo>
                  <a:cubicBezTo>
                    <a:pt x="101591" y="558343"/>
                    <a:pt x="99571" y="562526"/>
                    <a:pt x="97984" y="564017"/>
                  </a:cubicBezTo>
                  <a:cubicBezTo>
                    <a:pt x="93559" y="567911"/>
                    <a:pt x="93126" y="574642"/>
                    <a:pt x="96974" y="579017"/>
                  </a:cubicBezTo>
                  <a:cubicBezTo>
                    <a:pt x="100822" y="583440"/>
                    <a:pt x="107555" y="583921"/>
                    <a:pt x="111980" y="580075"/>
                  </a:cubicBezTo>
                  <a:cubicBezTo>
                    <a:pt x="118281" y="574979"/>
                    <a:pt x="135548" y="545506"/>
                    <a:pt x="160895" y="510457"/>
                  </a:cubicBezTo>
                  <a:cubicBezTo>
                    <a:pt x="168302" y="500168"/>
                    <a:pt x="176526" y="489399"/>
                    <a:pt x="185280" y="478533"/>
                  </a:cubicBezTo>
                  <a:cubicBezTo>
                    <a:pt x="193408" y="468436"/>
                    <a:pt x="202066" y="458292"/>
                    <a:pt x="211349" y="448580"/>
                  </a:cubicBezTo>
                  <a:cubicBezTo>
                    <a:pt x="235349" y="423387"/>
                    <a:pt x="263197" y="400886"/>
                    <a:pt x="296192" y="391078"/>
                  </a:cubicBezTo>
                  <a:cubicBezTo>
                    <a:pt x="301675" y="389636"/>
                    <a:pt x="304898" y="384107"/>
                    <a:pt x="303503" y="378626"/>
                  </a:cubicBezTo>
                  <a:cubicBezTo>
                    <a:pt x="302108" y="373241"/>
                    <a:pt x="296529" y="369972"/>
                    <a:pt x="291094" y="371366"/>
                  </a:cubicBezTo>
                  <a:close/>
                  <a:moveTo>
                    <a:pt x="266179" y="65201"/>
                  </a:moveTo>
                  <a:cubicBezTo>
                    <a:pt x="249778" y="42220"/>
                    <a:pt x="231694" y="24094"/>
                    <a:pt x="216399" y="13084"/>
                  </a:cubicBezTo>
                  <a:cubicBezTo>
                    <a:pt x="202691" y="3228"/>
                    <a:pt x="190378" y="-1003"/>
                    <a:pt x="181769" y="199"/>
                  </a:cubicBezTo>
                  <a:cubicBezTo>
                    <a:pt x="175949" y="776"/>
                    <a:pt x="171669" y="5969"/>
                    <a:pt x="172246" y="11834"/>
                  </a:cubicBezTo>
                  <a:cubicBezTo>
                    <a:pt x="172775" y="17652"/>
                    <a:pt x="178017" y="21931"/>
                    <a:pt x="183837" y="21402"/>
                  </a:cubicBezTo>
                  <a:cubicBezTo>
                    <a:pt x="185424" y="21306"/>
                    <a:pt x="187108" y="22267"/>
                    <a:pt x="189176" y="23229"/>
                  </a:cubicBezTo>
                  <a:cubicBezTo>
                    <a:pt x="194418" y="25729"/>
                    <a:pt x="200190" y="30441"/>
                    <a:pt x="206539" y="36451"/>
                  </a:cubicBezTo>
                  <a:cubicBezTo>
                    <a:pt x="214908" y="44432"/>
                    <a:pt x="223710" y="55009"/>
                    <a:pt x="232656" y="67076"/>
                  </a:cubicBezTo>
                  <a:cubicBezTo>
                    <a:pt x="240351" y="77413"/>
                    <a:pt x="247902" y="89000"/>
                    <a:pt x="255358" y="101212"/>
                  </a:cubicBezTo>
                  <a:cubicBezTo>
                    <a:pt x="265266" y="117511"/>
                    <a:pt x="274741" y="135012"/>
                    <a:pt x="282292" y="153185"/>
                  </a:cubicBezTo>
                  <a:cubicBezTo>
                    <a:pt x="289891" y="171551"/>
                    <a:pt x="295951" y="190302"/>
                    <a:pt x="298597" y="208812"/>
                  </a:cubicBezTo>
                  <a:cubicBezTo>
                    <a:pt x="299126" y="214437"/>
                    <a:pt x="304080" y="218524"/>
                    <a:pt x="309707" y="217995"/>
                  </a:cubicBezTo>
                  <a:cubicBezTo>
                    <a:pt x="315287" y="217418"/>
                    <a:pt x="319423" y="212466"/>
                    <a:pt x="318846" y="206841"/>
                  </a:cubicBezTo>
                  <a:cubicBezTo>
                    <a:pt x="317210" y="177513"/>
                    <a:pt x="308842" y="146647"/>
                    <a:pt x="296144" y="118136"/>
                  </a:cubicBezTo>
                  <a:cubicBezTo>
                    <a:pt x="287679" y="98953"/>
                    <a:pt x="277386" y="80875"/>
                    <a:pt x="266179" y="65201"/>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7" name="Google Shape;1267;p20"/>
            <p:cNvSpPr/>
            <p:nvPr/>
          </p:nvSpPr>
          <p:spPr>
            <a:xfrm flipH="1">
              <a:off x="8564323" y="4454039"/>
              <a:ext cx="106665" cy="106261"/>
            </a:xfrm>
            <a:custGeom>
              <a:avLst/>
              <a:gdLst/>
              <a:ahLst/>
              <a:cxnLst/>
              <a:rect l="l" t="t" r="r" b="b"/>
              <a:pathLst>
                <a:path w="213331" h="212521" extrusionOk="0">
                  <a:moveTo>
                    <a:pt x="124596" y="75708"/>
                  </a:moveTo>
                  <a:cubicBezTo>
                    <a:pt x="122720" y="70756"/>
                    <a:pt x="140612" y="44121"/>
                    <a:pt x="142199" y="42198"/>
                  </a:cubicBezTo>
                  <a:cubicBezTo>
                    <a:pt x="145854" y="38015"/>
                    <a:pt x="149414" y="33639"/>
                    <a:pt x="153406" y="29649"/>
                  </a:cubicBezTo>
                  <a:cubicBezTo>
                    <a:pt x="157446" y="25562"/>
                    <a:pt x="161823" y="21716"/>
                    <a:pt x="166440" y="18302"/>
                  </a:cubicBezTo>
                  <a:cubicBezTo>
                    <a:pt x="176156" y="11091"/>
                    <a:pt x="186641" y="5369"/>
                    <a:pt x="197896" y="1138"/>
                  </a:cubicBezTo>
                  <a:cubicBezTo>
                    <a:pt x="203138" y="-1506"/>
                    <a:pt x="209535" y="609"/>
                    <a:pt x="212132" y="5898"/>
                  </a:cubicBezTo>
                  <a:cubicBezTo>
                    <a:pt x="214778" y="11139"/>
                    <a:pt x="212661" y="17533"/>
                    <a:pt x="207419" y="20129"/>
                  </a:cubicBezTo>
                  <a:cubicBezTo>
                    <a:pt x="204052" y="22341"/>
                    <a:pt x="201070" y="24889"/>
                    <a:pt x="197896" y="27437"/>
                  </a:cubicBezTo>
                  <a:cubicBezTo>
                    <a:pt x="191595" y="32534"/>
                    <a:pt x="185919" y="38351"/>
                    <a:pt x="180052" y="44024"/>
                  </a:cubicBezTo>
                  <a:cubicBezTo>
                    <a:pt x="177599" y="46332"/>
                    <a:pt x="175146" y="48592"/>
                    <a:pt x="172596" y="50804"/>
                  </a:cubicBezTo>
                  <a:cubicBezTo>
                    <a:pt x="168701" y="54217"/>
                    <a:pt x="164660" y="57438"/>
                    <a:pt x="160813" y="60804"/>
                  </a:cubicBezTo>
                  <a:cubicBezTo>
                    <a:pt x="157734" y="63256"/>
                    <a:pt x="151386" y="71477"/>
                    <a:pt x="146287" y="75949"/>
                  </a:cubicBezTo>
                  <a:cubicBezTo>
                    <a:pt x="142969" y="78930"/>
                    <a:pt x="140035" y="81093"/>
                    <a:pt x="137726" y="81670"/>
                  </a:cubicBezTo>
                  <a:cubicBezTo>
                    <a:pt x="132435" y="83641"/>
                    <a:pt x="126567" y="80997"/>
                    <a:pt x="124596" y="75708"/>
                  </a:cubicBezTo>
                  <a:close/>
                  <a:moveTo>
                    <a:pt x="88907" y="103786"/>
                  </a:moveTo>
                  <a:cubicBezTo>
                    <a:pt x="76354" y="99748"/>
                    <a:pt x="63945" y="99074"/>
                    <a:pt x="51728" y="101478"/>
                  </a:cubicBezTo>
                  <a:cubicBezTo>
                    <a:pt x="44899" y="102873"/>
                    <a:pt x="38261" y="105469"/>
                    <a:pt x="31864" y="108498"/>
                  </a:cubicBezTo>
                  <a:cubicBezTo>
                    <a:pt x="22918" y="112777"/>
                    <a:pt x="14838" y="118258"/>
                    <a:pt x="6373" y="122873"/>
                  </a:cubicBezTo>
                  <a:cubicBezTo>
                    <a:pt x="1178" y="124989"/>
                    <a:pt x="-1371" y="130951"/>
                    <a:pt x="745" y="136143"/>
                  </a:cubicBezTo>
                  <a:cubicBezTo>
                    <a:pt x="2862" y="141336"/>
                    <a:pt x="8778" y="143884"/>
                    <a:pt x="14020" y="141768"/>
                  </a:cubicBezTo>
                  <a:cubicBezTo>
                    <a:pt x="24554" y="138883"/>
                    <a:pt x="35231" y="135758"/>
                    <a:pt x="46053" y="132778"/>
                  </a:cubicBezTo>
                  <a:cubicBezTo>
                    <a:pt x="48698" y="132056"/>
                    <a:pt x="51296" y="131383"/>
                    <a:pt x="53893" y="130614"/>
                  </a:cubicBezTo>
                  <a:cubicBezTo>
                    <a:pt x="57596" y="129508"/>
                    <a:pt x="61204" y="128258"/>
                    <a:pt x="64955" y="127345"/>
                  </a:cubicBezTo>
                  <a:cubicBezTo>
                    <a:pt x="71400" y="125758"/>
                    <a:pt x="77749" y="124123"/>
                    <a:pt x="84723" y="124652"/>
                  </a:cubicBezTo>
                  <a:cubicBezTo>
                    <a:pt x="90495" y="125806"/>
                    <a:pt x="96122" y="122056"/>
                    <a:pt x="97276" y="116287"/>
                  </a:cubicBezTo>
                  <a:cubicBezTo>
                    <a:pt x="98431" y="110565"/>
                    <a:pt x="94679" y="104940"/>
                    <a:pt x="88907" y="103786"/>
                  </a:cubicBezTo>
                  <a:close/>
                  <a:moveTo>
                    <a:pt x="150376" y="169894"/>
                  </a:moveTo>
                  <a:cubicBezTo>
                    <a:pt x="148981" y="163067"/>
                    <a:pt x="146480" y="156576"/>
                    <a:pt x="144075" y="150038"/>
                  </a:cubicBezTo>
                  <a:cubicBezTo>
                    <a:pt x="143738" y="149317"/>
                    <a:pt x="141574" y="145278"/>
                    <a:pt x="139554" y="141336"/>
                  </a:cubicBezTo>
                  <a:cubicBezTo>
                    <a:pt x="139073" y="140470"/>
                    <a:pt x="138111" y="139412"/>
                    <a:pt x="137534" y="138643"/>
                  </a:cubicBezTo>
                  <a:lnTo>
                    <a:pt x="137053" y="139797"/>
                  </a:lnTo>
                  <a:cubicBezTo>
                    <a:pt x="137197" y="139316"/>
                    <a:pt x="137245" y="138787"/>
                    <a:pt x="137293" y="138258"/>
                  </a:cubicBezTo>
                  <a:lnTo>
                    <a:pt x="137534" y="138643"/>
                  </a:lnTo>
                  <a:cubicBezTo>
                    <a:pt x="137870" y="137874"/>
                    <a:pt x="138015" y="137201"/>
                    <a:pt x="137341" y="137441"/>
                  </a:cubicBezTo>
                  <a:cubicBezTo>
                    <a:pt x="137341" y="135854"/>
                    <a:pt x="136957" y="134220"/>
                    <a:pt x="136139" y="132729"/>
                  </a:cubicBezTo>
                  <a:cubicBezTo>
                    <a:pt x="133493" y="127777"/>
                    <a:pt x="127337" y="125854"/>
                    <a:pt x="122383" y="128498"/>
                  </a:cubicBezTo>
                  <a:cubicBezTo>
                    <a:pt x="120026" y="129268"/>
                    <a:pt x="116660" y="133210"/>
                    <a:pt x="116660" y="140807"/>
                  </a:cubicBezTo>
                  <a:cubicBezTo>
                    <a:pt x="116660" y="145134"/>
                    <a:pt x="119161" y="155855"/>
                    <a:pt x="119305" y="157105"/>
                  </a:cubicBezTo>
                  <a:cubicBezTo>
                    <a:pt x="120171" y="161721"/>
                    <a:pt x="120459" y="166384"/>
                    <a:pt x="121277" y="171000"/>
                  </a:cubicBezTo>
                  <a:cubicBezTo>
                    <a:pt x="121854" y="174173"/>
                    <a:pt x="122575" y="177298"/>
                    <a:pt x="123441" y="180423"/>
                  </a:cubicBezTo>
                  <a:cubicBezTo>
                    <a:pt x="125750" y="188597"/>
                    <a:pt x="128828" y="196337"/>
                    <a:pt x="131954" y="204318"/>
                  </a:cubicBezTo>
                  <a:cubicBezTo>
                    <a:pt x="133301" y="210040"/>
                    <a:pt x="139025" y="213550"/>
                    <a:pt x="144748" y="212251"/>
                  </a:cubicBezTo>
                  <a:cubicBezTo>
                    <a:pt x="150424" y="210905"/>
                    <a:pt x="153983" y="205136"/>
                    <a:pt x="152636" y="199463"/>
                  </a:cubicBezTo>
                  <a:cubicBezTo>
                    <a:pt x="152203" y="193501"/>
                    <a:pt x="152251" y="187779"/>
                    <a:pt x="151770" y="181866"/>
                  </a:cubicBezTo>
                  <a:cubicBezTo>
                    <a:pt x="151482" y="177827"/>
                    <a:pt x="151193" y="173885"/>
                    <a:pt x="150376" y="169894"/>
                  </a:cubicBezTo>
                  <a:close/>
                  <a:moveTo>
                    <a:pt x="104202" y="36043"/>
                  </a:moveTo>
                  <a:cubicBezTo>
                    <a:pt x="103337" y="33543"/>
                    <a:pt x="102327" y="31139"/>
                    <a:pt x="101124" y="28832"/>
                  </a:cubicBezTo>
                  <a:cubicBezTo>
                    <a:pt x="96843" y="20562"/>
                    <a:pt x="91841" y="13783"/>
                    <a:pt x="88667" y="9360"/>
                  </a:cubicBezTo>
                  <a:cubicBezTo>
                    <a:pt x="86022" y="4119"/>
                    <a:pt x="79673" y="2004"/>
                    <a:pt x="74382" y="4600"/>
                  </a:cubicBezTo>
                  <a:cubicBezTo>
                    <a:pt x="69140" y="7244"/>
                    <a:pt x="67023" y="13639"/>
                    <a:pt x="69621" y="18879"/>
                  </a:cubicBezTo>
                  <a:cubicBezTo>
                    <a:pt x="71304" y="23976"/>
                    <a:pt x="72939" y="32389"/>
                    <a:pt x="75585" y="41284"/>
                  </a:cubicBezTo>
                  <a:cubicBezTo>
                    <a:pt x="76354" y="43784"/>
                    <a:pt x="77268" y="46284"/>
                    <a:pt x="78230" y="48736"/>
                  </a:cubicBezTo>
                  <a:cubicBezTo>
                    <a:pt x="79625" y="52390"/>
                    <a:pt x="81308" y="55756"/>
                    <a:pt x="82318" y="59073"/>
                  </a:cubicBezTo>
                  <a:cubicBezTo>
                    <a:pt x="82992" y="61189"/>
                    <a:pt x="84531" y="78160"/>
                    <a:pt x="89629" y="80564"/>
                  </a:cubicBezTo>
                  <a:cubicBezTo>
                    <a:pt x="94679" y="83016"/>
                    <a:pt x="100787" y="80853"/>
                    <a:pt x="103192" y="75756"/>
                  </a:cubicBezTo>
                  <a:cubicBezTo>
                    <a:pt x="107858" y="68929"/>
                    <a:pt x="108435" y="56958"/>
                    <a:pt x="106222" y="43880"/>
                  </a:cubicBezTo>
                  <a:cubicBezTo>
                    <a:pt x="105790" y="41188"/>
                    <a:pt x="105068" y="38592"/>
                    <a:pt x="104202" y="36043"/>
                  </a:cubicBezTo>
                  <a:close/>
                  <a:moveTo>
                    <a:pt x="212228" y="132056"/>
                  </a:moveTo>
                  <a:cubicBezTo>
                    <a:pt x="209727" y="124171"/>
                    <a:pt x="200589" y="116383"/>
                    <a:pt x="188949" y="110084"/>
                  </a:cubicBezTo>
                  <a:cubicBezTo>
                    <a:pt x="186593" y="108786"/>
                    <a:pt x="184092" y="107777"/>
                    <a:pt x="181543" y="106863"/>
                  </a:cubicBezTo>
                  <a:cubicBezTo>
                    <a:pt x="179041" y="105998"/>
                    <a:pt x="176540" y="105325"/>
                    <a:pt x="173943" y="104844"/>
                  </a:cubicBezTo>
                  <a:cubicBezTo>
                    <a:pt x="164805" y="103161"/>
                    <a:pt x="156340" y="102921"/>
                    <a:pt x="150905" y="102728"/>
                  </a:cubicBezTo>
                  <a:cubicBezTo>
                    <a:pt x="145133" y="101575"/>
                    <a:pt x="139554" y="105325"/>
                    <a:pt x="138351" y="111094"/>
                  </a:cubicBezTo>
                  <a:cubicBezTo>
                    <a:pt x="137197" y="116863"/>
                    <a:pt x="140949" y="122441"/>
                    <a:pt x="146720" y="123595"/>
                  </a:cubicBezTo>
                  <a:cubicBezTo>
                    <a:pt x="151770" y="125421"/>
                    <a:pt x="159418" y="129268"/>
                    <a:pt x="168075" y="132633"/>
                  </a:cubicBezTo>
                  <a:cubicBezTo>
                    <a:pt x="170528" y="133547"/>
                    <a:pt x="173077" y="134364"/>
                    <a:pt x="175578" y="135133"/>
                  </a:cubicBezTo>
                  <a:cubicBezTo>
                    <a:pt x="179330" y="136287"/>
                    <a:pt x="182985" y="137008"/>
                    <a:pt x="186256" y="138258"/>
                  </a:cubicBezTo>
                  <a:cubicBezTo>
                    <a:pt x="188324" y="139028"/>
                    <a:pt x="202705" y="148259"/>
                    <a:pt x="207707" y="145711"/>
                  </a:cubicBezTo>
                  <a:cubicBezTo>
                    <a:pt x="212758" y="143211"/>
                    <a:pt x="214778" y="137105"/>
                    <a:pt x="212228" y="132056"/>
                  </a:cubicBezTo>
                  <a:close/>
                  <a:moveTo>
                    <a:pt x="64234" y="83641"/>
                  </a:moveTo>
                  <a:cubicBezTo>
                    <a:pt x="69861" y="85372"/>
                    <a:pt x="75825" y="82199"/>
                    <a:pt x="77508" y="76574"/>
                  </a:cubicBezTo>
                  <a:cubicBezTo>
                    <a:pt x="79240" y="70997"/>
                    <a:pt x="76114" y="65035"/>
                    <a:pt x="70486" y="63304"/>
                  </a:cubicBezTo>
                  <a:cubicBezTo>
                    <a:pt x="67168" y="61285"/>
                    <a:pt x="64186" y="59362"/>
                    <a:pt x="60674" y="57631"/>
                  </a:cubicBezTo>
                  <a:cubicBezTo>
                    <a:pt x="58270" y="56429"/>
                    <a:pt x="55817" y="55515"/>
                    <a:pt x="53171" y="54842"/>
                  </a:cubicBezTo>
                  <a:cubicBezTo>
                    <a:pt x="51392" y="54361"/>
                    <a:pt x="49564" y="54073"/>
                    <a:pt x="47688" y="53977"/>
                  </a:cubicBezTo>
                  <a:cubicBezTo>
                    <a:pt x="44802" y="53833"/>
                    <a:pt x="27728" y="60131"/>
                    <a:pt x="27728" y="60131"/>
                  </a:cubicBezTo>
                  <a:cubicBezTo>
                    <a:pt x="27872" y="60227"/>
                    <a:pt x="28065" y="60275"/>
                    <a:pt x="28113" y="60227"/>
                  </a:cubicBezTo>
                  <a:cubicBezTo>
                    <a:pt x="29027" y="59794"/>
                    <a:pt x="20129" y="61573"/>
                    <a:pt x="18493" y="66477"/>
                  </a:cubicBezTo>
                  <a:cubicBezTo>
                    <a:pt x="12385" y="85035"/>
                    <a:pt x="60626" y="83401"/>
                    <a:pt x="64234" y="83641"/>
                  </a:cubicBezTo>
                  <a:close/>
                  <a:moveTo>
                    <a:pt x="81645" y="141576"/>
                  </a:moveTo>
                  <a:cubicBezTo>
                    <a:pt x="78567" y="143066"/>
                    <a:pt x="76643" y="145903"/>
                    <a:pt x="76114" y="149028"/>
                  </a:cubicBezTo>
                  <a:cubicBezTo>
                    <a:pt x="76114" y="148451"/>
                    <a:pt x="76162" y="147682"/>
                    <a:pt x="76691" y="146913"/>
                  </a:cubicBezTo>
                  <a:cubicBezTo>
                    <a:pt x="76739" y="146816"/>
                    <a:pt x="76739" y="146432"/>
                    <a:pt x="76787" y="146239"/>
                  </a:cubicBezTo>
                  <a:cubicBezTo>
                    <a:pt x="76739" y="146239"/>
                    <a:pt x="76691" y="146288"/>
                    <a:pt x="76643" y="146288"/>
                  </a:cubicBezTo>
                  <a:cubicBezTo>
                    <a:pt x="74190" y="148836"/>
                    <a:pt x="68081" y="154749"/>
                    <a:pt x="67552" y="155374"/>
                  </a:cubicBezTo>
                  <a:cubicBezTo>
                    <a:pt x="65196" y="158500"/>
                    <a:pt x="62791" y="161480"/>
                    <a:pt x="60867" y="164942"/>
                  </a:cubicBezTo>
                  <a:cubicBezTo>
                    <a:pt x="59568" y="167202"/>
                    <a:pt x="58510" y="169606"/>
                    <a:pt x="57741" y="172058"/>
                  </a:cubicBezTo>
                  <a:cubicBezTo>
                    <a:pt x="55624" y="178500"/>
                    <a:pt x="54662" y="184895"/>
                    <a:pt x="53893" y="191578"/>
                  </a:cubicBezTo>
                  <a:cubicBezTo>
                    <a:pt x="52113" y="197155"/>
                    <a:pt x="55239" y="203117"/>
                    <a:pt x="60819" y="204895"/>
                  </a:cubicBezTo>
                  <a:cubicBezTo>
                    <a:pt x="66446" y="206626"/>
                    <a:pt x="72410" y="203549"/>
                    <a:pt x="74142" y="197924"/>
                  </a:cubicBezTo>
                  <a:cubicBezTo>
                    <a:pt x="75873" y="194943"/>
                    <a:pt x="77893" y="192347"/>
                    <a:pt x="79721" y="189366"/>
                  </a:cubicBezTo>
                  <a:cubicBezTo>
                    <a:pt x="81501" y="186529"/>
                    <a:pt x="83424" y="183789"/>
                    <a:pt x="85012" y="180856"/>
                  </a:cubicBezTo>
                  <a:cubicBezTo>
                    <a:pt x="85877" y="179269"/>
                    <a:pt x="86551" y="177635"/>
                    <a:pt x="87272" y="175952"/>
                  </a:cubicBezTo>
                  <a:cubicBezTo>
                    <a:pt x="88330" y="173404"/>
                    <a:pt x="89052" y="170808"/>
                    <a:pt x="90062" y="168259"/>
                  </a:cubicBezTo>
                  <a:cubicBezTo>
                    <a:pt x="90302" y="167538"/>
                    <a:pt x="93332" y="160423"/>
                    <a:pt x="94439" y="157442"/>
                  </a:cubicBezTo>
                  <a:cubicBezTo>
                    <a:pt x="96747" y="150999"/>
                    <a:pt x="95689" y="146672"/>
                    <a:pt x="95304" y="146191"/>
                  </a:cubicBezTo>
                  <a:cubicBezTo>
                    <a:pt x="92803" y="141095"/>
                    <a:pt x="86647" y="139076"/>
                    <a:pt x="81645" y="141576"/>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8" name="Google Shape;1268;p20"/>
            <p:cNvSpPr/>
            <p:nvPr/>
          </p:nvSpPr>
          <p:spPr>
            <a:xfrm flipH="1">
              <a:off x="8050547" y="3943302"/>
              <a:ext cx="295284" cy="271308"/>
            </a:xfrm>
            <a:custGeom>
              <a:avLst/>
              <a:gdLst/>
              <a:ahLst/>
              <a:cxnLst/>
              <a:rect l="l" t="t" r="r" b="b"/>
              <a:pathLst>
                <a:path w="590568" h="542616" extrusionOk="0">
                  <a:moveTo>
                    <a:pt x="14267" y="520481"/>
                  </a:moveTo>
                  <a:cubicBezTo>
                    <a:pt x="-14543" y="509374"/>
                    <a:pt x="9168" y="429083"/>
                    <a:pt x="9313" y="427977"/>
                  </a:cubicBezTo>
                  <a:cubicBezTo>
                    <a:pt x="10515" y="419419"/>
                    <a:pt x="11333" y="410765"/>
                    <a:pt x="12391" y="402159"/>
                  </a:cubicBezTo>
                  <a:cubicBezTo>
                    <a:pt x="15517" y="377543"/>
                    <a:pt x="19413" y="353071"/>
                    <a:pt x="24511" y="328791"/>
                  </a:cubicBezTo>
                  <a:cubicBezTo>
                    <a:pt x="40768" y="250808"/>
                    <a:pt x="72945" y="183931"/>
                    <a:pt x="115030" y="116813"/>
                  </a:cubicBezTo>
                  <a:cubicBezTo>
                    <a:pt x="163320" y="39791"/>
                    <a:pt x="275290" y="-59539"/>
                    <a:pt x="325311" y="45560"/>
                  </a:cubicBezTo>
                  <a:cubicBezTo>
                    <a:pt x="325311" y="45560"/>
                    <a:pt x="432134" y="-11316"/>
                    <a:pt x="544730" y="90658"/>
                  </a:cubicBezTo>
                  <a:cubicBezTo>
                    <a:pt x="639385" y="176382"/>
                    <a:pt x="558101" y="360860"/>
                    <a:pt x="558101" y="360860"/>
                  </a:cubicBezTo>
                  <a:cubicBezTo>
                    <a:pt x="558101" y="360860"/>
                    <a:pt x="586526" y="382543"/>
                    <a:pt x="564690" y="411006"/>
                  </a:cubicBezTo>
                  <a:cubicBezTo>
                    <a:pt x="507935" y="484950"/>
                    <a:pt x="389665" y="536154"/>
                    <a:pt x="302465" y="541251"/>
                  </a:cubicBezTo>
                  <a:cubicBezTo>
                    <a:pt x="226279" y="545722"/>
                    <a:pt x="63133" y="539327"/>
                    <a:pt x="14267" y="520481"/>
                  </a:cubicBezTo>
                  <a:lnTo>
                    <a:pt x="14267" y="520481"/>
                  </a:lnTo>
                  <a:close/>
                </a:path>
              </a:pathLst>
            </a:custGeom>
            <a:solidFill>
              <a:srgbClr val="F6F6E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9" name="Google Shape;1269;p20"/>
            <p:cNvSpPr/>
            <p:nvPr/>
          </p:nvSpPr>
          <p:spPr>
            <a:xfrm flipH="1">
              <a:off x="8094678" y="3934155"/>
              <a:ext cx="394960" cy="425942"/>
            </a:xfrm>
            <a:custGeom>
              <a:avLst/>
              <a:gdLst/>
              <a:ahLst/>
              <a:cxnLst/>
              <a:rect l="l" t="t" r="r" b="b"/>
              <a:pathLst>
                <a:path w="789919" h="851884" extrusionOk="0">
                  <a:moveTo>
                    <a:pt x="85876" y="110636"/>
                  </a:moveTo>
                  <a:cubicBezTo>
                    <a:pt x="141909" y="254487"/>
                    <a:pt x="146094" y="462282"/>
                    <a:pt x="113292" y="632288"/>
                  </a:cubicBezTo>
                  <a:lnTo>
                    <a:pt x="105836" y="667722"/>
                  </a:lnTo>
                  <a:cubicBezTo>
                    <a:pt x="104201" y="664453"/>
                    <a:pt x="97852" y="658251"/>
                    <a:pt x="95592" y="653972"/>
                  </a:cubicBezTo>
                  <a:cubicBezTo>
                    <a:pt x="89676" y="642721"/>
                    <a:pt x="84000" y="630749"/>
                    <a:pt x="78421" y="618634"/>
                  </a:cubicBezTo>
                  <a:cubicBezTo>
                    <a:pt x="61299" y="581661"/>
                    <a:pt x="43791" y="543679"/>
                    <a:pt x="29795" y="500120"/>
                  </a:cubicBezTo>
                  <a:cubicBezTo>
                    <a:pt x="-7865" y="382616"/>
                    <a:pt x="-4546" y="246217"/>
                    <a:pt x="10941" y="111597"/>
                  </a:cubicBezTo>
                  <a:cubicBezTo>
                    <a:pt x="14163" y="83856"/>
                    <a:pt x="17386" y="56114"/>
                    <a:pt x="20416" y="28229"/>
                  </a:cubicBezTo>
                  <a:cubicBezTo>
                    <a:pt x="20608" y="26210"/>
                    <a:pt x="22340" y="728"/>
                    <a:pt x="23254" y="103"/>
                  </a:cubicBezTo>
                  <a:cubicBezTo>
                    <a:pt x="25947" y="-1676"/>
                    <a:pt x="37635" y="20152"/>
                    <a:pt x="39655" y="23133"/>
                  </a:cubicBezTo>
                  <a:cubicBezTo>
                    <a:pt x="56537" y="47653"/>
                    <a:pt x="72505" y="76307"/>
                    <a:pt x="85876" y="110636"/>
                  </a:cubicBezTo>
                  <a:close/>
                  <a:moveTo>
                    <a:pt x="698922" y="792870"/>
                  </a:moveTo>
                  <a:cubicBezTo>
                    <a:pt x="601958" y="758398"/>
                    <a:pt x="523704" y="719166"/>
                    <a:pt x="393842" y="722147"/>
                  </a:cubicBezTo>
                  <a:cubicBezTo>
                    <a:pt x="334923" y="723541"/>
                    <a:pt x="276437" y="732580"/>
                    <a:pt x="227570" y="748927"/>
                  </a:cubicBezTo>
                  <a:cubicBezTo>
                    <a:pt x="221654" y="750946"/>
                    <a:pt x="184620" y="762581"/>
                    <a:pt x="189910" y="768350"/>
                  </a:cubicBezTo>
                  <a:lnTo>
                    <a:pt x="205013" y="773110"/>
                  </a:lnTo>
                  <a:cubicBezTo>
                    <a:pt x="304141" y="813400"/>
                    <a:pt x="450548" y="854844"/>
                    <a:pt x="582431" y="851719"/>
                  </a:cubicBezTo>
                  <a:cubicBezTo>
                    <a:pt x="630720" y="850565"/>
                    <a:pt x="677663" y="842968"/>
                    <a:pt x="722826" y="834891"/>
                  </a:cubicBezTo>
                  <a:cubicBezTo>
                    <a:pt x="738265" y="832102"/>
                    <a:pt x="753657" y="829266"/>
                    <a:pt x="768807" y="826141"/>
                  </a:cubicBezTo>
                  <a:cubicBezTo>
                    <a:pt x="775637" y="824746"/>
                    <a:pt x="794106" y="824314"/>
                    <a:pt x="789056" y="821669"/>
                  </a:cubicBezTo>
                  <a:cubicBezTo>
                    <a:pt x="767124" y="810179"/>
                    <a:pt x="725183" y="802246"/>
                    <a:pt x="698922" y="792870"/>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0" name="Google Shape;1270;p20"/>
            <p:cNvSpPr/>
            <p:nvPr/>
          </p:nvSpPr>
          <p:spPr>
            <a:xfrm flipH="1">
              <a:off x="8065532" y="3964012"/>
              <a:ext cx="235907" cy="247943"/>
            </a:xfrm>
            <a:custGeom>
              <a:avLst/>
              <a:gdLst/>
              <a:ahLst/>
              <a:cxnLst/>
              <a:rect l="l" t="t" r="r" b="b"/>
              <a:pathLst>
                <a:path w="471815" h="495887" extrusionOk="0">
                  <a:moveTo>
                    <a:pt x="224502" y="19382"/>
                  </a:moveTo>
                  <a:lnTo>
                    <a:pt x="224599" y="19670"/>
                  </a:lnTo>
                  <a:cubicBezTo>
                    <a:pt x="223396" y="19334"/>
                    <a:pt x="222530" y="18853"/>
                    <a:pt x="222819" y="18324"/>
                  </a:cubicBezTo>
                  <a:cubicBezTo>
                    <a:pt x="223348" y="18709"/>
                    <a:pt x="223925" y="19093"/>
                    <a:pt x="224502" y="19382"/>
                  </a:cubicBezTo>
                  <a:close/>
                  <a:moveTo>
                    <a:pt x="470375" y="311940"/>
                  </a:moveTo>
                  <a:cubicBezTo>
                    <a:pt x="458687" y="290593"/>
                    <a:pt x="441324" y="283093"/>
                    <a:pt x="421364" y="281939"/>
                  </a:cubicBezTo>
                  <a:cubicBezTo>
                    <a:pt x="403231" y="280833"/>
                    <a:pt x="382453" y="285881"/>
                    <a:pt x="361916" y="290160"/>
                  </a:cubicBezTo>
                  <a:cubicBezTo>
                    <a:pt x="344505" y="293766"/>
                    <a:pt x="327382" y="297180"/>
                    <a:pt x="312857" y="292468"/>
                  </a:cubicBezTo>
                  <a:cubicBezTo>
                    <a:pt x="308143" y="291026"/>
                    <a:pt x="304584" y="288045"/>
                    <a:pt x="301313" y="284727"/>
                  </a:cubicBezTo>
                  <a:cubicBezTo>
                    <a:pt x="293810" y="277275"/>
                    <a:pt x="287606" y="268044"/>
                    <a:pt x="279718" y="260880"/>
                  </a:cubicBezTo>
                  <a:cubicBezTo>
                    <a:pt x="269569" y="251842"/>
                    <a:pt x="257305" y="245303"/>
                    <a:pt x="244174" y="241553"/>
                  </a:cubicBezTo>
                  <a:cubicBezTo>
                    <a:pt x="231476" y="237899"/>
                    <a:pt x="218009" y="236697"/>
                    <a:pt x="205023" y="237947"/>
                  </a:cubicBezTo>
                  <a:cubicBezTo>
                    <a:pt x="192662" y="239197"/>
                    <a:pt x="180590" y="242514"/>
                    <a:pt x="169383" y="247707"/>
                  </a:cubicBezTo>
                  <a:cubicBezTo>
                    <a:pt x="158369" y="252851"/>
                    <a:pt x="148124" y="259678"/>
                    <a:pt x="139130" y="267852"/>
                  </a:cubicBezTo>
                  <a:cubicBezTo>
                    <a:pt x="137158" y="269679"/>
                    <a:pt x="135282" y="271650"/>
                    <a:pt x="133406" y="273621"/>
                  </a:cubicBezTo>
                  <a:cubicBezTo>
                    <a:pt x="133695" y="271313"/>
                    <a:pt x="133695" y="268909"/>
                    <a:pt x="134080" y="266650"/>
                  </a:cubicBezTo>
                  <a:cubicBezTo>
                    <a:pt x="135234" y="259630"/>
                    <a:pt x="137062" y="252851"/>
                    <a:pt x="140477" y="246553"/>
                  </a:cubicBezTo>
                  <a:cubicBezTo>
                    <a:pt x="147932" y="232754"/>
                    <a:pt x="159619" y="222898"/>
                    <a:pt x="171788" y="213475"/>
                  </a:cubicBezTo>
                  <a:cubicBezTo>
                    <a:pt x="186073" y="202369"/>
                    <a:pt x="201127" y="191888"/>
                    <a:pt x="213151" y="178666"/>
                  </a:cubicBezTo>
                  <a:cubicBezTo>
                    <a:pt x="219741" y="171406"/>
                    <a:pt x="225512" y="163425"/>
                    <a:pt x="229889" y="154146"/>
                  </a:cubicBezTo>
                  <a:cubicBezTo>
                    <a:pt x="236430" y="140251"/>
                    <a:pt x="240855" y="125395"/>
                    <a:pt x="243693" y="110154"/>
                  </a:cubicBezTo>
                  <a:cubicBezTo>
                    <a:pt x="247733" y="88230"/>
                    <a:pt x="248599" y="65489"/>
                    <a:pt x="248551" y="43709"/>
                  </a:cubicBezTo>
                  <a:cubicBezTo>
                    <a:pt x="248551" y="41786"/>
                    <a:pt x="247012" y="21882"/>
                    <a:pt x="242972" y="11737"/>
                  </a:cubicBezTo>
                  <a:cubicBezTo>
                    <a:pt x="239749" y="3660"/>
                    <a:pt x="233978" y="54"/>
                    <a:pt x="229264" y="6"/>
                  </a:cubicBezTo>
                  <a:cubicBezTo>
                    <a:pt x="223637" y="-186"/>
                    <a:pt x="218923" y="4237"/>
                    <a:pt x="218779" y="9862"/>
                  </a:cubicBezTo>
                  <a:cubicBezTo>
                    <a:pt x="218635" y="13276"/>
                    <a:pt x="220270" y="16401"/>
                    <a:pt x="222819" y="18324"/>
                  </a:cubicBezTo>
                  <a:cubicBezTo>
                    <a:pt x="222867" y="18180"/>
                    <a:pt x="223011" y="18036"/>
                    <a:pt x="223204" y="17891"/>
                  </a:cubicBezTo>
                  <a:cubicBezTo>
                    <a:pt x="223925" y="17459"/>
                    <a:pt x="224262" y="18180"/>
                    <a:pt x="224502" y="19382"/>
                  </a:cubicBezTo>
                  <a:cubicBezTo>
                    <a:pt x="225272" y="19718"/>
                    <a:pt x="226042" y="20007"/>
                    <a:pt x="226859" y="20151"/>
                  </a:cubicBezTo>
                  <a:cubicBezTo>
                    <a:pt x="226138" y="20055"/>
                    <a:pt x="225272" y="19862"/>
                    <a:pt x="224599" y="19670"/>
                  </a:cubicBezTo>
                  <a:cubicBezTo>
                    <a:pt x="224887" y="21497"/>
                    <a:pt x="224935" y="24334"/>
                    <a:pt x="225272" y="26257"/>
                  </a:cubicBezTo>
                  <a:cubicBezTo>
                    <a:pt x="226474" y="33853"/>
                    <a:pt x="226811" y="42267"/>
                    <a:pt x="226763" y="43373"/>
                  </a:cubicBezTo>
                  <a:cubicBezTo>
                    <a:pt x="226042" y="63710"/>
                    <a:pt x="224406" y="84913"/>
                    <a:pt x="219885" y="105298"/>
                  </a:cubicBezTo>
                  <a:cubicBezTo>
                    <a:pt x="216999" y="118327"/>
                    <a:pt x="212815" y="131020"/>
                    <a:pt x="206755" y="142799"/>
                  </a:cubicBezTo>
                  <a:cubicBezTo>
                    <a:pt x="199540" y="156983"/>
                    <a:pt x="187997" y="166839"/>
                    <a:pt x="175780" y="176070"/>
                  </a:cubicBezTo>
                  <a:cubicBezTo>
                    <a:pt x="161447" y="186887"/>
                    <a:pt x="146152" y="196695"/>
                    <a:pt x="133551" y="209100"/>
                  </a:cubicBezTo>
                  <a:cubicBezTo>
                    <a:pt x="126481" y="216071"/>
                    <a:pt x="120276" y="223812"/>
                    <a:pt x="115322" y="232754"/>
                  </a:cubicBezTo>
                  <a:cubicBezTo>
                    <a:pt x="110272" y="241937"/>
                    <a:pt x="107338" y="251745"/>
                    <a:pt x="105654" y="261938"/>
                  </a:cubicBezTo>
                  <a:cubicBezTo>
                    <a:pt x="102480" y="281314"/>
                    <a:pt x="104452" y="302180"/>
                    <a:pt x="99739" y="321075"/>
                  </a:cubicBezTo>
                  <a:cubicBezTo>
                    <a:pt x="92428" y="351172"/>
                    <a:pt x="81221" y="380836"/>
                    <a:pt x="65493" y="407712"/>
                  </a:cubicBezTo>
                  <a:cubicBezTo>
                    <a:pt x="49862" y="434300"/>
                    <a:pt x="29950" y="458195"/>
                    <a:pt x="4602" y="476513"/>
                  </a:cubicBezTo>
                  <a:cubicBezTo>
                    <a:pt x="-255" y="479878"/>
                    <a:pt x="-1458" y="486513"/>
                    <a:pt x="1909" y="491321"/>
                  </a:cubicBezTo>
                  <a:cubicBezTo>
                    <a:pt x="5276" y="496129"/>
                    <a:pt x="11865" y="497331"/>
                    <a:pt x="16723" y="494013"/>
                  </a:cubicBezTo>
                  <a:cubicBezTo>
                    <a:pt x="45485" y="474878"/>
                    <a:pt x="68764" y="449541"/>
                    <a:pt x="86945" y="420790"/>
                  </a:cubicBezTo>
                  <a:cubicBezTo>
                    <a:pt x="105029" y="392327"/>
                    <a:pt x="117967" y="360403"/>
                    <a:pt x="126817" y="328094"/>
                  </a:cubicBezTo>
                  <a:cubicBezTo>
                    <a:pt x="127779" y="324488"/>
                    <a:pt x="127827" y="320594"/>
                    <a:pt x="128404" y="316892"/>
                  </a:cubicBezTo>
                  <a:cubicBezTo>
                    <a:pt x="133070" y="310882"/>
                    <a:pt x="139322" y="300834"/>
                    <a:pt x="140862" y="298862"/>
                  </a:cubicBezTo>
                  <a:cubicBezTo>
                    <a:pt x="142785" y="296362"/>
                    <a:pt x="144950" y="294007"/>
                    <a:pt x="147162" y="291747"/>
                  </a:cubicBezTo>
                  <a:cubicBezTo>
                    <a:pt x="149423" y="289487"/>
                    <a:pt x="151828" y="287324"/>
                    <a:pt x="154281" y="285304"/>
                  </a:cubicBezTo>
                  <a:cubicBezTo>
                    <a:pt x="161784" y="279102"/>
                    <a:pt x="170297" y="274102"/>
                    <a:pt x="179339" y="270400"/>
                  </a:cubicBezTo>
                  <a:cubicBezTo>
                    <a:pt x="188141" y="266794"/>
                    <a:pt x="197520" y="264631"/>
                    <a:pt x="207043" y="264102"/>
                  </a:cubicBezTo>
                  <a:cubicBezTo>
                    <a:pt x="216759" y="263573"/>
                    <a:pt x="226763" y="264871"/>
                    <a:pt x="236142" y="267948"/>
                  </a:cubicBezTo>
                  <a:cubicBezTo>
                    <a:pt x="245184" y="270833"/>
                    <a:pt x="253553" y="275496"/>
                    <a:pt x="260431" y="281939"/>
                  </a:cubicBezTo>
                  <a:cubicBezTo>
                    <a:pt x="269569" y="290353"/>
                    <a:pt x="276303" y="301651"/>
                    <a:pt x="285730" y="309488"/>
                  </a:cubicBezTo>
                  <a:cubicBezTo>
                    <a:pt x="291117" y="314007"/>
                    <a:pt x="297225" y="317613"/>
                    <a:pt x="304488" y="319825"/>
                  </a:cubicBezTo>
                  <a:cubicBezTo>
                    <a:pt x="320216" y="324344"/>
                    <a:pt x="338060" y="322950"/>
                    <a:pt x="356433" y="318959"/>
                  </a:cubicBezTo>
                  <a:cubicBezTo>
                    <a:pt x="378269" y="314199"/>
                    <a:pt x="400874" y="305786"/>
                    <a:pt x="420594" y="305930"/>
                  </a:cubicBezTo>
                  <a:cubicBezTo>
                    <a:pt x="432955" y="306026"/>
                    <a:pt x="444018" y="309872"/>
                    <a:pt x="452002" y="322661"/>
                  </a:cubicBezTo>
                  <a:cubicBezTo>
                    <a:pt x="454984" y="327710"/>
                    <a:pt x="461477" y="329440"/>
                    <a:pt x="466575" y="326460"/>
                  </a:cubicBezTo>
                  <a:cubicBezTo>
                    <a:pt x="471625" y="323479"/>
                    <a:pt x="473309" y="316988"/>
                    <a:pt x="470375" y="311940"/>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1" name="Google Shape;1271;p20"/>
            <p:cNvSpPr/>
            <p:nvPr/>
          </p:nvSpPr>
          <p:spPr>
            <a:xfrm flipH="1">
              <a:off x="8142734" y="3983102"/>
              <a:ext cx="346785" cy="376825"/>
            </a:xfrm>
            <a:custGeom>
              <a:avLst/>
              <a:gdLst/>
              <a:ahLst/>
              <a:cxnLst/>
              <a:rect l="l" t="t" r="r" b="b"/>
              <a:pathLst>
                <a:path w="693571" h="753649" extrusionOk="0">
                  <a:moveTo>
                    <a:pt x="693298" y="736323"/>
                  </a:moveTo>
                  <a:cubicBezTo>
                    <a:pt x="692817" y="734689"/>
                    <a:pt x="691230" y="732381"/>
                    <a:pt x="687719" y="730506"/>
                  </a:cubicBezTo>
                  <a:cubicBezTo>
                    <a:pt x="687046" y="730121"/>
                    <a:pt x="683535" y="729160"/>
                    <a:pt x="682621" y="728871"/>
                  </a:cubicBezTo>
                  <a:lnTo>
                    <a:pt x="682669" y="728919"/>
                  </a:lnTo>
                  <a:cubicBezTo>
                    <a:pt x="682525" y="728823"/>
                    <a:pt x="682044" y="728775"/>
                    <a:pt x="682044" y="728775"/>
                  </a:cubicBezTo>
                  <a:cubicBezTo>
                    <a:pt x="682044" y="728775"/>
                    <a:pt x="682525" y="728919"/>
                    <a:pt x="682621" y="728919"/>
                  </a:cubicBezTo>
                  <a:lnTo>
                    <a:pt x="675887" y="724400"/>
                  </a:lnTo>
                  <a:cubicBezTo>
                    <a:pt x="672857" y="722188"/>
                    <a:pt x="670068" y="719688"/>
                    <a:pt x="667230" y="717092"/>
                  </a:cubicBezTo>
                  <a:cubicBezTo>
                    <a:pt x="662901" y="713149"/>
                    <a:pt x="658909" y="708822"/>
                    <a:pt x="655109" y="704447"/>
                  </a:cubicBezTo>
                  <a:cubicBezTo>
                    <a:pt x="649770" y="698726"/>
                    <a:pt x="644624" y="691226"/>
                    <a:pt x="638564" y="683966"/>
                  </a:cubicBezTo>
                  <a:cubicBezTo>
                    <a:pt x="633514" y="677908"/>
                    <a:pt x="627790" y="672187"/>
                    <a:pt x="621970" y="666705"/>
                  </a:cubicBezTo>
                  <a:cubicBezTo>
                    <a:pt x="604703" y="660407"/>
                    <a:pt x="587244" y="654446"/>
                    <a:pt x="569496" y="649061"/>
                  </a:cubicBezTo>
                  <a:cubicBezTo>
                    <a:pt x="569160" y="649734"/>
                    <a:pt x="568390" y="650070"/>
                    <a:pt x="568198" y="650840"/>
                  </a:cubicBezTo>
                  <a:cubicBezTo>
                    <a:pt x="566803" y="656561"/>
                    <a:pt x="570266" y="662330"/>
                    <a:pt x="575990" y="663725"/>
                  </a:cubicBezTo>
                  <a:cubicBezTo>
                    <a:pt x="582819" y="665984"/>
                    <a:pt x="588495" y="670936"/>
                    <a:pt x="594218" y="676321"/>
                  </a:cubicBezTo>
                  <a:cubicBezTo>
                    <a:pt x="598980" y="680841"/>
                    <a:pt x="603405" y="686081"/>
                    <a:pt x="607686" y="691418"/>
                  </a:cubicBezTo>
                  <a:cubicBezTo>
                    <a:pt x="605810" y="691178"/>
                    <a:pt x="603357" y="690841"/>
                    <a:pt x="602010" y="690985"/>
                  </a:cubicBezTo>
                  <a:cubicBezTo>
                    <a:pt x="597633" y="691370"/>
                    <a:pt x="593353" y="691899"/>
                    <a:pt x="588976" y="692668"/>
                  </a:cubicBezTo>
                  <a:cubicBezTo>
                    <a:pt x="585898" y="693197"/>
                    <a:pt x="582964" y="694062"/>
                    <a:pt x="579934" y="694928"/>
                  </a:cubicBezTo>
                  <a:cubicBezTo>
                    <a:pt x="575124" y="696514"/>
                    <a:pt x="570266" y="698341"/>
                    <a:pt x="565793" y="700841"/>
                  </a:cubicBezTo>
                  <a:cubicBezTo>
                    <a:pt x="561368" y="703293"/>
                    <a:pt x="557184" y="706226"/>
                    <a:pt x="553384" y="709544"/>
                  </a:cubicBezTo>
                  <a:cubicBezTo>
                    <a:pt x="547997" y="714303"/>
                    <a:pt x="543861" y="720025"/>
                    <a:pt x="539628" y="725650"/>
                  </a:cubicBezTo>
                  <a:cubicBezTo>
                    <a:pt x="537512" y="723054"/>
                    <a:pt x="535540" y="720602"/>
                    <a:pt x="534241" y="719063"/>
                  </a:cubicBezTo>
                  <a:cubicBezTo>
                    <a:pt x="525776" y="709592"/>
                    <a:pt x="517744" y="694831"/>
                    <a:pt x="507836" y="680360"/>
                  </a:cubicBezTo>
                  <a:cubicBezTo>
                    <a:pt x="498072" y="665984"/>
                    <a:pt x="486818" y="651705"/>
                    <a:pt x="474553" y="640887"/>
                  </a:cubicBezTo>
                  <a:cubicBezTo>
                    <a:pt x="467819" y="634878"/>
                    <a:pt x="460749" y="629925"/>
                    <a:pt x="453342" y="626368"/>
                  </a:cubicBezTo>
                  <a:cubicBezTo>
                    <a:pt x="443049" y="625502"/>
                    <a:pt x="432324" y="625021"/>
                    <a:pt x="421357" y="624733"/>
                  </a:cubicBezTo>
                  <a:cubicBezTo>
                    <a:pt x="420059" y="626319"/>
                    <a:pt x="418760" y="627954"/>
                    <a:pt x="418520" y="630118"/>
                  </a:cubicBezTo>
                  <a:cubicBezTo>
                    <a:pt x="418039" y="635935"/>
                    <a:pt x="422367" y="641128"/>
                    <a:pt x="428235" y="641608"/>
                  </a:cubicBezTo>
                  <a:cubicBezTo>
                    <a:pt x="439105" y="643195"/>
                    <a:pt x="447955" y="650599"/>
                    <a:pt x="456468" y="659590"/>
                  </a:cubicBezTo>
                  <a:cubicBezTo>
                    <a:pt x="459691" y="662955"/>
                    <a:pt x="462577" y="666946"/>
                    <a:pt x="465559" y="670792"/>
                  </a:cubicBezTo>
                  <a:cubicBezTo>
                    <a:pt x="465366" y="670792"/>
                    <a:pt x="465222" y="670792"/>
                    <a:pt x="465030" y="670792"/>
                  </a:cubicBezTo>
                  <a:cubicBezTo>
                    <a:pt x="461567" y="670792"/>
                    <a:pt x="458104" y="671129"/>
                    <a:pt x="454641" y="671465"/>
                  </a:cubicBezTo>
                  <a:cubicBezTo>
                    <a:pt x="449398" y="672138"/>
                    <a:pt x="444396" y="673052"/>
                    <a:pt x="439682" y="674638"/>
                  </a:cubicBezTo>
                  <a:cubicBezTo>
                    <a:pt x="434632" y="676321"/>
                    <a:pt x="429967" y="678581"/>
                    <a:pt x="425638" y="681369"/>
                  </a:cubicBezTo>
                  <a:cubicBezTo>
                    <a:pt x="420155" y="684927"/>
                    <a:pt x="415730" y="690168"/>
                    <a:pt x="411113" y="695072"/>
                  </a:cubicBezTo>
                  <a:cubicBezTo>
                    <a:pt x="404956" y="686418"/>
                    <a:pt x="398559" y="677860"/>
                    <a:pt x="391200" y="670167"/>
                  </a:cubicBezTo>
                  <a:cubicBezTo>
                    <a:pt x="382639" y="661225"/>
                    <a:pt x="372779" y="653484"/>
                    <a:pt x="361284" y="647041"/>
                  </a:cubicBezTo>
                  <a:cubicBezTo>
                    <a:pt x="359649" y="646176"/>
                    <a:pt x="338678" y="635358"/>
                    <a:pt x="329925" y="632858"/>
                  </a:cubicBezTo>
                  <a:cubicBezTo>
                    <a:pt x="325259" y="631512"/>
                    <a:pt x="321748" y="631656"/>
                    <a:pt x="320161" y="632281"/>
                  </a:cubicBezTo>
                  <a:cubicBezTo>
                    <a:pt x="317516" y="633339"/>
                    <a:pt x="315496" y="634685"/>
                    <a:pt x="314389" y="636704"/>
                  </a:cubicBezTo>
                  <a:cubicBezTo>
                    <a:pt x="311359" y="641416"/>
                    <a:pt x="312658" y="647714"/>
                    <a:pt x="317371" y="650792"/>
                  </a:cubicBezTo>
                  <a:cubicBezTo>
                    <a:pt x="318862" y="651753"/>
                    <a:pt x="320546" y="652282"/>
                    <a:pt x="322181" y="652378"/>
                  </a:cubicBezTo>
                  <a:lnTo>
                    <a:pt x="322229" y="652186"/>
                  </a:lnTo>
                  <a:cubicBezTo>
                    <a:pt x="322277" y="652041"/>
                    <a:pt x="322470" y="652282"/>
                    <a:pt x="322662" y="652426"/>
                  </a:cubicBezTo>
                  <a:cubicBezTo>
                    <a:pt x="323576" y="652426"/>
                    <a:pt x="324442" y="652330"/>
                    <a:pt x="325356" y="652138"/>
                  </a:cubicBezTo>
                  <a:cubicBezTo>
                    <a:pt x="324730" y="652378"/>
                    <a:pt x="324057" y="652667"/>
                    <a:pt x="323432" y="652811"/>
                  </a:cubicBezTo>
                  <a:cubicBezTo>
                    <a:pt x="330935" y="656465"/>
                    <a:pt x="346566" y="667667"/>
                    <a:pt x="347817" y="668581"/>
                  </a:cubicBezTo>
                  <a:cubicBezTo>
                    <a:pt x="353589" y="672619"/>
                    <a:pt x="358494" y="677235"/>
                    <a:pt x="363160" y="681946"/>
                  </a:cubicBezTo>
                  <a:cubicBezTo>
                    <a:pt x="367970" y="686754"/>
                    <a:pt x="372346" y="691899"/>
                    <a:pt x="376627" y="697043"/>
                  </a:cubicBezTo>
                  <a:cubicBezTo>
                    <a:pt x="379657" y="700649"/>
                    <a:pt x="382687" y="704255"/>
                    <a:pt x="385766" y="707861"/>
                  </a:cubicBezTo>
                  <a:cubicBezTo>
                    <a:pt x="394423" y="718053"/>
                    <a:pt x="403417" y="727910"/>
                    <a:pt x="413133" y="737285"/>
                  </a:cubicBezTo>
                  <a:cubicBezTo>
                    <a:pt x="422848" y="739208"/>
                    <a:pt x="432516" y="740987"/>
                    <a:pt x="442328" y="742622"/>
                  </a:cubicBezTo>
                  <a:cubicBezTo>
                    <a:pt x="442953" y="739112"/>
                    <a:pt x="442472" y="735554"/>
                    <a:pt x="439682" y="733006"/>
                  </a:cubicBezTo>
                  <a:cubicBezTo>
                    <a:pt x="433863" y="726996"/>
                    <a:pt x="428909" y="720457"/>
                    <a:pt x="424195" y="713774"/>
                  </a:cubicBezTo>
                  <a:cubicBezTo>
                    <a:pt x="427706" y="711611"/>
                    <a:pt x="431169" y="709303"/>
                    <a:pt x="434728" y="707524"/>
                  </a:cubicBezTo>
                  <a:cubicBezTo>
                    <a:pt x="438720" y="705553"/>
                    <a:pt x="442857" y="704159"/>
                    <a:pt x="447041" y="702572"/>
                  </a:cubicBezTo>
                  <a:cubicBezTo>
                    <a:pt x="451129" y="701034"/>
                    <a:pt x="455266" y="699255"/>
                    <a:pt x="459835" y="698101"/>
                  </a:cubicBezTo>
                  <a:lnTo>
                    <a:pt x="476140" y="694207"/>
                  </a:lnTo>
                  <a:cubicBezTo>
                    <a:pt x="476813" y="694110"/>
                    <a:pt x="479603" y="693726"/>
                    <a:pt x="481912" y="693437"/>
                  </a:cubicBezTo>
                  <a:cubicBezTo>
                    <a:pt x="482633" y="694495"/>
                    <a:pt x="483355" y="695504"/>
                    <a:pt x="484076" y="696562"/>
                  </a:cubicBezTo>
                  <a:cubicBezTo>
                    <a:pt x="494898" y="712332"/>
                    <a:pt x="505768" y="726996"/>
                    <a:pt x="515580" y="736708"/>
                  </a:cubicBezTo>
                  <a:cubicBezTo>
                    <a:pt x="519283" y="740170"/>
                    <a:pt x="526113" y="746852"/>
                    <a:pt x="533376" y="753007"/>
                  </a:cubicBezTo>
                  <a:cubicBezTo>
                    <a:pt x="545833" y="753680"/>
                    <a:pt x="558194" y="753680"/>
                    <a:pt x="570458" y="753632"/>
                  </a:cubicBezTo>
                  <a:cubicBezTo>
                    <a:pt x="569015" y="749449"/>
                    <a:pt x="565601" y="746179"/>
                    <a:pt x="560983" y="746420"/>
                  </a:cubicBezTo>
                  <a:cubicBezTo>
                    <a:pt x="559925" y="746420"/>
                    <a:pt x="559108" y="745266"/>
                    <a:pt x="557953" y="744497"/>
                  </a:cubicBezTo>
                  <a:cubicBezTo>
                    <a:pt x="557039" y="743920"/>
                    <a:pt x="556222" y="742862"/>
                    <a:pt x="555308" y="742093"/>
                  </a:cubicBezTo>
                  <a:cubicBezTo>
                    <a:pt x="558723" y="739400"/>
                    <a:pt x="562138" y="736708"/>
                    <a:pt x="565841" y="734208"/>
                  </a:cubicBezTo>
                  <a:cubicBezTo>
                    <a:pt x="569785" y="731612"/>
                    <a:pt x="573873" y="729400"/>
                    <a:pt x="577913" y="726996"/>
                  </a:cubicBezTo>
                  <a:cubicBezTo>
                    <a:pt x="581906" y="724640"/>
                    <a:pt x="585753" y="722092"/>
                    <a:pt x="589938" y="720217"/>
                  </a:cubicBezTo>
                  <a:lnTo>
                    <a:pt x="606772" y="713197"/>
                  </a:lnTo>
                  <a:cubicBezTo>
                    <a:pt x="606387" y="713342"/>
                    <a:pt x="605473" y="713149"/>
                    <a:pt x="605473" y="713149"/>
                  </a:cubicBezTo>
                  <a:cubicBezTo>
                    <a:pt x="605473" y="713149"/>
                    <a:pt x="612447" y="713149"/>
                    <a:pt x="614563" y="712140"/>
                  </a:cubicBezTo>
                  <a:cubicBezTo>
                    <a:pt x="617161" y="710890"/>
                    <a:pt x="619229" y="709255"/>
                    <a:pt x="620720" y="707091"/>
                  </a:cubicBezTo>
                  <a:cubicBezTo>
                    <a:pt x="625818" y="713053"/>
                    <a:pt x="631013" y="718823"/>
                    <a:pt x="635871" y="723390"/>
                  </a:cubicBezTo>
                  <a:cubicBezTo>
                    <a:pt x="640103" y="727188"/>
                    <a:pt x="644384" y="730939"/>
                    <a:pt x="649001" y="734352"/>
                  </a:cubicBezTo>
                  <a:cubicBezTo>
                    <a:pt x="653763" y="737814"/>
                    <a:pt x="658669" y="741035"/>
                    <a:pt x="663815" y="743775"/>
                  </a:cubicBezTo>
                  <a:lnTo>
                    <a:pt x="668144" y="745699"/>
                  </a:lnTo>
                  <a:cubicBezTo>
                    <a:pt x="676561" y="744449"/>
                    <a:pt x="684833" y="743102"/>
                    <a:pt x="693154" y="741708"/>
                  </a:cubicBezTo>
                  <a:cubicBezTo>
                    <a:pt x="693395" y="739929"/>
                    <a:pt x="693876" y="738198"/>
                    <a:pt x="693298" y="736323"/>
                  </a:cubicBezTo>
                  <a:close/>
                  <a:moveTo>
                    <a:pt x="673531" y="742573"/>
                  </a:moveTo>
                  <a:cubicBezTo>
                    <a:pt x="673338" y="741756"/>
                    <a:pt x="673242" y="740891"/>
                    <a:pt x="673242" y="740025"/>
                  </a:cubicBezTo>
                  <a:cubicBezTo>
                    <a:pt x="673194" y="741035"/>
                    <a:pt x="673290" y="741997"/>
                    <a:pt x="673627" y="742958"/>
                  </a:cubicBezTo>
                  <a:lnTo>
                    <a:pt x="673531" y="742573"/>
                  </a:lnTo>
                  <a:close/>
                  <a:moveTo>
                    <a:pt x="22248" y="46204"/>
                  </a:moveTo>
                  <a:cubicBezTo>
                    <a:pt x="21526" y="45098"/>
                    <a:pt x="19843" y="42261"/>
                    <a:pt x="19362" y="41444"/>
                  </a:cubicBezTo>
                  <a:cubicBezTo>
                    <a:pt x="15947" y="35963"/>
                    <a:pt x="12628" y="31011"/>
                    <a:pt x="9406" y="26491"/>
                  </a:cubicBezTo>
                  <a:cubicBezTo>
                    <a:pt x="8155" y="37742"/>
                    <a:pt x="6953" y="49040"/>
                    <a:pt x="5943" y="60291"/>
                  </a:cubicBezTo>
                  <a:lnTo>
                    <a:pt x="11570" y="70435"/>
                  </a:lnTo>
                  <a:cubicBezTo>
                    <a:pt x="15995" y="77455"/>
                    <a:pt x="20468" y="84330"/>
                    <a:pt x="25133" y="91157"/>
                  </a:cubicBezTo>
                  <a:cubicBezTo>
                    <a:pt x="28260" y="95724"/>
                    <a:pt x="31434" y="100196"/>
                    <a:pt x="34657" y="104667"/>
                  </a:cubicBezTo>
                  <a:cubicBezTo>
                    <a:pt x="43218" y="115965"/>
                    <a:pt x="54328" y="128129"/>
                    <a:pt x="65920" y="140389"/>
                  </a:cubicBezTo>
                  <a:cubicBezTo>
                    <a:pt x="70585" y="145341"/>
                    <a:pt x="75299" y="150342"/>
                    <a:pt x="79820" y="155438"/>
                  </a:cubicBezTo>
                  <a:cubicBezTo>
                    <a:pt x="76597" y="159429"/>
                    <a:pt x="72942" y="164765"/>
                    <a:pt x="72269" y="165534"/>
                  </a:cubicBezTo>
                  <a:cubicBezTo>
                    <a:pt x="70345" y="168035"/>
                    <a:pt x="68180" y="170246"/>
                    <a:pt x="66160" y="172602"/>
                  </a:cubicBezTo>
                  <a:cubicBezTo>
                    <a:pt x="64140" y="175006"/>
                    <a:pt x="62072" y="177314"/>
                    <a:pt x="60148" y="179766"/>
                  </a:cubicBezTo>
                  <a:cubicBezTo>
                    <a:pt x="57166" y="183516"/>
                    <a:pt x="54521" y="187410"/>
                    <a:pt x="51635" y="191256"/>
                  </a:cubicBezTo>
                  <a:cubicBezTo>
                    <a:pt x="48605" y="195199"/>
                    <a:pt x="45911" y="199189"/>
                    <a:pt x="42785" y="203084"/>
                  </a:cubicBezTo>
                  <a:cubicBezTo>
                    <a:pt x="38408" y="207026"/>
                    <a:pt x="38120" y="213757"/>
                    <a:pt x="42064" y="218084"/>
                  </a:cubicBezTo>
                  <a:cubicBezTo>
                    <a:pt x="46008" y="222460"/>
                    <a:pt x="52741" y="222748"/>
                    <a:pt x="57070" y="218806"/>
                  </a:cubicBezTo>
                  <a:cubicBezTo>
                    <a:pt x="62553" y="215152"/>
                    <a:pt x="67796" y="211498"/>
                    <a:pt x="72846" y="207267"/>
                  </a:cubicBezTo>
                  <a:cubicBezTo>
                    <a:pt x="76213" y="204430"/>
                    <a:pt x="79387" y="201401"/>
                    <a:pt x="82321" y="198036"/>
                  </a:cubicBezTo>
                  <a:cubicBezTo>
                    <a:pt x="84245" y="195824"/>
                    <a:pt x="85976" y="193420"/>
                    <a:pt x="87612" y="190920"/>
                  </a:cubicBezTo>
                  <a:cubicBezTo>
                    <a:pt x="90064" y="187170"/>
                    <a:pt x="92133" y="183227"/>
                    <a:pt x="94105" y="179189"/>
                  </a:cubicBezTo>
                  <a:cubicBezTo>
                    <a:pt x="94249" y="178852"/>
                    <a:pt x="94730" y="177602"/>
                    <a:pt x="95211" y="176256"/>
                  </a:cubicBezTo>
                  <a:cubicBezTo>
                    <a:pt x="100598" y="185151"/>
                    <a:pt x="104782" y="194333"/>
                    <a:pt x="105263" y="204574"/>
                  </a:cubicBezTo>
                  <a:cubicBezTo>
                    <a:pt x="105167" y="210440"/>
                    <a:pt x="109881" y="215296"/>
                    <a:pt x="115748" y="215344"/>
                  </a:cubicBezTo>
                  <a:cubicBezTo>
                    <a:pt x="121616" y="215392"/>
                    <a:pt x="126474" y="210728"/>
                    <a:pt x="126522" y="204863"/>
                  </a:cubicBezTo>
                  <a:cubicBezTo>
                    <a:pt x="127821" y="184622"/>
                    <a:pt x="120269" y="165679"/>
                    <a:pt x="108630" y="148082"/>
                  </a:cubicBezTo>
                  <a:cubicBezTo>
                    <a:pt x="101079" y="136687"/>
                    <a:pt x="91844" y="125870"/>
                    <a:pt x="82321" y="115869"/>
                  </a:cubicBezTo>
                  <a:cubicBezTo>
                    <a:pt x="78906" y="112312"/>
                    <a:pt x="75539" y="108994"/>
                    <a:pt x="72172" y="105629"/>
                  </a:cubicBezTo>
                  <a:cubicBezTo>
                    <a:pt x="77607" y="96109"/>
                    <a:pt x="82802" y="86349"/>
                    <a:pt x="86986" y="75964"/>
                  </a:cubicBezTo>
                  <a:cubicBezTo>
                    <a:pt x="88814" y="71397"/>
                    <a:pt x="90449" y="66733"/>
                    <a:pt x="91748" y="62021"/>
                  </a:cubicBezTo>
                  <a:cubicBezTo>
                    <a:pt x="93479" y="55867"/>
                    <a:pt x="94538" y="49569"/>
                    <a:pt x="95692" y="43415"/>
                  </a:cubicBezTo>
                  <a:cubicBezTo>
                    <a:pt x="92373" y="33126"/>
                    <a:pt x="89391" y="22453"/>
                    <a:pt x="85640" y="12693"/>
                  </a:cubicBezTo>
                  <a:cubicBezTo>
                    <a:pt x="83860" y="8077"/>
                    <a:pt x="81696" y="4375"/>
                    <a:pt x="79820" y="0"/>
                  </a:cubicBezTo>
                  <a:cubicBezTo>
                    <a:pt x="77271" y="2788"/>
                    <a:pt x="75780" y="6394"/>
                    <a:pt x="77223" y="10096"/>
                  </a:cubicBezTo>
                  <a:cubicBezTo>
                    <a:pt x="77992" y="12933"/>
                    <a:pt x="76357" y="16395"/>
                    <a:pt x="75347" y="20001"/>
                  </a:cubicBezTo>
                  <a:cubicBezTo>
                    <a:pt x="73904" y="25241"/>
                    <a:pt x="71836" y="30386"/>
                    <a:pt x="70489" y="34280"/>
                  </a:cubicBezTo>
                  <a:cubicBezTo>
                    <a:pt x="68565" y="40819"/>
                    <a:pt x="66064" y="47309"/>
                    <a:pt x="64092" y="53992"/>
                  </a:cubicBezTo>
                  <a:cubicBezTo>
                    <a:pt x="62264" y="60098"/>
                    <a:pt x="60725" y="66348"/>
                    <a:pt x="59090" y="72502"/>
                  </a:cubicBezTo>
                  <a:cubicBezTo>
                    <a:pt x="57743" y="77503"/>
                    <a:pt x="56204" y="82262"/>
                    <a:pt x="54857" y="87166"/>
                  </a:cubicBezTo>
                  <a:lnTo>
                    <a:pt x="30280" y="57310"/>
                  </a:lnTo>
                  <a:lnTo>
                    <a:pt x="22248" y="46204"/>
                  </a:lnTo>
                  <a:close/>
                  <a:moveTo>
                    <a:pt x="19843" y="42742"/>
                  </a:moveTo>
                  <a:cubicBezTo>
                    <a:pt x="19843" y="42646"/>
                    <a:pt x="19747" y="42550"/>
                    <a:pt x="19698" y="42309"/>
                  </a:cubicBezTo>
                  <a:lnTo>
                    <a:pt x="19843" y="42742"/>
                  </a:lnTo>
                  <a:lnTo>
                    <a:pt x="19843" y="42742"/>
                  </a:lnTo>
                  <a:close/>
                  <a:moveTo>
                    <a:pt x="77319" y="335396"/>
                  </a:moveTo>
                  <a:cubicBezTo>
                    <a:pt x="79964" y="332031"/>
                    <a:pt x="82417" y="328569"/>
                    <a:pt x="84581" y="324867"/>
                  </a:cubicBezTo>
                  <a:cubicBezTo>
                    <a:pt x="86072" y="322415"/>
                    <a:pt x="87371" y="319819"/>
                    <a:pt x="88525" y="317126"/>
                  </a:cubicBezTo>
                  <a:cubicBezTo>
                    <a:pt x="90257" y="313088"/>
                    <a:pt x="91604" y="308905"/>
                    <a:pt x="92854" y="304626"/>
                  </a:cubicBezTo>
                  <a:cubicBezTo>
                    <a:pt x="92998" y="304049"/>
                    <a:pt x="94153" y="299289"/>
                    <a:pt x="95067" y="294193"/>
                  </a:cubicBezTo>
                  <a:cubicBezTo>
                    <a:pt x="99011" y="296260"/>
                    <a:pt x="102954" y="298231"/>
                    <a:pt x="106706" y="300539"/>
                  </a:cubicBezTo>
                  <a:cubicBezTo>
                    <a:pt x="113344" y="304674"/>
                    <a:pt x="119644" y="309001"/>
                    <a:pt x="124021" y="314963"/>
                  </a:cubicBezTo>
                  <a:cubicBezTo>
                    <a:pt x="126137" y="318280"/>
                    <a:pt x="129745" y="319290"/>
                    <a:pt x="133400" y="319145"/>
                  </a:cubicBezTo>
                  <a:cubicBezTo>
                    <a:pt x="133448" y="309915"/>
                    <a:pt x="133208" y="300731"/>
                    <a:pt x="133015" y="291548"/>
                  </a:cubicBezTo>
                  <a:cubicBezTo>
                    <a:pt x="129312" y="287558"/>
                    <a:pt x="125175" y="283856"/>
                    <a:pt x="120750" y="280346"/>
                  </a:cubicBezTo>
                  <a:cubicBezTo>
                    <a:pt x="109736" y="271788"/>
                    <a:pt x="96798" y="265009"/>
                    <a:pt x="86313" y="257797"/>
                  </a:cubicBezTo>
                  <a:cubicBezTo>
                    <a:pt x="76501" y="251643"/>
                    <a:pt x="67699" y="244480"/>
                    <a:pt x="59234" y="236883"/>
                  </a:cubicBezTo>
                  <a:cubicBezTo>
                    <a:pt x="50577" y="229191"/>
                    <a:pt x="42256" y="221113"/>
                    <a:pt x="34512" y="212171"/>
                  </a:cubicBezTo>
                  <a:cubicBezTo>
                    <a:pt x="30424" y="207651"/>
                    <a:pt x="24171" y="201641"/>
                    <a:pt x="19314" y="195247"/>
                  </a:cubicBezTo>
                  <a:cubicBezTo>
                    <a:pt x="16909" y="192026"/>
                    <a:pt x="14456" y="188997"/>
                    <a:pt x="13879" y="185824"/>
                  </a:cubicBezTo>
                  <a:cubicBezTo>
                    <a:pt x="13157" y="180246"/>
                    <a:pt x="8059" y="176304"/>
                    <a:pt x="2480" y="177025"/>
                  </a:cubicBezTo>
                  <a:cubicBezTo>
                    <a:pt x="1470" y="177170"/>
                    <a:pt x="892" y="178035"/>
                    <a:pt x="27" y="178420"/>
                  </a:cubicBezTo>
                  <a:cubicBezTo>
                    <a:pt x="-21" y="187699"/>
                    <a:pt x="-21" y="196978"/>
                    <a:pt x="171" y="206209"/>
                  </a:cubicBezTo>
                  <a:cubicBezTo>
                    <a:pt x="4692" y="214190"/>
                    <a:pt x="10897" y="222027"/>
                    <a:pt x="14889" y="227748"/>
                  </a:cubicBezTo>
                  <a:cubicBezTo>
                    <a:pt x="22632" y="238373"/>
                    <a:pt x="30809" y="248470"/>
                    <a:pt x="40044" y="257461"/>
                  </a:cubicBezTo>
                  <a:cubicBezTo>
                    <a:pt x="49422" y="266644"/>
                    <a:pt x="59956" y="274577"/>
                    <a:pt x="71307" y="281692"/>
                  </a:cubicBezTo>
                  <a:cubicBezTo>
                    <a:pt x="72269" y="282221"/>
                    <a:pt x="73375" y="282750"/>
                    <a:pt x="74337" y="283279"/>
                  </a:cubicBezTo>
                  <a:cubicBezTo>
                    <a:pt x="74337" y="283279"/>
                    <a:pt x="74337" y="283279"/>
                    <a:pt x="74337" y="283279"/>
                  </a:cubicBezTo>
                  <a:cubicBezTo>
                    <a:pt x="74481" y="284337"/>
                    <a:pt x="74818" y="285394"/>
                    <a:pt x="75251" y="286308"/>
                  </a:cubicBezTo>
                  <a:cubicBezTo>
                    <a:pt x="73808" y="289577"/>
                    <a:pt x="68902" y="294481"/>
                    <a:pt x="68709" y="294866"/>
                  </a:cubicBezTo>
                  <a:cubicBezTo>
                    <a:pt x="66978" y="298183"/>
                    <a:pt x="64910" y="301212"/>
                    <a:pt x="63082" y="304481"/>
                  </a:cubicBezTo>
                  <a:cubicBezTo>
                    <a:pt x="61831" y="306645"/>
                    <a:pt x="60581" y="308809"/>
                    <a:pt x="59427" y="311068"/>
                  </a:cubicBezTo>
                  <a:cubicBezTo>
                    <a:pt x="57695" y="314482"/>
                    <a:pt x="56156" y="317992"/>
                    <a:pt x="54521" y="321549"/>
                  </a:cubicBezTo>
                  <a:cubicBezTo>
                    <a:pt x="51972" y="327078"/>
                    <a:pt x="49759" y="332559"/>
                    <a:pt x="47258" y="338137"/>
                  </a:cubicBezTo>
                  <a:cubicBezTo>
                    <a:pt x="45863" y="340300"/>
                    <a:pt x="45671" y="342848"/>
                    <a:pt x="45959" y="345252"/>
                  </a:cubicBezTo>
                  <a:cubicBezTo>
                    <a:pt x="44180" y="343954"/>
                    <a:pt x="42448" y="342752"/>
                    <a:pt x="40717" y="341310"/>
                  </a:cubicBezTo>
                  <a:cubicBezTo>
                    <a:pt x="38120" y="339098"/>
                    <a:pt x="35474" y="337031"/>
                    <a:pt x="33695" y="334675"/>
                  </a:cubicBezTo>
                  <a:cubicBezTo>
                    <a:pt x="33118" y="333858"/>
                    <a:pt x="32059" y="333425"/>
                    <a:pt x="31963" y="332608"/>
                  </a:cubicBezTo>
                  <a:cubicBezTo>
                    <a:pt x="31915" y="327030"/>
                    <a:pt x="27298" y="322511"/>
                    <a:pt x="21670" y="322559"/>
                  </a:cubicBezTo>
                  <a:cubicBezTo>
                    <a:pt x="16764" y="322607"/>
                    <a:pt x="13205" y="326357"/>
                    <a:pt x="12340" y="331021"/>
                  </a:cubicBezTo>
                  <a:cubicBezTo>
                    <a:pt x="13205" y="335637"/>
                    <a:pt x="14023" y="340300"/>
                    <a:pt x="14937" y="344868"/>
                  </a:cubicBezTo>
                  <a:cubicBezTo>
                    <a:pt x="15947" y="346839"/>
                    <a:pt x="16813" y="348810"/>
                    <a:pt x="18207" y="350829"/>
                  </a:cubicBezTo>
                  <a:cubicBezTo>
                    <a:pt x="24364" y="359772"/>
                    <a:pt x="35041" y="368618"/>
                    <a:pt x="39899" y="373282"/>
                  </a:cubicBezTo>
                  <a:cubicBezTo>
                    <a:pt x="48653" y="381071"/>
                    <a:pt x="58080" y="388042"/>
                    <a:pt x="67651" y="394485"/>
                  </a:cubicBezTo>
                  <a:cubicBezTo>
                    <a:pt x="76261" y="400254"/>
                    <a:pt x="85014" y="405399"/>
                    <a:pt x="92181" y="412370"/>
                  </a:cubicBezTo>
                  <a:cubicBezTo>
                    <a:pt x="97616" y="417658"/>
                    <a:pt x="102618" y="423524"/>
                    <a:pt x="105648" y="431457"/>
                  </a:cubicBezTo>
                  <a:cubicBezTo>
                    <a:pt x="107331" y="437082"/>
                    <a:pt x="113247" y="440303"/>
                    <a:pt x="118875" y="438669"/>
                  </a:cubicBezTo>
                  <a:cubicBezTo>
                    <a:pt x="124502" y="436986"/>
                    <a:pt x="127725" y="431072"/>
                    <a:pt x="126041" y="425447"/>
                  </a:cubicBezTo>
                  <a:cubicBezTo>
                    <a:pt x="122626" y="409437"/>
                    <a:pt x="114402" y="397273"/>
                    <a:pt x="103820" y="386888"/>
                  </a:cubicBezTo>
                  <a:cubicBezTo>
                    <a:pt x="96702" y="379821"/>
                    <a:pt x="88429" y="373667"/>
                    <a:pt x="79724" y="367945"/>
                  </a:cubicBezTo>
                  <a:cubicBezTo>
                    <a:pt x="72750" y="363330"/>
                    <a:pt x="65439" y="359099"/>
                    <a:pt x="58657" y="354147"/>
                  </a:cubicBezTo>
                  <a:cubicBezTo>
                    <a:pt x="61254" y="353522"/>
                    <a:pt x="63611" y="352031"/>
                    <a:pt x="65150" y="349627"/>
                  </a:cubicBezTo>
                  <a:cubicBezTo>
                    <a:pt x="69335" y="344819"/>
                    <a:pt x="73471" y="340348"/>
                    <a:pt x="77319" y="335396"/>
                  </a:cubicBezTo>
                  <a:close/>
                  <a:moveTo>
                    <a:pt x="74673" y="283519"/>
                  </a:moveTo>
                  <a:cubicBezTo>
                    <a:pt x="74289" y="283375"/>
                    <a:pt x="75106" y="284144"/>
                    <a:pt x="75106" y="284433"/>
                  </a:cubicBezTo>
                  <a:cubicBezTo>
                    <a:pt x="75106" y="284914"/>
                    <a:pt x="75299" y="285346"/>
                    <a:pt x="75491" y="285731"/>
                  </a:cubicBezTo>
                  <a:cubicBezTo>
                    <a:pt x="75828" y="284577"/>
                    <a:pt x="75683" y="283808"/>
                    <a:pt x="74673" y="283519"/>
                  </a:cubicBezTo>
                  <a:close/>
                  <a:moveTo>
                    <a:pt x="322710" y="652522"/>
                  </a:moveTo>
                  <a:lnTo>
                    <a:pt x="323384" y="652859"/>
                  </a:lnTo>
                  <a:cubicBezTo>
                    <a:pt x="322614" y="653051"/>
                    <a:pt x="322037" y="653051"/>
                    <a:pt x="322133" y="652426"/>
                  </a:cubicBezTo>
                  <a:lnTo>
                    <a:pt x="322614" y="652474"/>
                  </a:lnTo>
                  <a:lnTo>
                    <a:pt x="322710" y="652522"/>
                  </a:ln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2" name="Google Shape;1272;p20"/>
            <p:cNvSpPr/>
            <p:nvPr/>
          </p:nvSpPr>
          <p:spPr>
            <a:xfrm flipH="1">
              <a:off x="8333756" y="4199637"/>
              <a:ext cx="134082" cy="152350"/>
            </a:xfrm>
            <a:custGeom>
              <a:avLst/>
              <a:gdLst/>
              <a:ahLst/>
              <a:cxnLst/>
              <a:rect l="l" t="t" r="r" b="b"/>
              <a:pathLst>
                <a:path w="268164" h="304700" extrusionOk="0">
                  <a:moveTo>
                    <a:pt x="103025" y="207914"/>
                  </a:moveTo>
                  <a:lnTo>
                    <a:pt x="80419" y="232338"/>
                  </a:lnTo>
                  <a:cubicBezTo>
                    <a:pt x="81478" y="232001"/>
                    <a:pt x="82536" y="231473"/>
                    <a:pt x="83594" y="231184"/>
                  </a:cubicBezTo>
                  <a:cubicBezTo>
                    <a:pt x="92251" y="228684"/>
                    <a:pt x="101005" y="227001"/>
                    <a:pt x="109566" y="225511"/>
                  </a:cubicBezTo>
                  <a:cubicBezTo>
                    <a:pt x="115530" y="224597"/>
                    <a:pt x="121446" y="223828"/>
                    <a:pt x="127458" y="223444"/>
                  </a:cubicBezTo>
                  <a:cubicBezTo>
                    <a:pt x="133423" y="223059"/>
                    <a:pt x="139435" y="222963"/>
                    <a:pt x="145399" y="223107"/>
                  </a:cubicBezTo>
                  <a:lnTo>
                    <a:pt x="158048" y="223828"/>
                  </a:lnTo>
                  <a:cubicBezTo>
                    <a:pt x="159010" y="223924"/>
                    <a:pt x="161030" y="224597"/>
                    <a:pt x="162714" y="224982"/>
                  </a:cubicBezTo>
                  <a:cubicBezTo>
                    <a:pt x="163050" y="224934"/>
                    <a:pt x="163387" y="224886"/>
                    <a:pt x="163724" y="224886"/>
                  </a:cubicBezTo>
                  <a:cubicBezTo>
                    <a:pt x="163627" y="224886"/>
                    <a:pt x="163627" y="224934"/>
                    <a:pt x="163627" y="224934"/>
                  </a:cubicBezTo>
                  <a:cubicBezTo>
                    <a:pt x="163627" y="225030"/>
                    <a:pt x="163627" y="225078"/>
                    <a:pt x="163676" y="225174"/>
                  </a:cubicBezTo>
                  <a:cubicBezTo>
                    <a:pt x="164589" y="225319"/>
                    <a:pt x="165263" y="225319"/>
                    <a:pt x="165359" y="224886"/>
                  </a:cubicBezTo>
                  <a:lnTo>
                    <a:pt x="165792" y="224934"/>
                  </a:lnTo>
                  <a:cubicBezTo>
                    <a:pt x="246739" y="230319"/>
                    <a:pt x="222787" y="245127"/>
                    <a:pt x="167283" y="245319"/>
                  </a:cubicBezTo>
                  <a:cubicBezTo>
                    <a:pt x="166417" y="245512"/>
                    <a:pt x="165311" y="245512"/>
                    <a:pt x="163916" y="245319"/>
                  </a:cubicBezTo>
                  <a:lnTo>
                    <a:pt x="163676" y="245319"/>
                  </a:lnTo>
                  <a:cubicBezTo>
                    <a:pt x="162666" y="245271"/>
                    <a:pt x="159058" y="245223"/>
                    <a:pt x="157615" y="245271"/>
                  </a:cubicBezTo>
                  <a:lnTo>
                    <a:pt x="146313" y="246233"/>
                  </a:lnTo>
                  <a:cubicBezTo>
                    <a:pt x="141022" y="246762"/>
                    <a:pt x="135779" y="247675"/>
                    <a:pt x="130585" y="248589"/>
                  </a:cubicBezTo>
                  <a:cubicBezTo>
                    <a:pt x="125342" y="249550"/>
                    <a:pt x="120196" y="250704"/>
                    <a:pt x="115098" y="252050"/>
                  </a:cubicBezTo>
                  <a:cubicBezTo>
                    <a:pt x="105815" y="254262"/>
                    <a:pt x="96532" y="257291"/>
                    <a:pt x="87105" y="260176"/>
                  </a:cubicBezTo>
                  <a:cubicBezTo>
                    <a:pt x="77870" y="263012"/>
                    <a:pt x="68588" y="265897"/>
                    <a:pt x="59545" y="269310"/>
                  </a:cubicBezTo>
                  <a:cubicBezTo>
                    <a:pt x="51609" y="272291"/>
                    <a:pt x="44299" y="276090"/>
                    <a:pt x="36843" y="279743"/>
                  </a:cubicBezTo>
                  <a:cubicBezTo>
                    <a:pt x="36843" y="279743"/>
                    <a:pt x="15440" y="304744"/>
                    <a:pt x="11208" y="304696"/>
                  </a:cubicBezTo>
                  <a:cubicBezTo>
                    <a:pt x="7168" y="304792"/>
                    <a:pt x="4859" y="303014"/>
                    <a:pt x="3320" y="301667"/>
                  </a:cubicBezTo>
                  <a:cubicBezTo>
                    <a:pt x="1252" y="299792"/>
                    <a:pt x="242" y="297340"/>
                    <a:pt x="1" y="294456"/>
                  </a:cubicBezTo>
                  <a:cubicBezTo>
                    <a:pt x="-191" y="292629"/>
                    <a:pt x="23761" y="232482"/>
                    <a:pt x="30543" y="209645"/>
                  </a:cubicBezTo>
                  <a:cubicBezTo>
                    <a:pt x="33861" y="198347"/>
                    <a:pt x="36940" y="186952"/>
                    <a:pt x="39729" y="175557"/>
                  </a:cubicBezTo>
                  <a:cubicBezTo>
                    <a:pt x="42519" y="164018"/>
                    <a:pt x="45261" y="152576"/>
                    <a:pt x="47232" y="140989"/>
                  </a:cubicBezTo>
                  <a:cubicBezTo>
                    <a:pt x="48483" y="134258"/>
                    <a:pt x="49349" y="127527"/>
                    <a:pt x="49974" y="120748"/>
                  </a:cubicBezTo>
                  <a:cubicBezTo>
                    <a:pt x="50647" y="113824"/>
                    <a:pt x="51080" y="106853"/>
                    <a:pt x="51369" y="99882"/>
                  </a:cubicBezTo>
                  <a:cubicBezTo>
                    <a:pt x="51513" y="96372"/>
                    <a:pt x="50455" y="90122"/>
                    <a:pt x="50792" y="85506"/>
                  </a:cubicBezTo>
                  <a:cubicBezTo>
                    <a:pt x="50984" y="82910"/>
                    <a:pt x="51321" y="80554"/>
                    <a:pt x="52090" y="78727"/>
                  </a:cubicBezTo>
                  <a:cubicBezTo>
                    <a:pt x="54014" y="73438"/>
                    <a:pt x="59882" y="70698"/>
                    <a:pt x="65125" y="72621"/>
                  </a:cubicBezTo>
                  <a:cubicBezTo>
                    <a:pt x="70319" y="74496"/>
                    <a:pt x="70271" y="169595"/>
                    <a:pt x="67578" y="182000"/>
                  </a:cubicBezTo>
                  <a:cubicBezTo>
                    <a:pt x="64884" y="194260"/>
                    <a:pt x="61421" y="206424"/>
                    <a:pt x="57189" y="218299"/>
                  </a:cubicBezTo>
                  <a:cubicBezTo>
                    <a:pt x="56660" y="219838"/>
                    <a:pt x="55890" y="221280"/>
                    <a:pt x="55313" y="222819"/>
                  </a:cubicBezTo>
                  <a:lnTo>
                    <a:pt x="82680" y="190269"/>
                  </a:lnTo>
                  <a:cubicBezTo>
                    <a:pt x="98648" y="171471"/>
                    <a:pt x="114039" y="151806"/>
                    <a:pt x="129960" y="132383"/>
                  </a:cubicBezTo>
                  <a:cubicBezTo>
                    <a:pt x="145880" y="113007"/>
                    <a:pt x="162185" y="93776"/>
                    <a:pt x="178874" y="75025"/>
                  </a:cubicBezTo>
                  <a:cubicBezTo>
                    <a:pt x="201576" y="49543"/>
                    <a:pt x="225192" y="25168"/>
                    <a:pt x="250250" y="2907"/>
                  </a:cubicBezTo>
                  <a:cubicBezTo>
                    <a:pt x="254531" y="-1131"/>
                    <a:pt x="261265" y="-939"/>
                    <a:pt x="265257" y="3340"/>
                  </a:cubicBezTo>
                  <a:cubicBezTo>
                    <a:pt x="269297" y="7619"/>
                    <a:pt x="269104" y="14350"/>
                    <a:pt x="264824" y="18389"/>
                  </a:cubicBezTo>
                  <a:cubicBezTo>
                    <a:pt x="247461" y="35697"/>
                    <a:pt x="231156" y="54303"/>
                    <a:pt x="215043" y="73246"/>
                  </a:cubicBezTo>
                  <a:cubicBezTo>
                    <a:pt x="192582" y="99833"/>
                    <a:pt x="171131" y="127575"/>
                    <a:pt x="149054" y="154547"/>
                  </a:cubicBezTo>
                  <a:cubicBezTo>
                    <a:pt x="134048" y="172769"/>
                    <a:pt x="118561" y="190510"/>
                    <a:pt x="103025" y="207914"/>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3" name="Google Shape;1273;p20"/>
            <p:cNvSpPr/>
            <p:nvPr/>
          </p:nvSpPr>
          <p:spPr>
            <a:xfrm flipH="1">
              <a:off x="8337126" y="3636593"/>
              <a:ext cx="266455" cy="208188"/>
            </a:xfrm>
            <a:custGeom>
              <a:avLst/>
              <a:gdLst/>
              <a:ahLst/>
              <a:cxnLst/>
              <a:rect l="l" t="t" r="r" b="b"/>
              <a:pathLst>
                <a:path w="532911" h="416375" extrusionOk="0">
                  <a:moveTo>
                    <a:pt x="470079" y="407384"/>
                  </a:moveTo>
                  <a:lnTo>
                    <a:pt x="465702" y="396759"/>
                  </a:lnTo>
                  <a:cubicBezTo>
                    <a:pt x="461421" y="397095"/>
                    <a:pt x="459305" y="389066"/>
                    <a:pt x="458343" y="386277"/>
                  </a:cubicBezTo>
                  <a:cubicBezTo>
                    <a:pt x="453293" y="371902"/>
                    <a:pt x="451321" y="356373"/>
                    <a:pt x="450503" y="341180"/>
                  </a:cubicBezTo>
                  <a:cubicBezTo>
                    <a:pt x="448195" y="298871"/>
                    <a:pt x="456034" y="256994"/>
                    <a:pt x="481430" y="222281"/>
                  </a:cubicBezTo>
                  <a:cubicBezTo>
                    <a:pt x="487394" y="214156"/>
                    <a:pt x="496051" y="199877"/>
                    <a:pt x="505959" y="195838"/>
                  </a:cubicBezTo>
                  <a:cubicBezTo>
                    <a:pt x="508220" y="194877"/>
                    <a:pt x="512837" y="208435"/>
                    <a:pt x="513511" y="209925"/>
                  </a:cubicBezTo>
                  <a:cubicBezTo>
                    <a:pt x="521591" y="227859"/>
                    <a:pt x="529431" y="245888"/>
                    <a:pt x="531884" y="265648"/>
                  </a:cubicBezTo>
                  <a:cubicBezTo>
                    <a:pt x="538088" y="315313"/>
                    <a:pt x="516060" y="382575"/>
                    <a:pt x="470079" y="407384"/>
                  </a:cubicBezTo>
                  <a:close/>
                  <a:moveTo>
                    <a:pt x="341804" y="201944"/>
                  </a:moveTo>
                  <a:cubicBezTo>
                    <a:pt x="344353" y="205887"/>
                    <a:pt x="347143" y="209733"/>
                    <a:pt x="350221" y="213243"/>
                  </a:cubicBezTo>
                  <a:cubicBezTo>
                    <a:pt x="351664" y="214829"/>
                    <a:pt x="357820" y="217041"/>
                    <a:pt x="355656" y="216800"/>
                  </a:cubicBezTo>
                  <a:lnTo>
                    <a:pt x="370325" y="227185"/>
                  </a:lnTo>
                  <a:cubicBezTo>
                    <a:pt x="411208" y="171607"/>
                    <a:pt x="412122" y="109201"/>
                    <a:pt x="377925" y="50160"/>
                  </a:cubicBezTo>
                  <a:cubicBezTo>
                    <a:pt x="370422" y="37227"/>
                    <a:pt x="362197" y="24775"/>
                    <a:pt x="353828" y="12370"/>
                  </a:cubicBezTo>
                  <a:cubicBezTo>
                    <a:pt x="352674" y="10640"/>
                    <a:pt x="348441" y="1601"/>
                    <a:pt x="345940" y="1409"/>
                  </a:cubicBezTo>
                  <a:cubicBezTo>
                    <a:pt x="344882" y="1312"/>
                    <a:pt x="343535" y="8139"/>
                    <a:pt x="343295" y="8861"/>
                  </a:cubicBezTo>
                  <a:cubicBezTo>
                    <a:pt x="340265" y="18621"/>
                    <a:pt x="336898" y="28284"/>
                    <a:pt x="333723" y="37996"/>
                  </a:cubicBezTo>
                  <a:cubicBezTo>
                    <a:pt x="320545" y="78527"/>
                    <a:pt x="309723" y="118913"/>
                    <a:pt x="322757" y="160981"/>
                  </a:cubicBezTo>
                  <a:cubicBezTo>
                    <a:pt x="327230" y="175261"/>
                    <a:pt x="333675" y="189300"/>
                    <a:pt x="341804" y="201944"/>
                  </a:cubicBezTo>
                  <a:close/>
                  <a:moveTo>
                    <a:pt x="440836" y="381085"/>
                  </a:moveTo>
                  <a:cubicBezTo>
                    <a:pt x="438383" y="377912"/>
                    <a:pt x="435545" y="375075"/>
                    <a:pt x="432611" y="372335"/>
                  </a:cubicBezTo>
                  <a:cubicBezTo>
                    <a:pt x="424435" y="364546"/>
                    <a:pt x="415296" y="357623"/>
                    <a:pt x="405869" y="351372"/>
                  </a:cubicBezTo>
                  <a:cubicBezTo>
                    <a:pt x="379175" y="333728"/>
                    <a:pt x="346854" y="319015"/>
                    <a:pt x="314148" y="323775"/>
                  </a:cubicBezTo>
                  <a:cubicBezTo>
                    <a:pt x="302076" y="325506"/>
                    <a:pt x="290628" y="329112"/>
                    <a:pt x="280095" y="335218"/>
                  </a:cubicBezTo>
                  <a:cubicBezTo>
                    <a:pt x="279518" y="335555"/>
                    <a:pt x="272207" y="339112"/>
                    <a:pt x="272159" y="339930"/>
                  </a:cubicBezTo>
                  <a:cubicBezTo>
                    <a:pt x="271871" y="354065"/>
                    <a:pt x="302220" y="374739"/>
                    <a:pt x="311262" y="381373"/>
                  </a:cubicBezTo>
                  <a:cubicBezTo>
                    <a:pt x="356425" y="414451"/>
                    <a:pt x="399713" y="427240"/>
                    <a:pt x="452042" y="405894"/>
                  </a:cubicBezTo>
                  <a:lnTo>
                    <a:pt x="443529" y="385701"/>
                  </a:lnTo>
                  <a:cubicBezTo>
                    <a:pt x="443674" y="385701"/>
                    <a:pt x="441028" y="381325"/>
                    <a:pt x="440836" y="381085"/>
                  </a:cubicBezTo>
                  <a:close/>
                  <a:moveTo>
                    <a:pt x="362870" y="229926"/>
                  </a:moveTo>
                  <a:lnTo>
                    <a:pt x="343006" y="211752"/>
                  </a:lnTo>
                  <a:cubicBezTo>
                    <a:pt x="311070" y="193482"/>
                    <a:pt x="270043" y="199300"/>
                    <a:pt x="238636" y="216031"/>
                  </a:cubicBezTo>
                  <a:cubicBezTo>
                    <a:pt x="231758" y="219685"/>
                    <a:pt x="225168" y="224253"/>
                    <a:pt x="219300" y="229397"/>
                  </a:cubicBezTo>
                  <a:cubicBezTo>
                    <a:pt x="215597" y="232570"/>
                    <a:pt x="212182" y="236128"/>
                    <a:pt x="209344" y="240119"/>
                  </a:cubicBezTo>
                  <a:cubicBezTo>
                    <a:pt x="191116" y="265841"/>
                    <a:pt x="215357" y="268966"/>
                    <a:pt x="239790" y="273341"/>
                  </a:cubicBezTo>
                  <a:cubicBezTo>
                    <a:pt x="249169" y="275024"/>
                    <a:pt x="258644" y="275889"/>
                    <a:pt x="268119" y="276178"/>
                  </a:cubicBezTo>
                  <a:cubicBezTo>
                    <a:pt x="284039" y="276658"/>
                    <a:pt x="300296" y="275841"/>
                    <a:pt x="315399" y="270408"/>
                  </a:cubicBezTo>
                  <a:cubicBezTo>
                    <a:pt x="336273" y="262860"/>
                    <a:pt x="349884" y="246994"/>
                    <a:pt x="362870" y="229926"/>
                  </a:cubicBezTo>
                  <a:close/>
                  <a:moveTo>
                    <a:pt x="248399" y="148962"/>
                  </a:moveTo>
                  <a:lnTo>
                    <a:pt x="252391" y="146173"/>
                  </a:lnTo>
                  <a:cubicBezTo>
                    <a:pt x="259413" y="126509"/>
                    <a:pt x="263935" y="106412"/>
                    <a:pt x="263117" y="85306"/>
                  </a:cubicBezTo>
                  <a:cubicBezTo>
                    <a:pt x="262492" y="70257"/>
                    <a:pt x="259606" y="55016"/>
                    <a:pt x="251958" y="41891"/>
                  </a:cubicBezTo>
                  <a:cubicBezTo>
                    <a:pt x="246908" y="33237"/>
                    <a:pt x="240127" y="25977"/>
                    <a:pt x="232431" y="19630"/>
                  </a:cubicBezTo>
                  <a:cubicBezTo>
                    <a:pt x="226178" y="14486"/>
                    <a:pt x="207084" y="-1476"/>
                    <a:pt x="197609" y="110"/>
                  </a:cubicBezTo>
                  <a:cubicBezTo>
                    <a:pt x="194290" y="639"/>
                    <a:pt x="194242" y="25496"/>
                    <a:pt x="194146" y="27563"/>
                  </a:cubicBezTo>
                  <a:cubicBezTo>
                    <a:pt x="192703" y="60737"/>
                    <a:pt x="199677" y="94152"/>
                    <a:pt x="218242" y="122086"/>
                  </a:cubicBezTo>
                  <a:cubicBezTo>
                    <a:pt x="222090" y="127951"/>
                    <a:pt x="237770" y="152952"/>
                    <a:pt x="248399" y="148962"/>
                  </a:cubicBezTo>
                  <a:close/>
                  <a:moveTo>
                    <a:pt x="256095" y="156606"/>
                  </a:moveTo>
                  <a:cubicBezTo>
                    <a:pt x="255085" y="160500"/>
                    <a:pt x="193617" y="149971"/>
                    <a:pt x="169953" y="156510"/>
                  </a:cubicBezTo>
                  <a:cubicBezTo>
                    <a:pt x="147972" y="162568"/>
                    <a:pt x="112717" y="187953"/>
                    <a:pt x="114064" y="195790"/>
                  </a:cubicBezTo>
                  <a:cubicBezTo>
                    <a:pt x="115411" y="203627"/>
                    <a:pt x="166875" y="203002"/>
                    <a:pt x="178129" y="203531"/>
                  </a:cubicBezTo>
                  <a:cubicBezTo>
                    <a:pt x="222042" y="205454"/>
                    <a:pt x="231758" y="189684"/>
                    <a:pt x="256095" y="156606"/>
                  </a:cubicBezTo>
                  <a:close/>
                  <a:moveTo>
                    <a:pt x="153937" y="124538"/>
                  </a:moveTo>
                  <a:cubicBezTo>
                    <a:pt x="137247" y="112230"/>
                    <a:pt x="113583" y="87084"/>
                    <a:pt x="92517" y="82709"/>
                  </a:cubicBezTo>
                  <a:cubicBezTo>
                    <a:pt x="77703" y="79680"/>
                    <a:pt x="13589" y="94008"/>
                    <a:pt x="170" y="98527"/>
                  </a:cubicBezTo>
                  <a:cubicBezTo>
                    <a:pt x="-4062" y="99921"/>
                    <a:pt x="71835" y="159683"/>
                    <a:pt x="102184" y="154683"/>
                  </a:cubicBezTo>
                  <a:cubicBezTo>
                    <a:pt x="117238" y="152231"/>
                    <a:pt x="132918" y="143529"/>
                    <a:pt x="144509" y="133721"/>
                  </a:cubicBezTo>
                  <a:cubicBezTo>
                    <a:pt x="145760" y="132663"/>
                    <a:pt x="153985" y="126653"/>
                    <a:pt x="153937" y="124538"/>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4" name="Google Shape;1274;p20"/>
            <p:cNvSpPr/>
            <p:nvPr/>
          </p:nvSpPr>
          <p:spPr>
            <a:xfrm flipH="1">
              <a:off x="8269890" y="3655089"/>
              <a:ext cx="308648" cy="294969"/>
            </a:xfrm>
            <a:custGeom>
              <a:avLst/>
              <a:gdLst/>
              <a:ahLst/>
              <a:cxnLst/>
              <a:rect l="l" t="t" r="r" b="b"/>
              <a:pathLst>
                <a:path w="617296" h="589938" extrusionOk="0">
                  <a:moveTo>
                    <a:pt x="611950" y="475300"/>
                  </a:moveTo>
                  <a:cubicBezTo>
                    <a:pt x="605553" y="461261"/>
                    <a:pt x="593240" y="449242"/>
                    <a:pt x="572847" y="442751"/>
                  </a:cubicBezTo>
                  <a:cubicBezTo>
                    <a:pt x="564574" y="440059"/>
                    <a:pt x="554666" y="440780"/>
                    <a:pt x="544998" y="444338"/>
                  </a:cubicBezTo>
                  <a:cubicBezTo>
                    <a:pt x="533215" y="448713"/>
                    <a:pt x="521864" y="457175"/>
                    <a:pt x="515130" y="466550"/>
                  </a:cubicBezTo>
                  <a:cubicBezTo>
                    <a:pt x="509358" y="474531"/>
                    <a:pt x="506809" y="483185"/>
                    <a:pt x="508156" y="490878"/>
                  </a:cubicBezTo>
                  <a:cubicBezTo>
                    <a:pt x="509503" y="498570"/>
                    <a:pt x="514216" y="506119"/>
                    <a:pt x="525231" y="511215"/>
                  </a:cubicBezTo>
                  <a:cubicBezTo>
                    <a:pt x="530569" y="513763"/>
                    <a:pt x="536918" y="511504"/>
                    <a:pt x="539419" y="506215"/>
                  </a:cubicBezTo>
                  <a:cubicBezTo>
                    <a:pt x="541968" y="500878"/>
                    <a:pt x="539708" y="494532"/>
                    <a:pt x="534369" y="492032"/>
                  </a:cubicBezTo>
                  <a:cubicBezTo>
                    <a:pt x="532108" y="490926"/>
                    <a:pt x="530521" y="489772"/>
                    <a:pt x="529752" y="488234"/>
                  </a:cubicBezTo>
                  <a:cubicBezTo>
                    <a:pt x="528982" y="486695"/>
                    <a:pt x="529752" y="485012"/>
                    <a:pt x="530569" y="483281"/>
                  </a:cubicBezTo>
                  <a:cubicBezTo>
                    <a:pt x="532012" y="480301"/>
                    <a:pt x="534465" y="477464"/>
                    <a:pt x="537351" y="474868"/>
                  </a:cubicBezTo>
                  <a:cubicBezTo>
                    <a:pt x="545287" y="467656"/>
                    <a:pt x="556927" y="461742"/>
                    <a:pt x="565584" y="464675"/>
                  </a:cubicBezTo>
                  <a:cubicBezTo>
                    <a:pt x="578282" y="469050"/>
                    <a:pt x="586218" y="476214"/>
                    <a:pt x="590065" y="485108"/>
                  </a:cubicBezTo>
                  <a:cubicBezTo>
                    <a:pt x="594394" y="495013"/>
                    <a:pt x="593480" y="506696"/>
                    <a:pt x="589584" y="517850"/>
                  </a:cubicBezTo>
                  <a:cubicBezTo>
                    <a:pt x="581937" y="539678"/>
                    <a:pt x="562313" y="560015"/>
                    <a:pt x="539034" y="562611"/>
                  </a:cubicBezTo>
                  <a:cubicBezTo>
                    <a:pt x="510657" y="565880"/>
                    <a:pt x="490889" y="557755"/>
                    <a:pt x="476749" y="542899"/>
                  </a:cubicBezTo>
                  <a:cubicBezTo>
                    <a:pt x="452989" y="517946"/>
                    <a:pt x="443995" y="476358"/>
                    <a:pt x="436299" y="438905"/>
                  </a:cubicBezTo>
                  <a:cubicBezTo>
                    <a:pt x="431297" y="415202"/>
                    <a:pt x="425814" y="391355"/>
                    <a:pt x="419609" y="367749"/>
                  </a:cubicBezTo>
                  <a:cubicBezTo>
                    <a:pt x="424515" y="357027"/>
                    <a:pt x="431008" y="344238"/>
                    <a:pt x="438127" y="329334"/>
                  </a:cubicBezTo>
                  <a:cubicBezTo>
                    <a:pt x="443225" y="318660"/>
                    <a:pt x="448516" y="307506"/>
                    <a:pt x="452989" y="296400"/>
                  </a:cubicBezTo>
                  <a:cubicBezTo>
                    <a:pt x="462175" y="273515"/>
                    <a:pt x="468813" y="251399"/>
                    <a:pt x="471795" y="237600"/>
                  </a:cubicBezTo>
                  <a:cubicBezTo>
                    <a:pt x="473334" y="231975"/>
                    <a:pt x="470063" y="226109"/>
                    <a:pt x="464388" y="224523"/>
                  </a:cubicBezTo>
                  <a:cubicBezTo>
                    <a:pt x="458760" y="222936"/>
                    <a:pt x="452892" y="226253"/>
                    <a:pt x="451305" y="231879"/>
                  </a:cubicBezTo>
                  <a:cubicBezTo>
                    <a:pt x="447265" y="243465"/>
                    <a:pt x="438367" y="260630"/>
                    <a:pt x="429277" y="279765"/>
                  </a:cubicBezTo>
                  <a:cubicBezTo>
                    <a:pt x="426776" y="285102"/>
                    <a:pt x="424275" y="290583"/>
                    <a:pt x="421870" y="296112"/>
                  </a:cubicBezTo>
                  <a:cubicBezTo>
                    <a:pt x="419513" y="301689"/>
                    <a:pt x="417252" y="307266"/>
                    <a:pt x="415136" y="312843"/>
                  </a:cubicBezTo>
                  <a:cubicBezTo>
                    <a:pt x="412731" y="319141"/>
                    <a:pt x="410471" y="325295"/>
                    <a:pt x="408355" y="331305"/>
                  </a:cubicBezTo>
                  <a:cubicBezTo>
                    <a:pt x="405709" y="322988"/>
                    <a:pt x="403641" y="314430"/>
                    <a:pt x="400611" y="306256"/>
                  </a:cubicBezTo>
                  <a:cubicBezTo>
                    <a:pt x="389789" y="277072"/>
                    <a:pt x="376370" y="248995"/>
                    <a:pt x="359295" y="222696"/>
                  </a:cubicBezTo>
                  <a:cubicBezTo>
                    <a:pt x="351408" y="210628"/>
                    <a:pt x="341981" y="200147"/>
                    <a:pt x="332650" y="189618"/>
                  </a:cubicBezTo>
                  <a:cubicBezTo>
                    <a:pt x="330630" y="184281"/>
                    <a:pt x="328850" y="178848"/>
                    <a:pt x="327455" y="173271"/>
                  </a:cubicBezTo>
                  <a:cubicBezTo>
                    <a:pt x="325772" y="166684"/>
                    <a:pt x="324473" y="160001"/>
                    <a:pt x="323415" y="153318"/>
                  </a:cubicBezTo>
                  <a:cubicBezTo>
                    <a:pt x="321251" y="141491"/>
                    <a:pt x="320385" y="129904"/>
                    <a:pt x="319712" y="118413"/>
                  </a:cubicBezTo>
                  <a:cubicBezTo>
                    <a:pt x="319182" y="110528"/>
                    <a:pt x="318798" y="102691"/>
                    <a:pt x="318605" y="94855"/>
                  </a:cubicBezTo>
                  <a:cubicBezTo>
                    <a:pt x="318124" y="74902"/>
                    <a:pt x="318557" y="54949"/>
                    <a:pt x="319760" y="34228"/>
                  </a:cubicBezTo>
                  <a:cubicBezTo>
                    <a:pt x="320385" y="28410"/>
                    <a:pt x="316152" y="23121"/>
                    <a:pt x="310333" y="22496"/>
                  </a:cubicBezTo>
                  <a:cubicBezTo>
                    <a:pt x="304513" y="21823"/>
                    <a:pt x="299222" y="26054"/>
                    <a:pt x="298597" y="31872"/>
                  </a:cubicBezTo>
                  <a:cubicBezTo>
                    <a:pt x="296000" y="47113"/>
                    <a:pt x="293547" y="61873"/>
                    <a:pt x="292056" y="76681"/>
                  </a:cubicBezTo>
                  <a:cubicBezTo>
                    <a:pt x="290998" y="86922"/>
                    <a:pt x="290372" y="97114"/>
                    <a:pt x="290469" y="107403"/>
                  </a:cubicBezTo>
                  <a:cubicBezTo>
                    <a:pt x="290517" y="115961"/>
                    <a:pt x="291094" y="124615"/>
                    <a:pt x="292248" y="133269"/>
                  </a:cubicBezTo>
                  <a:cubicBezTo>
                    <a:pt x="293210" y="140577"/>
                    <a:pt x="294797" y="147885"/>
                    <a:pt x="296529" y="155241"/>
                  </a:cubicBezTo>
                  <a:cubicBezTo>
                    <a:pt x="290661" y="150482"/>
                    <a:pt x="285418" y="144953"/>
                    <a:pt x="279214" y="140625"/>
                  </a:cubicBezTo>
                  <a:cubicBezTo>
                    <a:pt x="259446" y="126827"/>
                    <a:pt x="237802" y="115865"/>
                    <a:pt x="215437" y="106201"/>
                  </a:cubicBezTo>
                  <a:lnTo>
                    <a:pt x="207886" y="92258"/>
                  </a:lnTo>
                  <a:cubicBezTo>
                    <a:pt x="205289" y="85624"/>
                    <a:pt x="203220" y="78700"/>
                    <a:pt x="201008" y="71681"/>
                  </a:cubicBezTo>
                  <a:cubicBezTo>
                    <a:pt x="199613" y="67113"/>
                    <a:pt x="198314" y="62498"/>
                    <a:pt x="196872" y="57882"/>
                  </a:cubicBezTo>
                  <a:cubicBezTo>
                    <a:pt x="194419" y="50190"/>
                    <a:pt x="191869" y="42593"/>
                    <a:pt x="189753" y="34853"/>
                  </a:cubicBezTo>
                  <a:cubicBezTo>
                    <a:pt x="187348" y="26343"/>
                    <a:pt x="184992" y="18073"/>
                    <a:pt x="183452" y="9659"/>
                  </a:cubicBezTo>
                  <a:cubicBezTo>
                    <a:pt x="182923" y="3842"/>
                    <a:pt x="177729" y="-485"/>
                    <a:pt x="171909" y="44"/>
                  </a:cubicBezTo>
                  <a:cubicBezTo>
                    <a:pt x="166041" y="573"/>
                    <a:pt x="161713" y="5717"/>
                    <a:pt x="162242" y="11583"/>
                  </a:cubicBezTo>
                  <a:cubicBezTo>
                    <a:pt x="162194" y="20958"/>
                    <a:pt x="162675" y="30477"/>
                    <a:pt x="163877" y="40141"/>
                  </a:cubicBezTo>
                  <a:cubicBezTo>
                    <a:pt x="164695" y="46440"/>
                    <a:pt x="165753" y="52738"/>
                    <a:pt x="167292" y="58940"/>
                  </a:cubicBezTo>
                  <a:cubicBezTo>
                    <a:pt x="168831" y="65142"/>
                    <a:pt x="170755" y="71200"/>
                    <a:pt x="173112" y="77114"/>
                  </a:cubicBezTo>
                  <a:cubicBezTo>
                    <a:pt x="175228" y="82498"/>
                    <a:pt x="178018" y="87354"/>
                    <a:pt x="180615" y="92403"/>
                  </a:cubicBezTo>
                  <a:cubicBezTo>
                    <a:pt x="179364" y="92018"/>
                    <a:pt x="178258" y="91393"/>
                    <a:pt x="177007" y="90960"/>
                  </a:cubicBezTo>
                  <a:cubicBezTo>
                    <a:pt x="164983" y="87162"/>
                    <a:pt x="152718" y="83845"/>
                    <a:pt x="140261" y="81152"/>
                  </a:cubicBezTo>
                  <a:cubicBezTo>
                    <a:pt x="127804" y="78460"/>
                    <a:pt x="115251" y="76393"/>
                    <a:pt x="102697" y="75046"/>
                  </a:cubicBezTo>
                  <a:cubicBezTo>
                    <a:pt x="101206" y="74902"/>
                    <a:pt x="8668" y="64950"/>
                    <a:pt x="6311" y="65911"/>
                  </a:cubicBezTo>
                  <a:cubicBezTo>
                    <a:pt x="1116" y="68027"/>
                    <a:pt x="-1385" y="73989"/>
                    <a:pt x="780" y="79181"/>
                  </a:cubicBezTo>
                  <a:cubicBezTo>
                    <a:pt x="1164" y="80143"/>
                    <a:pt x="2848" y="84085"/>
                    <a:pt x="8668" y="85527"/>
                  </a:cubicBezTo>
                  <a:cubicBezTo>
                    <a:pt x="10207" y="85912"/>
                    <a:pt x="13429" y="86489"/>
                    <a:pt x="17806" y="87114"/>
                  </a:cubicBezTo>
                  <a:cubicBezTo>
                    <a:pt x="40556" y="90431"/>
                    <a:pt x="98561" y="97018"/>
                    <a:pt x="100052" y="97211"/>
                  </a:cubicBezTo>
                  <a:cubicBezTo>
                    <a:pt x="111788" y="98701"/>
                    <a:pt x="123572" y="100913"/>
                    <a:pt x="135211" y="103653"/>
                  </a:cubicBezTo>
                  <a:cubicBezTo>
                    <a:pt x="146851" y="106394"/>
                    <a:pt x="158346" y="109711"/>
                    <a:pt x="169552" y="113509"/>
                  </a:cubicBezTo>
                  <a:cubicBezTo>
                    <a:pt x="171524" y="114182"/>
                    <a:pt x="173304" y="115192"/>
                    <a:pt x="175228" y="115865"/>
                  </a:cubicBezTo>
                  <a:cubicBezTo>
                    <a:pt x="173352" y="116923"/>
                    <a:pt x="171332" y="117548"/>
                    <a:pt x="169408" y="118654"/>
                  </a:cubicBezTo>
                  <a:cubicBezTo>
                    <a:pt x="165176" y="121106"/>
                    <a:pt x="160895" y="123990"/>
                    <a:pt x="155171" y="125481"/>
                  </a:cubicBezTo>
                  <a:cubicBezTo>
                    <a:pt x="155171" y="125481"/>
                    <a:pt x="128093" y="132260"/>
                    <a:pt x="127515" y="132116"/>
                  </a:cubicBezTo>
                  <a:cubicBezTo>
                    <a:pt x="127179" y="131875"/>
                    <a:pt x="120878" y="132019"/>
                    <a:pt x="118473" y="133943"/>
                  </a:cubicBezTo>
                  <a:cubicBezTo>
                    <a:pt x="116213" y="135337"/>
                    <a:pt x="115684" y="137452"/>
                    <a:pt x="115058" y="138750"/>
                  </a:cubicBezTo>
                  <a:cubicBezTo>
                    <a:pt x="113808" y="141250"/>
                    <a:pt x="114577" y="143751"/>
                    <a:pt x="115251" y="146155"/>
                  </a:cubicBezTo>
                  <a:cubicBezTo>
                    <a:pt x="115780" y="148030"/>
                    <a:pt x="118329" y="151203"/>
                    <a:pt x="124004" y="152693"/>
                  </a:cubicBezTo>
                  <a:cubicBezTo>
                    <a:pt x="126698" y="153366"/>
                    <a:pt x="134923" y="153462"/>
                    <a:pt x="136269" y="153559"/>
                  </a:cubicBezTo>
                  <a:cubicBezTo>
                    <a:pt x="140406" y="153655"/>
                    <a:pt x="144446" y="153703"/>
                    <a:pt x="148582" y="153559"/>
                  </a:cubicBezTo>
                  <a:cubicBezTo>
                    <a:pt x="152863" y="153414"/>
                    <a:pt x="157095" y="152886"/>
                    <a:pt x="161328" y="152260"/>
                  </a:cubicBezTo>
                  <a:cubicBezTo>
                    <a:pt x="166522" y="151347"/>
                    <a:pt x="171188" y="149953"/>
                    <a:pt x="175372" y="148030"/>
                  </a:cubicBezTo>
                  <a:cubicBezTo>
                    <a:pt x="181769" y="145001"/>
                    <a:pt x="187108" y="141010"/>
                    <a:pt x="192350" y="137260"/>
                  </a:cubicBezTo>
                  <a:cubicBezTo>
                    <a:pt x="196872" y="134039"/>
                    <a:pt x="201441" y="130914"/>
                    <a:pt x="207645" y="129423"/>
                  </a:cubicBezTo>
                  <a:cubicBezTo>
                    <a:pt x="227509" y="138606"/>
                    <a:pt x="246700" y="148943"/>
                    <a:pt x="264256" y="161636"/>
                  </a:cubicBezTo>
                  <a:cubicBezTo>
                    <a:pt x="270701" y="166299"/>
                    <a:pt x="276232" y="172165"/>
                    <a:pt x="282340" y="177309"/>
                  </a:cubicBezTo>
                  <a:cubicBezTo>
                    <a:pt x="274789" y="178271"/>
                    <a:pt x="267141" y="179569"/>
                    <a:pt x="259831" y="181733"/>
                  </a:cubicBezTo>
                  <a:cubicBezTo>
                    <a:pt x="250788" y="184425"/>
                    <a:pt x="242516" y="187983"/>
                    <a:pt x="235638" y="189714"/>
                  </a:cubicBezTo>
                  <a:cubicBezTo>
                    <a:pt x="235638" y="189714"/>
                    <a:pt x="194515" y="201685"/>
                    <a:pt x="192783" y="203031"/>
                  </a:cubicBezTo>
                  <a:cubicBezTo>
                    <a:pt x="191244" y="203945"/>
                    <a:pt x="186675" y="221109"/>
                    <a:pt x="200046" y="221349"/>
                  </a:cubicBezTo>
                  <a:cubicBezTo>
                    <a:pt x="201441" y="221349"/>
                    <a:pt x="204904" y="221061"/>
                    <a:pt x="205337" y="221013"/>
                  </a:cubicBezTo>
                  <a:lnTo>
                    <a:pt x="214571" y="219619"/>
                  </a:lnTo>
                  <a:lnTo>
                    <a:pt x="241217" y="215772"/>
                  </a:lnTo>
                  <a:cubicBezTo>
                    <a:pt x="249826" y="214234"/>
                    <a:pt x="260744" y="211445"/>
                    <a:pt x="272047" y="208176"/>
                  </a:cubicBezTo>
                  <a:cubicBezTo>
                    <a:pt x="280993" y="205580"/>
                    <a:pt x="290132" y="202503"/>
                    <a:pt x="298837" y="201637"/>
                  </a:cubicBezTo>
                  <a:cubicBezTo>
                    <a:pt x="301964" y="201349"/>
                    <a:pt x="304994" y="201156"/>
                    <a:pt x="307928" y="201301"/>
                  </a:cubicBezTo>
                  <a:cubicBezTo>
                    <a:pt x="318172" y="212551"/>
                    <a:pt x="327936" y="224330"/>
                    <a:pt x="336257" y="237504"/>
                  </a:cubicBezTo>
                  <a:cubicBezTo>
                    <a:pt x="351937" y="262216"/>
                    <a:pt x="364009" y="288707"/>
                    <a:pt x="373965" y="316016"/>
                  </a:cubicBezTo>
                  <a:cubicBezTo>
                    <a:pt x="377236" y="324959"/>
                    <a:pt x="379496" y="334286"/>
                    <a:pt x="382286" y="343373"/>
                  </a:cubicBezTo>
                  <a:cubicBezTo>
                    <a:pt x="379977" y="342027"/>
                    <a:pt x="377765" y="340536"/>
                    <a:pt x="375408" y="339286"/>
                  </a:cubicBezTo>
                  <a:cubicBezTo>
                    <a:pt x="365692" y="334430"/>
                    <a:pt x="355496" y="330151"/>
                    <a:pt x="344818" y="326786"/>
                  </a:cubicBezTo>
                  <a:cubicBezTo>
                    <a:pt x="335584" y="323853"/>
                    <a:pt x="326060" y="321497"/>
                    <a:pt x="316730" y="318997"/>
                  </a:cubicBezTo>
                  <a:cubicBezTo>
                    <a:pt x="303262" y="315391"/>
                    <a:pt x="289939" y="312122"/>
                    <a:pt x="277963" y="305727"/>
                  </a:cubicBezTo>
                  <a:cubicBezTo>
                    <a:pt x="273009" y="302650"/>
                    <a:pt x="266420" y="304141"/>
                    <a:pt x="263342" y="309093"/>
                  </a:cubicBezTo>
                  <a:cubicBezTo>
                    <a:pt x="260215" y="314093"/>
                    <a:pt x="261706" y="320632"/>
                    <a:pt x="266661" y="323757"/>
                  </a:cubicBezTo>
                  <a:cubicBezTo>
                    <a:pt x="278685" y="332507"/>
                    <a:pt x="292152" y="339046"/>
                    <a:pt x="306389" y="344431"/>
                  </a:cubicBezTo>
                  <a:cubicBezTo>
                    <a:pt x="314325" y="347459"/>
                    <a:pt x="322405" y="350152"/>
                    <a:pt x="330581" y="352508"/>
                  </a:cubicBezTo>
                  <a:cubicBezTo>
                    <a:pt x="342221" y="355873"/>
                    <a:pt x="354005" y="358469"/>
                    <a:pt x="364923" y="362797"/>
                  </a:cubicBezTo>
                  <a:cubicBezTo>
                    <a:pt x="370214" y="364720"/>
                    <a:pt x="375360" y="366883"/>
                    <a:pt x="380410" y="369287"/>
                  </a:cubicBezTo>
                  <a:cubicBezTo>
                    <a:pt x="384306" y="371162"/>
                    <a:pt x="388154" y="373181"/>
                    <a:pt x="392002" y="375201"/>
                  </a:cubicBezTo>
                  <a:cubicBezTo>
                    <a:pt x="398062" y="398327"/>
                    <a:pt x="403401" y="421597"/>
                    <a:pt x="408258" y="444819"/>
                  </a:cubicBezTo>
                  <a:cubicBezTo>
                    <a:pt x="417397" y="487320"/>
                    <a:pt x="429517" y="533956"/>
                    <a:pt x="456885" y="561986"/>
                  </a:cubicBezTo>
                  <a:cubicBezTo>
                    <a:pt x="476508" y="582131"/>
                    <a:pt x="503442" y="593814"/>
                    <a:pt x="542257" y="588766"/>
                  </a:cubicBezTo>
                  <a:cubicBezTo>
                    <a:pt x="574819" y="584535"/>
                    <a:pt x="603004" y="556697"/>
                    <a:pt x="613104" y="525831"/>
                  </a:cubicBezTo>
                  <a:cubicBezTo>
                    <a:pt x="618827" y="508475"/>
                    <a:pt x="618924" y="490445"/>
                    <a:pt x="611950" y="475300"/>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5" name="Google Shape;1275;p20"/>
            <p:cNvSpPr/>
            <p:nvPr/>
          </p:nvSpPr>
          <p:spPr>
            <a:xfrm flipH="1">
              <a:off x="7746574" y="4211973"/>
              <a:ext cx="206927" cy="276158"/>
            </a:xfrm>
            <a:custGeom>
              <a:avLst/>
              <a:gdLst/>
              <a:ahLst/>
              <a:cxnLst/>
              <a:rect l="l" t="t" r="r" b="b"/>
              <a:pathLst>
                <a:path w="413855" h="552317" extrusionOk="0">
                  <a:moveTo>
                    <a:pt x="195783" y="54294"/>
                  </a:moveTo>
                  <a:cubicBezTo>
                    <a:pt x="160576" y="79680"/>
                    <a:pt x="118491" y="86891"/>
                    <a:pt x="76213" y="83670"/>
                  </a:cubicBezTo>
                  <a:cubicBezTo>
                    <a:pt x="61063" y="82516"/>
                    <a:pt x="45575" y="80160"/>
                    <a:pt x="31291" y="74631"/>
                  </a:cubicBezTo>
                  <a:cubicBezTo>
                    <a:pt x="28501" y="73574"/>
                    <a:pt x="20517" y="71218"/>
                    <a:pt x="20998" y="66843"/>
                  </a:cubicBezTo>
                  <a:lnTo>
                    <a:pt x="10417" y="62131"/>
                  </a:lnTo>
                  <a:cubicBezTo>
                    <a:pt x="36245" y="15302"/>
                    <a:pt x="104013" y="-5996"/>
                    <a:pt x="153553" y="1456"/>
                  </a:cubicBezTo>
                  <a:cubicBezTo>
                    <a:pt x="173225" y="4389"/>
                    <a:pt x="191069" y="12802"/>
                    <a:pt x="208865" y="21505"/>
                  </a:cubicBezTo>
                  <a:cubicBezTo>
                    <a:pt x="210308" y="22226"/>
                    <a:pt x="223775" y="27274"/>
                    <a:pt x="222813" y="29582"/>
                  </a:cubicBezTo>
                  <a:cubicBezTo>
                    <a:pt x="218533" y="39726"/>
                    <a:pt x="204056" y="48284"/>
                    <a:pt x="195783" y="54294"/>
                  </a:cubicBezTo>
                  <a:close/>
                  <a:moveTo>
                    <a:pt x="198669" y="183866"/>
                  </a:moveTo>
                  <a:cubicBezTo>
                    <a:pt x="198476" y="181654"/>
                    <a:pt x="200496" y="188001"/>
                    <a:pt x="202084" y="189539"/>
                  </a:cubicBezTo>
                  <a:cubicBezTo>
                    <a:pt x="205546" y="192760"/>
                    <a:pt x="209298" y="195741"/>
                    <a:pt x="213194" y="198434"/>
                  </a:cubicBezTo>
                  <a:cubicBezTo>
                    <a:pt x="225603" y="207088"/>
                    <a:pt x="239503" y="213963"/>
                    <a:pt x="253740" y="218867"/>
                  </a:cubicBezTo>
                  <a:cubicBezTo>
                    <a:pt x="295536" y="233195"/>
                    <a:pt x="336178" y="222858"/>
                    <a:pt x="377013" y="210165"/>
                  </a:cubicBezTo>
                  <a:cubicBezTo>
                    <a:pt x="386776" y="207088"/>
                    <a:pt x="396492" y="203818"/>
                    <a:pt x="406304" y="200886"/>
                  </a:cubicBezTo>
                  <a:cubicBezTo>
                    <a:pt x="407073" y="200693"/>
                    <a:pt x="413903" y="199443"/>
                    <a:pt x="413855" y="198337"/>
                  </a:cubicBezTo>
                  <a:cubicBezTo>
                    <a:pt x="413711" y="195741"/>
                    <a:pt x="404765" y="191222"/>
                    <a:pt x="403081" y="190020"/>
                  </a:cubicBezTo>
                  <a:cubicBezTo>
                    <a:pt x="390817" y="181173"/>
                    <a:pt x="378552" y="172423"/>
                    <a:pt x="365758" y="164394"/>
                  </a:cubicBezTo>
                  <a:cubicBezTo>
                    <a:pt x="307464" y="127999"/>
                    <a:pt x="245034" y="127662"/>
                    <a:pt x="188568" y="168529"/>
                  </a:cubicBezTo>
                  <a:lnTo>
                    <a:pt x="198669" y="183866"/>
                  </a:lnTo>
                  <a:close/>
                  <a:moveTo>
                    <a:pt x="44758" y="101363"/>
                  </a:moveTo>
                  <a:cubicBezTo>
                    <a:pt x="42065" y="98334"/>
                    <a:pt x="39275" y="95353"/>
                    <a:pt x="36149" y="92757"/>
                  </a:cubicBezTo>
                  <a:cubicBezTo>
                    <a:pt x="35860" y="92516"/>
                    <a:pt x="31627" y="89728"/>
                    <a:pt x="31627" y="89872"/>
                  </a:cubicBezTo>
                  <a:lnTo>
                    <a:pt x="11571" y="80689"/>
                  </a:lnTo>
                  <a:cubicBezTo>
                    <a:pt x="-10890" y="134105"/>
                    <a:pt x="990" y="178962"/>
                    <a:pt x="33070" y="226127"/>
                  </a:cubicBezTo>
                  <a:cubicBezTo>
                    <a:pt x="39515" y="235550"/>
                    <a:pt x="59572" y="267234"/>
                    <a:pt x="73664" y="267186"/>
                  </a:cubicBezTo>
                  <a:cubicBezTo>
                    <a:pt x="74530" y="267186"/>
                    <a:pt x="78233" y="259734"/>
                    <a:pt x="78570" y="259157"/>
                  </a:cubicBezTo>
                  <a:cubicBezTo>
                    <a:pt x="84919" y="248435"/>
                    <a:pt x="88767" y="236704"/>
                    <a:pt x="90787" y="224348"/>
                  </a:cubicBezTo>
                  <a:cubicBezTo>
                    <a:pt x="96222" y="190741"/>
                    <a:pt x="82226" y="157230"/>
                    <a:pt x="65151" y="129393"/>
                  </a:cubicBezTo>
                  <a:cubicBezTo>
                    <a:pt x="59091" y="119537"/>
                    <a:pt x="52357" y="110017"/>
                    <a:pt x="44758" y="101363"/>
                  </a:cubicBezTo>
                  <a:close/>
                  <a:moveTo>
                    <a:pt x="203430" y="196991"/>
                  </a:moveTo>
                  <a:lnTo>
                    <a:pt x="185682" y="176173"/>
                  </a:lnTo>
                  <a:cubicBezTo>
                    <a:pt x="168271" y="189155"/>
                    <a:pt x="152159" y="202857"/>
                    <a:pt x="144175" y="224156"/>
                  </a:cubicBezTo>
                  <a:cubicBezTo>
                    <a:pt x="138403" y="239589"/>
                    <a:pt x="137249" y="256320"/>
                    <a:pt x="137393" y="272715"/>
                  </a:cubicBezTo>
                  <a:cubicBezTo>
                    <a:pt x="137489" y="282475"/>
                    <a:pt x="138114" y="292235"/>
                    <a:pt x="139605" y="301899"/>
                  </a:cubicBezTo>
                  <a:cubicBezTo>
                    <a:pt x="143453" y="327188"/>
                    <a:pt x="146050" y="352189"/>
                    <a:pt x="172167" y="333919"/>
                  </a:cubicBezTo>
                  <a:cubicBezTo>
                    <a:pt x="176207" y="331130"/>
                    <a:pt x="179863" y="327669"/>
                    <a:pt x="183133" y="323967"/>
                  </a:cubicBezTo>
                  <a:cubicBezTo>
                    <a:pt x="188376" y="318005"/>
                    <a:pt x="193089" y="311322"/>
                    <a:pt x="196889" y="304303"/>
                  </a:cubicBezTo>
                  <a:cubicBezTo>
                    <a:pt x="214300" y="272282"/>
                    <a:pt x="220986" y="230214"/>
                    <a:pt x="203430" y="196991"/>
                  </a:cubicBezTo>
                  <a:close/>
                  <a:moveTo>
                    <a:pt x="371289" y="294206"/>
                  </a:moveTo>
                  <a:cubicBezTo>
                    <a:pt x="358303" y="286033"/>
                    <a:pt x="343152" y="282763"/>
                    <a:pt x="328098" y="281802"/>
                  </a:cubicBezTo>
                  <a:cubicBezTo>
                    <a:pt x="307031" y="280504"/>
                    <a:pt x="286831" y="284735"/>
                    <a:pt x="267015" y="291562"/>
                  </a:cubicBezTo>
                  <a:lnTo>
                    <a:pt x="264177" y="295649"/>
                  </a:lnTo>
                  <a:cubicBezTo>
                    <a:pt x="259944" y="306466"/>
                    <a:pt x="284666" y="323149"/>
                    <a:pt x="290390" y="327236"/>
                  </a:cubicBezTo>
                  <a:cubicBezTo>
                    <a:pt x="317901" y="346900"/>
                    <a:pt x="351185" y="354785"/>
                    <a:pt x="384420" y="353968"/>
                  </a:cubicBezTo>
                  <a:cubicBezTo>
                    <a:pt x="386440" y="353920"/>
                    <a:pt x="411306" y="354401"/>
                    <a:pt x="411931" y="350987"/>
                  </a:cubicBezTo>
                  <a:cubicBezTo>
                    <a:pt x="413711" y="341275"/>
                    <a:pt x="398175" y="321274"/>
                    <a:pt x="393125" y="314736"/>
                  </a:cubicBezTo>
                  <a:cubicBezTo>
                    <a:pt x="386969" y="306707"/>
                    <a:pt x="379850" y="299591"/>
                    <a:pt x="371289" y="294206"/>
                  </a:cubicBezTo>
                  <a:close/>
                  <a:moveTo>
                    <a:pt x="256722" y="287571"/>
                  </a:moveTo>
                  <a:cubicBezTo>
                    <a:pt x="223054" y="311947"/>
                    <a:pt x="207086" y="321611"/>
                    <a:pt x="208096" y="366853"/>
                  </a:cubicBezTo>
                  <a:cubicBezTo>
                    <a:pt x="208384" y="378440"/>
                    <a:pt x="206653" y="431374"/>
                    <a:pt x="214445" y="432961"/>
                  </a:cubicBezTo>
                  <a:cubicBezTo>
                    <a:pt x="222284" y="434548"/>
                    <a:pt x="248449" y="398729"/>
                    <a:pt x="254942" y="376276"/>
                  </a:cubicBezTo>
                  <a:cubicBezTo>
                    <a:pt x="262012" y="352045"/>
                    <a:pt x="252778" y="288533"/>
                    <a:pt x="256722" y="287571"/>
                  </a:cubicBezTo>
                  <a:close/>
                  <a:moveTo>
                    <a:pt x="286494" y="393344"/>
                  </a:moveTo>
                  <a:cubicBezTo>
                    <a:pt x="284378" y="393248"/>
                    <a:pt x="278269" y="401566"/>
                    <a:pt x="277163" y="402864"/>
                  </a:cubicBezTo>
                  <a:cubicBezTo>
                    <a:pt x="267063" y="414595"/>
                    <a:pt x="258068" y="430509"/>
                    <a:pt x="255231" y="445990"/>
                  </a:cubicBezTo>
                  <a:cubicBezTo>
                    <a:pt x="249603" y="477145"/>
                    <a:pt x="307753" y="556475"/>
                    <a:pt x="309244" y="552148"/>
                  </a:cubicBezTo>
                  <a:cubicBezTo>
                    <a:pt x="314054" y="538445"/>
                    <a:pt x="329781" y="472770"/>
                    <a:pt x="327040" y="457433"/>
                  </a:cubicBezTo>
                  <a:cubicBezTo>
                    <a:pt x="323144" y="435653"/>
                    <a:pt x="298470" y="410845"/>
                    <a:pt x="286494" y="393344"/>
                  </a:cubicBezTo>
                  <a:close/>
                </a:path>
              </a:pathLst>
            </a:custGeom>
            <a:solidFill>
              <a:srgbClr val="2CB89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6" name="Google Shape;1276;p20"/>
            <p:cNvSpPr/>
            <p:nvPr/>
          </p:nvSpPr>
          <p:spPr>
            <a:xfrm flipH="1">
              <a:off x="7765662" y="4140303"/>
              <a:ext cx="291270" cy="321796"/>
            </a:xfrm>
            <a:custGeom>
              <a:avLst/>
              <a:gdLst/>
              <a:ahLst/>
              <a:cxnLst/>
              <a:rect l="l" t="t" r="r" b="b"/>
              <a:pathLst>
                <a:path w="582539" h="643593" extrusionOk="0">
                  <a:moveTo>
                    <a:pt x="512593" y="628082"/>
                  </a:moveTo>
                  <a:lnTo>
                    <a:pt x="512593" y="626880"/>
                  </a:lnTo>
                  <a:cubicBezTo>
                    <a:pt x="514565" y="628323"/>
                    <a:pt x="515864" y="629861"/>
                    <a:pt x="513411" y="630390"/>
                  </a:cubicBezTo>
                  <a:cubicBezTo>
                    <a:pt x="513218" y="629717"/>
                    <a:pt x="512930" y="629044"/>
                    <a:pt x="512593" y="628467"/>
                  </a:cubicBezTo>
                  <a:lnTo>
                    <a:pt x="512593" y="628082"/>
                  </a:lnTo>
                  <a:close/>
                  <a:moveTo>
                    <a:pt x="382009" y="435287"/>
                  </a:moveTo>
                  <a:cubicBezTo>
                    <a:pt x="382057" y="435768"/>
                    <a:pt x="382057" y="436297"/>
                    <a:pt x="382057" y="436826"/>
                  </a:cubicBezTo>
                  <a:cubicBezTo>
                    <a:pt x="387108" y="437739"/>
                    <a:pt x="385713" y="436681"/>
                    <a:pt x="382009" y="435287"/>
                  </a:cubicBezTo>
                  <a:close/>
                  <a:moveTo>
                    <a:pt x="573051" y="456778"/>
                  </a:moveTo>
                  <a:cubicBezTo>
                    <a:pt x="564682" y="455048"/>
                    <a:pt x="556458" y="452451"/>
                    <a:pt x="547993" y="449855"/>
                  </a:cubicBezTo>
                  <a:cubicBezTo>
                    <a:pt x="540345" y="447499"/>
                    <a:pt x="532794" y="444711"/>
                    <a:pt x="525146" y="442066"/>
                  </a:cubicBezTo>
                  <a:cubicBezTo>
                    <a:pt x="520577" y="440480"/>
                    <a:pt x="516008" y="439037"/>
                    <a:pt x="511439" y="437451"/>
                  </a:cubicBezTo>
                  <a:cubicBezTo>
                    <a:pt x="504513" y="435047"/>
                    <a:pt x="497635" y="432787"/>
                    <a:pt x="491045" y="429951"/>
                  </a:cubicBezTo>
                  <a:lnTo>
                    <a:pt x="477290" y="421873"/>
                  </a:lnTo>
                  <a:cubicBezTo>
                    <a:pt x="468151" y="398795"/>
                    <a:pt x="457762" y="376439"/>
                    <a:pt x="444536" y="355958"/>
                  </a:cubicBezTo>
                  <a:cubicBezTo>
                    <a:pt x="440063" y="349034"/>
                    <a:pt x="434291" y="343073"/>
                    <a:pt x="429289" y="336486"/>
                  </a:cubicBezTo>
                  <a:cubicBezTo>
                    <a:pt x="436792" y="338457"/>
                    <a:pt x="444247" y="340284"/>
                    <a:pt x="451702" y="341486"/>
                  </a:cubicBezTo>
                  <a:cubicBezTo>
                    <a:pt x="460360" y="342832"/>
                    <a:pt x="468969" y="343601"/>
                    <a:pt x="477626" y="343842"/>
                  </a:cubicBezTo>
                  <a:cubicBezTo>
                    <a:pt x="487871" y="344130"/>
                    <a:pt x="498116" y="343697"/>
                    <a:pt x="508409" y="342880"/>
                  </a:cubicBezTo>
                  <a:cubicBezTo>
                    <a:pt x="523223" y="341630"/>
                    <a:pt x="538084" y="339467"/>
                    <a:pt x="553331" y="337159"/>
                  </a:cubicBezTo>
                  <a:cubicBezTo>
                    <a:pt x="559199" y="336582"/>
                    <a:pt x="563480" y="331390"/>
                    <a:pt x="562951" y="325572"/>
                  </a:cubicBezTo>
                  <a:cubicBezTo>
                    <a:pt x="562422" y="319706"/>
                    <a:pt x="557227" y="315427"/>
                    <a:pt x="551359" y="315956"/>
                  </a:cubicBezTo>
                  <a:cubicBezTo>
                    <a:pt x="530629" y="316774"/>
                    <a:pt x="510669" y="316870"/>
                    <a:pt x="490757" y="315956"/>
                  </a:cubicBezTo>
                  <a:cubicBezTo>
                    <a:pt x="482917" y="315620"/>
                    <a:pt x="475077" y="315043"/>
                    <a:pt x="467189" y="314370"/>
                  </a:cubicBezTo>
                  <a:cubicBezTo>
                    <a:pt x="455790" y="313408"/>
                    <a:pt x="444199" y="312302"/>
                    <a:pt x="432463" y="309802"/>
                  </a:cubicBezTo>
                  <a:cubicBezTo>
                    <a:pt x="425826" y="308552"/>
                    <a:pt x="419140" y="307062"/>
                    <a:pt x="412599" y="305187"/>
                  </a:cubicBezTo>
                  <a:cubicBezTo>
                    <a:pt x="407020" y="303600"/>
                    <a:pt x="401585" y="301677"/>
                    <a:pt x="396294" y="299465"/>
                  </a:cubicBezTo>
                  <a:cubicBezTo>
                    <a:pt x="385953" y="289657"/>
                    <a:pt x="375757" y="279801"/>
                    <a:pt x="363877" y="271435"/>
                  </a:cubicBezTo>
                  <a:cubicBezTo>
                    <a:pt x="338049" y="253358"/>
                    <a:pt x="310297" y="238982"/>
                    <a:pt x="281390" y="227251"/>
                  </a:cubicBezTo>
                  <a:cubicBezTo>
                    <a:pt x="272829" y="223790"/>
                    <a:pt x="263835" y="221338"/>
                    <a:pt x="255081" y="218309"/>
                  </a:cubicBezTo>
                  <a:cubicBezTo>
                    <a:pt x="261526" y="216097"/>
                    <a:pt x="268115" y="213789"/>
                    <a:pt x="274945" y="211241"/>
                  </a:cubicBezTo>
                  <a:cubicBezTo>
                    <a:pt x="280524" y="209174"/>
                    <a:pt x="286200" y="206962"/>
                    <a:pt x="291827" y="204606"/>
                  </a:cubicBezTo>
                  <a:cubicBezTo>
                    <a:pt x="297407" y="202298"/>
                    <a:pt x="302938" y="199847"/>
                    <a:pt x="308325" y="197346"/>
                  </a:cubicBezTo>
                  <a:cubicBezTo>
                    <a:pt x="327612" y="188404"/>
                    <a:pt x="344975" y="179701"/>
                    <a:pt x="356614" y="175807"/>
                  </a:cubicBezTo>
                  <a:cubicBezTo>
                    <a:pt x="362290" y="174317"/>
                    <a:pt x="365704" y="168451"/>
                    <a:pt x="364165" y="162778"/>
                  </a:cubicBezTo>
                  <a:cubicBezTo>
                    <a:pt x="362674" y="157105"/>
                    <a:pt x="356855" y="153739"/>
                    <a:pt x="351179" y="155230"/>
                  </a:cubicBezTo>
                  <a:cubicBezTo>
                    <a:pt x="337279" y="158066"/>
                    <a:pt x="315010" y="164461"/>
                    <a:pt x="291875" y="173499"/>
                  </a:cubicBezTo>
                  <a:cubicBezTo>
                    <a:pt x="280717" y="177875"/>
                    <a:pt x="269414" y="183067"/>
                    <a:pt x="258688" y="188067"/>
                  </a:cubicBezTo>
                  <a:cubicBezTo>
                    <a:pt x="243634" y="195135"/>
                    <a:pt x="230696" y="201481"/>
                    <a:pt x="219874" y="206289"/>
                  </a:cubicBezTo>
                  <a:cubicBezTo>
                    <a:pt x="196451" y="199414"/>
                    <a:pt x="172787" y="193308"/>
                    <a:pt x="149219" y="187683"/>
                  </a:cubicBezTo>
                  <a:cubicBezTo>
                    <a:pt x="111656" y="178932"/>
                    <a:pt x="69907" y="168691"/>
                    <a:pt x="45570" y="143306"/>
                  </a:cubicBezTo>
                  <a:cubicBezTo>
                    <a:pt x="31237" y="128354"/>
                    <a:pt x="23830" y="107824"/>
                    <a:pt x="27630" y="78833"/>
                  </a:cubicBezTo>
                  <a:cubicBezTo>
                    <a:pt x="30756" y="54938"/>
                    <a:pt x="51390" y="34985"/>
                    <a:pt x="73370" y="27533"/>
                  </a:cubicBezTo>
                  <a:cubicBezTo>
                    <a:pt x="84625" y="23687"/>
                    <a:pt x="96409" y="22965"/>
                    <a:pt x="106269" y="27677"/>
                  </a:cubicBezTo>
                  <a:cubicBezTo>
                    <a:pt x="115070" y="31908"/>
                    <a:pt x="122045" y="40274"/>
                    <a:pt x="126133" y="53399"/>
                  </a:cubicBezTo>
                  <a:cubicBezTo>
                    <a:pt x="128922" y="62486"/>
                    <a:pt x="122814" y="74506"/>
                    <a:pt x="115455" y="82631"/>
                  </a:cubicBezTo>
                  <a:cubicBezTo>
                    <a:pt x="112762" y="85612"/>
                    <a:pt x="109876" y="88112"/>
                    <a:pt x="106846" y="89554"/>
                  </a:cubicBezTo>
                  <a:cubicBezTo>
                    <a:pt x="105114" y="90372"/>
                    <a:pt x="103431" y="91189"/>
                    <a:pt x="101940" y="90372"/>
                  </a:cubicBezTo>
                  <a:cubicBezTo>
                    <a:pt x="100401" y="89554"/>
                    <a:pt x="99295" y="87823"/>
                    <a:pt x="98188" y="85419"/>
                  </a:cubicBezTo>
                  <a:cubicBezTo>
                    <a:pt x="95832" y="80035"/>
                    <a:pt x="89579" y="77583"/>
                    <a:pt x="84192" y="79938"/>
                  </a:cubicBezTo>
                  <a:cubicBezTo>
                    <a:pt x="78805" y="82294"/>
                    <a:pt x="76352" y="88545"/>
                    <a:pt x="78709" y="93929"/>
                  </a:cubicBezTo>
                  <a:cubicBezTo>
                    <a:pt x="83567" y="105420"/>
                    <a:pt x="91118" y="110420"/>
                    <a:pt x="98814" y="111911"/>
                  </a:cubicBezTo>
                  <a:cubicBezTo>
                    <a:pt x="106605" y="113401"/>
                    <a:pt x="115455" y="110901"/>
                    <a:pt x="123632" y="104939"/>
                  </a:cubicBezTo>
                  <a:cubicBezTo>
                    <a:pt x="133059" y="98160"/>
                    <a:pt x="141668" y="86670"/>
                    <a:pt x="146189" y="74746"/>
                  </a:cubicBezTo>
                  <a:cubicBezTo>
                    <a:pt x="149845" y="65130"/>
                    <a:pt x="150711" y="55226"/>
                    <a:pt x="148306" y="46812"/>
                  </a:cubicBezTo>
                  <a:cubicBezTo>
                    <a:pt x="142293" y="25898"/>
                    <a:pt x="130606" y="13061"/>
                    <a:pt x="116850" y="6186"/>
                  </a:cubicBezTo>
                  <a:cubicBezTo>
                    <a:pt x="101603" y="-1507"/>
                    <a:pt x="83278" y="-1747"/>
                    <a:pt x="65579" y="3926"/>
                  </a:cubicBezTo>
                  <a:cubicBezTo>
                    <a:pt x="34748" y="13782"/>
                    <a:pt x="6467" y="41956"/>
                    <a:pt x="1561" y="75179"/>
                  </a:cubicBezTo>
                  <a:cubicBezTo>
                    <a:pt x="-4210" y="114218"/>
                    <a:pt x="6515" y="141816"/>
                    <a:pt x="25562" y="162201"/>
                  </a:cubicBezTo>
                  <a:cubicBezTo>
                    <a:pt x="52977" y="191529"/>
                    <a:pt x="99824" y="205183"/>
                    <a:pt x="142582" y="215568"/>
                  </a:cubicBezTo>
                  <a:cubicBezTo>
                    <a:pt x="165620" y="221001"/>
                    <a:pt x="188803" y="227011"/>
                    <a:pt x="211746" y="233694"/>
                  </a:cubicBezTo>
                  <a:cubicBezTo>
                    <a:pt x="213718" y="237732"/>
                    <a:pt x="215738" y="241771"/>
                    <a:pt x="217517" y="245954"/>
                  </a:cubicBezTo>
                  <a:cubicBezTo>
                    <a:pt x="219826" y="251194"/>
                    <a:pt x="221894" y="256531"/>
                    <a:pt x="223722" y="261964"/>
                  </a:cubicBezTo>
                  <a:cubicBezTo>
                    <a:pt x="227810" y="273359"/>
                    <a:pt x="230167" y="285522"/>
                    <a:pt x="233293" y="297638"/>
                  </a:cubicBezTo>
                  <a:cubicBezTo>
                    <a:pt x="235457" y="306052"/>
                    <a:pt x="237959" y="314418"/>
                    <a:pt x="240796" y="322639"/>
                  </a:cubicBezTo>
                  <a:cubicBezTo>
                    <a:pt x="245895" y="337351"/>
                    <a:pt x="252099" y="351390"/>
                    <a:pt x="260612" y="363939"/>
                  </a:cubicBezTo>
                  <a:cubicBezTo>
                    <a:pt x="263546" y="368987"/>
                    <a:pt x="270087" y="370718"/>
                    <a:pt x="275138" y="367785"/>
                  </a:cubicBezTo>
                  <a:cubicBezTo>
                    <a:pt x="280236" y="364852"/>
                    <a:pt x="281967" y="358313"/>
                    <a:pt x="279034" y="353265"/>
                  </a:cubicBezTo>
                  <a:cubicBezTo>
                    <a:pt x="272877" y="340765"/>
                    <a:pt x="269847" y="326966"/>
                    <a:pt x="266528" y="313023"/>
                  </a:cubicBezTo>
                  <a:cubicBezTo>
                    <a:pt x="264268" y="303311"/>
                    <a:pt x="262103" y="293552"/>
                    <a:pt x="259362" y="283984"/>
                  </a:cubicBezTo>
                  <a:cubicBezTo>
                    <a:pt x="256235" y="272974"/>
                    <a:pt x="252195" y="262349"/>
                    <a:pt x="247530" y="252252"/>
                  </a:cubicBezTo>
                  <a:cubicBezTo>
                    <a:pt x="246183" y="249512"/>
                    <a:pt x="244596" y="246964"/>
                    <a:pt x="243153" y="244271"/>
                  </a:cubicBezTo>
                  <a:cubicBezTo>
                    <a:pt x="252388" y="247396"/>
                    <a:pt x="261815" y="249992"/>
                    <a:pt x="270857" y="253598"/>
                  </a:cubicBezTo>
                  <a:cubicBezTo>
                    <a:pt x="297888" y="264416"/>
                    <a:pt x="324004" y="277349"/>
                    <a:pt x="348341" y="293984"/>
                  </a:cubicBezTo>
                  <a:cubicBezTo>
                    <a:pt x="361424" y="302879"/>
                    <a:pt x="373015" y="313264"/>
                    <a:pt x="384126" y="324082"/>
                  </a:cubicBezTo>
                  <a:cubicBezTo>
                    <a:pt x="384222" y="327159"/>
                    <a:pt x="383981" y="330380"/>
                    <a:pt x="383597" y="333697"/>
                  </a:cubicBezTo>
                  <a:cubicBezTo>
                    <a:pt x="382539" y="342736"/>
                    <a:pt x="379220" y="352111"/>
                    <a:pt x="376430" y="361342"/>
                  </a:cubicBezTo>
                  <a:cubicBezTo>
                    <a:pt x="372919" y="372881"/>
                    <a:pt x="369889" y="384035"/>
                    <a:pt x="368158" y="392834"/>
                  </a:cubicBezTo>
                  <a:lnTo>
                    <a:pt x="363781" y="420191"/>
                  </a:lnTo>
                  <a:lnTo>
                    <a:pt x="362193" y="429614"/>
                  </a:lnTo>
                  <a:cubicBezTo>
                    <a:pt x="362097" y="430095"/>
                    <a:pt x="361760" y="433556"/>
                    <a:pt x="361760" y="434951"/>
                  </a:cubicBezTo>
                  <a:cubicBezTo>
                    <a:pt x="361760" y="435864"/>
                    <a:pt x="361712" y="436489"/>
                    <a:pt x="361712" y="436778"/>
                  </a:cubicBezTo>
                  <a:cubicBezTo>
                    <a:pt x="362242" y="440432"/>
                    <a:pt x="363588" y="442403"/>
                    <a:pt x="364262" y="443076"/>
                  </a:cubicBezTo>
                  <a:cubicBezTo>
                    <a:pt x="367484" y="446105"/>
                    <a:pt x="370658" y="447355"/>
                    <a:pt x="374121" y="446249"/>
                  </a:cubicBezTo>
                  <a:cubicBezTo>
                    <a:pt x="375757" y="445768"/>
                    <a:pt x="378258" y="445240"/>
                    <a:pt x="379989" y="442499"/>
                  </a:cubicBezTo>
                  <a:cubicBezTo>
                    <a:pt x="381336" y="440816"/>
                    <a:pt x="382009" y="438797"/>
                    <a:pt x="382106" y="436826"/>
                  </a:cubicBezTo>
                  <a:cubicBezTo>
                    <a:pt x="381769" y="436730"/>
                    <a:pt x="381769" y="435960"/>
                    <a:pt x="381961" y="435239"/>
                  </a:cubicBezTo>
                  <a:lnTo>
                    <a:pt x="382057" y="435287"/>
                  </a:lnTo>
                  <a:lnTo>
                    <a:pt x="382057" y="435047"/>
                  </a:lnTo>
                  <a:cubicBezTo>
                    <a:pt x="382202" y="434470"/>
                    <a:pt x="382490" y="433989"/>
                    <a:pt x="382779" y="434037"/>
                  </a:cubicBezTo>
                  <a:cubicBezTo>
                    <a:pt x="382827" y="434037"/>
                    <a:pt x="382827" y="434085"/>
                    <a:pt x="382827" y="434133"/>
                  </a:cubicBezTo>
                  <a:lnTo>
                    <a:pt x="385809" y="425672"/>
                  </a:lnTo>
                  <a:lnTo>
                    <a:pt x="394130" y="398795"/>
                  </a:lnTo>
                  <a:cubicBezTo>
                    <a:pt x="396054" y="391728"/>
                    <a:pt x="399805" y="383266"/>
                    <a:pt x="402691" y="373987"/>
                  </a:cubicBezTo>
                  <a:cubicBezTo>
                    <a:pt x="405000" y="366583"/>
                    <a:pt x="406443" y="358746"/>
                    <a:pt x="407597" y="351005"/>
                  </a:cubicBezTo>
                  <a:cubicBezTo>
                    <a:pt x="412695" y="357448"/>
                    <a:pt x="418467" y="363314"/>
                    <a:pt x="423036" y="370141"/>
                  </a:cubicBezTo>
                  <a:cubicBezTo>
                    <a:pt x="435253" y="388411"/>
                    <a:pt x="445113" y="408315"/>
                    <a:pt x="453818" y="428941"/>
                  </a:cubicBezTo>
                  <a:cubicBezTo>
                    <a:pt x="452279" y="435479"/>
                    <a:pt x="448960" y="440287"/>
                    <a:pt x="445594" y="444951"/>
                  </a:cubicBezTo>
                  <a:cubicBezTo>
                    <a:pt x="441698" y="450288"/>
                    <a:pt x="437610" y="455673"/>
                    <a:pt x="434483" y="462211"/>
                  </a:cubicBezTo>
                  <a:cubicBezTo>
                    <a:pt x="432463" y="466442"/>
                    <a:pt x="430972" y="471154"/>
                    <a:pt x="429962" y="476394"/>
                  </a:cubicBezTo>
                  <a:cubicBezTo>
                    <a:pt x="429241" y="480721"/>
                    <a:pt x="428664" y="485049"/>
                    <a:pt x="428423" y="489424"/>
                  </a:cubicBezTo>
                  <a:cubicBezTo>
                    <a:pt x="428183" y="493655"/>
                    <a:pt x="428135" y="497789"/>
                    <a:pt x="428183" y="502020"/>
                  </a:cubicBezTo>
                  <a:cubicBezTo>
                    <a:pt x="428231" y="503415"/>
                    <a:pt x="428135" y="511780"/>
                    <a:pt x="428760" y="514521"/>
                  </a:cubicBezTo>
                  <a:cubicBezTo>
                    <a:pt x="430010" y="520002"/>
                    <a:pt x="432848" y="522598"/>
                    <a:pt x="434579" y="523223"/>
                  </a:cubicBezTo>
                  <a:cubicBezTo>
                    <a:pt x="437129" y="524184"/>
                    <a:pt x="439678" y="525146"/>
                    <a:pt x="442419" y="523896"/>
                  </a:cubicBezTo>
                  <a:cubicBezTo>
                    <a:pt x="443766" y="523271"/>
                    <a:pt x="445979" y="522790"/>
                    <a:pt x="447470" y="520434"/>
                  </a:cubicBezTo>
                  <a:cubicBezTo>
                    <a:pt x="449394" y="518030"/>
                    <a:pt x="450115" y="515050"/>
                    <a:pt x="449586" y="512213"/>
                  </a:cubicBezTo>
                  <a:cubicBezTo>
                    <a:pt x="449538" y="512261"/>
                    <a:pt x="449442" y="512261"/>
                    <a:pt x="449297" y="512261"/>
                  </a:cubicBezTo>
                  <a:cubicBezTo>
                    <a:pt x="448672" y="512261"/>
                    <a:pt x="448672" y="511444"/>
                    <a:pt x="448912" y="510338"/>
                  </a:cubicBezTo>
                  <a:lnTo>
                    <a:pt x="449249" y="510819"/>
                  </a:lnTo>
                  <a:cubicBezTo>
                    <a:pt x="449153" y="510578"/>
                    <a:pt x="449057" y="510338"/>
                    <a:pt x="448960" y="510097"/>
                  </a:cubicBezTo>
                  <a:cubicBezTo>
                    <a:pt x="449538" y="507886"/>
                    <a:pt x="451029" y="504761"/>
                    <a:pt x="451173" y="504184"/>
                  </a:cubicBezTo>
                  <a:lnTo>
                    <a:pt x="456704" y="482933"/>
                  </a:lnTo>
                  <a:cubicBezTo>
                    <a:pt x="458291" y="476971"/>
                    <a:pt x="461321" y="472596"/>
                    <a:pt x="463919" y="468221"/>
                  </a:cubicBezTo>
                  <a:cubicBezTo>
                    <a:pt x="464977" y="466346"/>
                    <a:pt x="465650" y="464423"/>
                    <a:pt x="466660" y="462596"/>
                  </a:cubicBezTo>
                  <a:cubicBezTo>
                    <a:pt x="467286" y="464567"/>
                    <a:pt x="468247" y="466394"/>
                    <a:pt x="468873" y="468365"/>
                  </a:cubicBezTo>
                  <a:cubicBezTo>
                    <a:pt x="472432" y="480000"/>
                    <a:pt x="475558" y="491972"/>
                    <a:pt x="478059" y="504040"/>
                  </a:cubicBezTo>
                  <a:cubicBezTo>
                    <a:pt x="480560" y="516059"/>
                    <a:pt x="482484" y="528223"/>
                    <a:pt x="483735" y="540387"/>
                  </a:cubicBezTo>
                  <a:cubicBezTo>
                    <a:pt x="483927" y="541925"/>
                    <a:pt x="489218" y="601735"/>
                    <a:pt x="492056" y="625198"/>
                  </a:cubicBezTo>
                  <a:cubicBezTo>
                    <a:pt x="492633" y="629717"/>
                    <a:pt x="493114" y="633034"/>
                    <a:pt x="493450" y="634573"/>
                  </a:cubicBezTo>
                  <a:cubicBezTo>
                    <a:pt x="494749" y="640486"/>
                    <a:pt x="498645" y="642314"/>
                    <a:pt x="499511" y="642698"/>
                  </a:cubicBezTo>
                  <a:cubicBezTo>
                    <a:pt x="504657" y="645006"/>
                    <a:pt x="510717" y="642698"/>
                    <a:pt x="513026" y="637554"/>
                  </a:cubicBezTo>
                  <a:cubicBezTo>
                    <a:pt x="514084" y="635246"/>
                    <a:pt x="514180" y="632698"/>
                    <a:pt x="513459" y="630438"/>
                  </a:cubicBezTo>
                  <a:lnTo>
                    <a:pt x="513411" y="630438"/>
                  </a:lnTo>
                  <a:cubicBezTo>
                    <a:pt x="512834" y="630534"/>
                    <a:pt x="512689" y="629765"/>
                    <a:pt x="512641" y="628515"/>
                  </a:cubicBezTo>
                  <a:cubicBezTo>
                    <a:pt x="511824" y="626928"/>
                    <a:pt x="510525" y="625630"/>
                    <a:pt x="508938" y="624669"/>
                  </a:cubicBezTo>
                  <a:cubicBezTo>
                    <a:pt x="509948" y="625198"/>
                    <a:pt x="511439" y="626063"/>
                    <a:pt x="512641" y="626928"/>
                  </a:cubicBezTo>
                  <a:cubicBezTo>
                    <a:pt x="512641" y="625726"/>
                    <a:pt x="512641" y="624284"/>
                    <a:pt x="512497" y="622938"/>
                  </a:cubicBezTo>
                  <a:cubicBezTo>
                    <a:pt x="510188" y="599476"/>
                    <a:pt x="506100" y="539810"/>
                    <a:pt x="506004" y="538271"/>
                  </a:cubicBezTo>
                  <a:cubicBezTo>
                    <a:pt x="504898" y="525338"/>
                    <a:pt x="503118" y="512405"/>
                    <a:pt x="500713" y="499568"/>
                  </a:cubicBezTo>
                  <a:cubicBezTo>
                    <a:pt x="498308" y="486731"/>
                    <a:pt x="495230" y="473991"/>
                    <a:pt x="491671" y="461586"/>
                  </a:cubicBezTo>
                  <a:cubicBezTo>
                    <a:pt x="491238" y="460096"/>
                    <a:pt x="490565" y="458701"/>
                    <a:pt x="490084" y="457211"/>
                  </a:cubicBezTo>
                  <a:cubicBezTo>
                    <a:pt x="495086" y="459952"/>
                    <a:pt x="499895" y="462932"/>
                    <a:pt x="505234" y="465240"/>
                  </a:cubicBezTo>
                  <a:cubicBezTo>
                    <a:pt x="511102" y="467740"/>
                    <a:pt x="517162" y="469856"/>
                    <a:pt x="523319" y="471586"/>
                  </a:cubicBezTo>
                  <a:cubicBezTo>
                    <a:pt x="529523" y="473317"/>
                    <a:pt x="535776" y="474567"/>
                    <a:pt x="542077" y="475529"/>
                  </a:cubicBezTo>
                  <a:cubicBezTo>
                    <a:pt x="551744" y="477019"/>
                    <a:pt x="561315" y="477741"/>
                    <a:pt x="570742" y="477885"/>
                  </a:cubicBezTo>
                  <a:cubicBezTo>
                    <a:pt x="576562" y="478558"/>
                    <a:pt x="581805" y="474375"/>
                    <a:pt x="582478" y="468509"/>
                  </a:cubicBezTo>
                  <a:cubicBezTo>
                    <a:pt x="583103" y="462692"/>
                    <a:pt x="578871" y="457451"/>
                    <a:pt x="573051" y="456778"/>
                  </a:cubicBezTo>
                  <a:close/>
                </a:path>
              </a:pathLst>
            </a:custGeom>
            <a:solidFill>
              <a:srgbClr val="1C3B3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7" name="Google Shape;1277;p20"/>
            <p:cNvSpPr/>
            <p:nvPr/>
          </p:nvSpPr>
          <p:spPr>
            <a:xfrm flipH="1">
              <a:off x="7642223" y="3531404"/>
              <a:ext cx="877993" cy="873784"/>
            </a:xfrm>
            <a:custGeom>
              <a:avLst/>
              <a:gdLst/>
              <a:ahLst/>
              <a:cxnLst/>
              <a:rect l="l" t="t" r="r" b="b"/>
              <a:pathLst>
                <a:path w="1755985" h="1747568" extrusionOk="0">
                  <a:moveTo>
                    <a:pt x="567979" y="520835"/>
                  </a:moveTo>
                  <a:cubicBezTo>
                    <a:pt x="567979" y="542615"/>
                    <a:pt x="552059" y="560260"/>
                    <a:pt x="532435" y="560260"/>
                  </a:cubicBezTo>
                  <a:cubicBezTo>
                    <a:pt x="512811" y="560260"/>
                    <a:pt x="496891" y="542615"/>
                    <a:pt x="496891" y="520835"/>
                  </a:cubicBezTo>
                  <a:cubicBezTo>
                    <a:pt x="496891" y="499104"/>
                    <a:pt x="512811" y="481459"/>
                    <a:pt x="532435" y="481459"/>
                  </a:cubicBezTo>
                  <a:cubicBezTo>
                    <a:pt x="552059" y="481459"/>
                    <a:pt x="567979" y="499152"/>
                    <a:pt x="567979" y="520835"/>
                  </a:cubicBezTo>
                  <a:close/>
                  <a:moveTo>
                    <a:pt x="1246485" y="1152876"/>
                  </a:moveTo>
                  <a:cubicBezTo>
                    <a:pt x="1224697" y="1152443"/>
                    <a:pt x="1206708" y="1168453"/>
                    <a:pt x="1206276" y="1188695"/>
                  </a:cubicBezTo>
                  <a:cubicBezTo>
                    <a:pt x="1205891" y="1208888"/>
                    <a:pt x="1223206" y="1225619"/>
                    <a:pt x="1244946" y="1226100"/>
                  </a:cubicBezTo>
                  <a:cubicBezTo>
                    <a:pt x="1266686" y="1226532"/>
                    <a:pt x="1284722" y="1210522"/>
                    <a:pt x="1285107" y="1190329"/>
                  </a:cubicBezTo>
                  <a:cubicBezTo>
                    <a:pt x="1285540" y="1170136"/>
                    <a:pt x="1268225" y="1153357"/>
                    <a:pt x="1246485" y="1152876"/>
                  </a:cubicBezTo>
                  <a:close/>
                  <a:moveTo>
                    <a:pt x="405555" y="240922"/>
                  </a:moveTo>
                  <a:cubicBezTo>
                    <a:pt x="385931" y="240922"/>
                    <a:pt x="370011" y="258615"/>
                    <a:pt x="370011" y="280346"/>
                  </a:cubicBezTo>
                  <a:cubicBezTo>
                    <a:pt x="370011" y="302078"/>
                    <a:pt x="385931" y="319771"/>
                    <a:pt x="405555" y="319771"/>
                  </a:cubicBezTo>
                  <a:cubicBezTo>
                    <a:pt x="425178" y="319771"/>
                    <a:pt x="441147" y="302078"/>
                    <a:pt x="441147" y="280346"/>
                  </a:cubicBezTo>
                  <a:cubicBezTo>
                    <a:pt x="441147" y="258663"/>
                    <a:pt x="425178" y="240922"/>
                    <a:pt x="405555" y="240922"/>
                  </a:cubicBezTo>
                  <a:close/>
                  <a:moveTo>
                    <a:pt x="1484277" y="1288458"/>
                  </a:moveTo>
                  <a:cubicBezTo>
                    <a:pt x="1462537" y="1288025"/>
                    <a:pt x="1444549" y="1304035"/>
                    <a:pt x="1444116" y="1324228"/>
                  </a:cubicBezTo>
                  <a:cubicBezTo>
                    <a:pt x="1443683" y="1344469"/>
                    <a:pt x="1460998" y="1361201"/>
                    <a:pt x="1482738" y="1361681"/>
                  </a:cubicBezTo>
                  <a:cubicBezTo>
                    <a:pt x="1504526" y="1362114"/>
                    <a:pt x="1522514" y="1346104"/>
                    <a:pt x="1522947" y="1325911"/>
                  </a:cubicBezTo>
                  <a:cubicBezTo>
                    <a:pt x="1523380" y="1305622"/>
                    <a:pt x="1506065" y="1288890"/>
                    <a:pt x="1484277" y="1288458"/>
                  </a:cubicBezTo>
                  <a:close/>
                  <a:moveTo>
                    <a:pt x="238225" y="60964"/>
                  </a:moveTo>
                  <a:cubicBezTo>
                    <a:pt x="218601" y="60964"/>
                    <a:pt x="202681" y="78657"/>
                    <a:pt x="202681" y="100388"/>
                  </a:cubicBezTo>
                  <a:cubicBezTo>
                    <a:pt x="202681" y="122168"/>
                    <a:pt x="218601" y="139812"/>
                    <a:pt x="238225" y="139812"/>
                  </a:cubicBezTo>
                  <a:cubicBezTo>
                    <a:pt x="257849" y="139812"/>
                    <a:pt x="273817" y="122168"/>
                    <a:pt x="273817" y="100388"/>
                  </a:cubicBezTo>
                  <a:cubicBezTo>
                    <a:pt x="273817" y="78608"/>
                    <a:pt x="257849" y="60964"/>
                    <a:pt x="238225" y="60964"/>
                  </a:cubicBezTo>
                  <a:close/>
                  <a:moveTo>
                    <a:pt x="1699367" y="1501830"/>
                  </a:moveTo>
                  <a:cubicBezTo>
                    <a:pt x="1699800" y="1481637"/>
                    <a:pt x="1682485" y="1464858"/>
                    <a:pt x="1660745" y="1464425"/>
                  </a:cubicBezTo>
                  <a:cubicBezTo>
                    <a:pt x="1638957" y="1463944"/>
                    <a:pt x="1620969" y="1480003"/>
                    <a:pt x="1620536" y="1500196"/>
                  </a:cubicBezTo>
                  <a:cubicBezTo>
                    <a:pt x="1620103" y="1520389"/>
                    <a:pt x="1637466" y="1537168"/>
                    <a:pt x="1659206" y="1537601"/>
                  </a:cubicBezTo>
                  <a:cubicBezTo>
                    <a:pt x="1680946" y="1538130"/>
                    <a:pt x="1698982" y="1522071"/>
                    <a:pt x="1699367" y="1501830"/>
                  </a:cubicBezTo>
                  <a:close/>
                  <a:moveTo>
                    <a:pt x="35544" y="0"/>
                  </a:moveTo>
                  <a:cubicBezTo>
                    <a:pt x="15920" y="0"/>
                    <a:pt x="0" y="17645"/>
                    <a:pt x="0" y="39424"/>
                  </a:cubicBezTo>
                  <a:cubicBezTo>
                    <a:pt x="0" y="61156"/>
                    <a:pt x="15920" y="78801"/>
                    <a:pt x="35544" y="78801"/>
                  </a:cubicBezTo>
                  <a:cubicBezTo>
                    <a:pt x="55167" y="78801"/>
                    <a:pt x="71088" y="61156"/>
                    <a:pt x="71088" y="39424"/>
                  </a:cubicBezTo>
                  <a:cubicBezTo>
                    <a:pt x="71088" y="17645"/>
                    <a:pt x="55167" y="0"/>
                    <a:pt x="35544" y="0"/>
                  </a:cubicBezTo>
                  <a:close/>
                  <a:moveTo>
                    <a:pt x="1717307" y="1674336"/>
                  </a:moveTo>
                  <a:cubicBezTo>
                    <a:pt x="1695567" y="1673903"/>
                    <a:pt x="1677579" y="1689914"/>
                    <a:pt x="1677146" y="1710107"/>
                  </a:cubicBezTo>
                  <a:cubicBezTo>
                    <a:pt x="1676713" y="1730348"/>
                    <a:pt x="1694028" y="1747079"/>
                    <a:pt x="1715816" y="1747560"/>
                  </a:cubicBezTo>
                  <a:cubicBezTo>
                    <a:pt x="1737556" y="1747993"/>
                    <a:pt x="1755544" y="1731982"/>
                    <a:pt x="1755977" y="1711789"/>
                  </a:cubicBezTo>
                  <a:cubicBezTo>
                    <a:pt x="1756410" y="1691500"/>
                    <a:pt x="1739095" y="1674769"/>
                    <a:pt x="1717307" y="1674336"/>
                  </a:cubicBezTo>
                  <a:close/>
                </a:path>
              </a:pathLst>
            </a:custGeom>
            <a:solidFill>
              <a:srgbClr val="EFA59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3" name="Title 2">
            <a:extLst>
              <a:ext uri="{FF2B5EF4-FFF2-40B4-BE49-F238E27FC236}">
                <a16:creationId xmlns:a16="http://schemas.microsoft.com/office/drawing/2014/main" id="{8B3EA67E-0D74-4613-93F2-0172CD990D7C}"/>
              </a:ext>
            </a:extLst>
          </p:cNvPr>
          <p:cNvSpPr>
            <a:spLocks noGrp="1"/>
          </p:cNvSpPr>
          <p:nvPr>
            <p:ph type="title"/>
          </p:nvPr>
        </p:nvSpPr>
        <p:spPr>
          <a:xfrm>
            <a:off x="940750" y="2035851"/>
            <a:ext cx="7262400" cy="615600"/>
          </a:xfrm>
        </p:spPr>
        <p:txBody>
          <a:bodyPr/>
          <a:lstStyle/>
          <a:p>
            <a:r>
              <a:rPr lang="en-IN"/>
              <a:t>THANK YOU</a:t>
            </a:r>
          </a:p>
        </p:txBody>
      </p:sp>
      <p:sp>
        <p:nvSpPr>
          <p:cNvPr id="1279" name="Google Shape;1279;p20"/>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accent3"/>
                </a:solidFill>
              </a:rPr>
              <a:t>33</a:t>
            </a:fld>
            <a:endParaRPr>
              <a:solidFill>
                <a:schemeClr val="accent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BCC9B6B-C9C9-5EE8-C295-2B7B8CA11F2E}"/>
              </a:ext>
            </a:extLst>
          </p:cNvPr>
          <p:cNvSpPr>
            <a:spLocks noGrp="1"/>
          </p:cNvSpPr>
          <p:nvPr>
            <p:ph type="body" idx="1"/>
          </p:nvPr>
        </p:nvSpPr>
        <p:spPr>
          <a:xfrm>
            <a:off x="947725" y="556225"/>
            <a:ext cx="7250819" cy="3967964"/>
          </a:xfrm>
        </p:spPr>
        <p:txBody>
          <a:bodyPr/>
          <a:lstStyle/>
          <a:p>
            <a:pPr marL="139700" indent="0">
              <a:buNone/>
            </a:pPr>
            <a:r>
              <a:rPr lang="en-US" b="1" dirty="0"/>
              <a:t>                                                             </a:t>
            </a:r>
            <a:r>
              <a:rPr lang="en-US" sz="1800" b="1" dirty="0"/>
              <a:t>HACK MACHINE LANGUAGE</a:t>
            </a:r>
            <a:endParaRPr lang="en-US" b="1" dirty="0"/>
          </a:p>
          <a:p>
            <a:pPr marL="139700" indent="0">
              <a:lnSpc>
                <a:spcPct val="114999"/>
              </a:lnSpc>
              <a:buNone/>
            </a:pPr>
            <a:r>
              <a:rPr lang="en-US" sz="1500" dirty="0"/>
              <a:t>Hack is a 16-bit assembly language assembler for the Hack Assembly Language. This was done as part of the book and  Elements of Computing Systems, which is commonly known as nand2tetris, which teaches how to build a whole 16-bit computer from the ground up. </a:t>
            </a:r>
          </a:p>
          <a:p>
            <a:pPr marL="139700" indent="0">
              <a:lnSpc>
                <a:spcPct val="114999"/>
              </a:lnSpc>
              <a:buNone/>
            </a:pPr>
            <a:endParaRPr lang="en-US" sz="1500" dirty="0"/>
          </a:p>
          <a:p>
            <a:pPr marL="139700" indent="0">
              <a:lnSpc>
                <a:spcPct val="114999"/>
              </a:lnSpc>
              <a:buNone/>
            </a:pPr>
            <a:r>
              <a:rPr lang="en-US" sz="1600" b="1" dirty="0"/>
              <a:t>REGISTER</a:t>
            </a:r>
          </a:p>
          <a:p>
            <a:pPr marL="425450" indent="-285750">
              <a:lnSpc>
                <a:spcPct val="114999"/>
              </a:lnSpc>
              <a:buFont typeface="Wingdings"/>
              <a:buChar char="§"/>
            </a:pPr>
            <a:r>
              <a:rPr lang="en-US" sz="1500" dirty="0"/>
              <a:t>Represents a set of memory banks used by the processor itself.</a:t>
            </a:r>
          </a:p>
          <a:p>
            <a:pPr marL="425450" indent="-285750">
              <a:lnSpc>
                <a:spcPct val="114999"/>
              </a:lnSpc>
              <a:buFont typeface="Wingdings"/>
              <a:buChar char="§"/>
            </a:pPr>
            <a:r>
              <a:rPr lang="en-US" sz="1500" dirty="0"/>
              <a:t>The Read data and Write data registers temporarily store information that is loaded into or retrieved from the computer’s memory.</a:t>
            </a:r>
          </a:p>
          <a:p>
            <a:pPr marL="139700" indent="0">
              <a:lnSpc>
                <a:spcPct val="114999"/>
              </a:lnSpc>
              <a:buNone/>
            </a:pPr>
            <a:endParaRPr lang="en-US" sz="1800" b="1" dirty="0"/>
          </a:p>
          <a:p>
            <a:pPr marL="139700" indent="0">
              <a:lnSpc>
                <a:spcPct val="114999"/>
              </a:lnSpc>
              <a:buNone/>
            </a:pPr>
            <a:r>
              <a:rPr lang="en-US" sz="1800" b="1" dirty="0"/>
              <a:t>MEMORY</a:t>
            </a:r>
            <a:endParaRPr lang="en-US" dirty="0"/>
          </a:p>
          <a:p>
            <a:pPr marL="425450" indent="-285750">
              <a:lnSpc>
                <a:spcPct val="114999"/>
              </a:lnSpc>
              <a:buFont typeface="Wingdings"/>
              <a:buChar char="§"/>
            </a:pPr>
            <a:r>
              <a:rPr lang="en-US" sz="1500" dirty="0"/>
              <a:t>Data Memory represents the allotted storage space of the computer, which the processor must frequently access to store and retrieve information when an instruction calls for such action.</a:t>
            </a:r>
          </a:p>
        </p:txBody>
      </p:sp>
      <p:sp>
        <p:nvSpPr>
          <p:cNvPr id="5" name="Slide Number Placeholder 4">
            <a:extLst>
              <a:ext uri="{FF2B5EF4-FFF2-40B4-BE49-F238E27FC236}">
                <a16:creationId xmlns:a16="http://schemas.microsoft.com/office/drawing/2014/main" id="{FC4689FA-D7A0-0D3E-AF89-F417E743684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4</a:t>
            </a:fld>
            <a:endParaRPr lang="en"/>
          </a:p>
        </p:txBody>
      </p:sp>
    </p:spTree>
    <p:extLst>
      <p:ext uri="{BB962C8B-B14F-4D97-AF65-F5344CB8AC3E}">
        <p14:creationId xmlns:p14="http://schemas.microsoft.com/office/powerpoint/2010/main" val="1599157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D9BF2-4DF6-9502-DD98-B677D67A2F2B}"/>
              </a:ext>
            </a:extLst>
          </p:cNvPr>
          <p:cNvSpPr>
            <a:spLocks noGrp="1"/>
          </p:cNvSpPr>
          <p:nvPr>
            <p:ph type="title"/>
          </p:nvPr>
        </p:nvSpPr>
        <p:spPr>
          <a:xfrm>
            <a:off x="947725" y="559207"/>
            <a:ext cx="7248600" cy="531300"/>
          </a:xfrm>
        </p:spPr>
        <p:txBody>
          <a:bodyPr/>
          <a:lstStyle/>
          <a:p>
            <a:r>
              <a:rPr lang="en-US"/>
              <a:t>CODE EXPLANATION</a:t>
            </a:r>
          </a:p>
        </p:txBody>
      </p:sp>
      <p:sp>
        <p:nvSpPr>
          <p:cNvPr id="3" name="Text Placeholder 2">
            <a:extLst>
              <a:ext uri="{FF2B5EF4-FFF2-40B4-BE49-F238E27FC236}">
                <a16:creationId xmlns:a16="http://schemas.microsoft.com/office/drawing/2014/main" id="{FB885BCE-24FA-BCDC-67CA-4A54DC050826}"/>
              </a:ext>
            </a:extLst>
          </p:cNvPr>
          <p:cNvSpPr>
            <a:spLocks noGrp="1"/>
          </p:cNvSpPr>
          <p:nvPr>
            <p:ph type="body" idx="1"/>
          </p:nvPr>
        </p:nvSpPr>
        <p:spPr>
          <a:xfrm>
            <a:off x="947725" y="1092435"/>
            <a:ext cx="7250819" cy="3390094"/>
          </a:xfrm>
        </p:spPr>
        <p:txBody>
          <a:bodyPr/>
          <a:lstStyle/>
          <a:p>
            <a:pPr marL="139700" indent="0">
              <a:lnSpc>
                <a:spcPct val="114999"/>
              </a:lnSpc>
              <a:buNone/>
            </a:pPr>
            <a:r>
              <a:rPr lang="en-US" b="1"/>
              <a:t>      </a:t>
            </a:r>
            <a:r>
              <a:rPr lang="en-US" sz="2000" b="1"/>
              <a:t>@0        </a:t>
            </a:r>
            <a:r>
              <a:rPr lang="en-US" sz="2000"/>
              <a:t> </a:t>
            </a:r>
          </a:p>
          <a:p>
            <a:pPr marL="139700" indent="0">
              <a:lnSpc>
                <a:spcPct val="114999"/>
              </a:lnSpc>
              <a:buNone/>
            </a:pPr>
            <a:r>
              <a:rPr lang="en-US" sz="2000" b="1"/>
              <a:t>     D=M                               </a:t>
            </a:r>
            <a:endParaRPr lang="en-US" sz="2000"/>
          </a:p>
          <a:p>
            <a:pPr marL="425450" indent="-285750">
              <a:lnSpc>
                <a:spcPct val="114999"/>
              </a:lnSpc>
              <a:buFont typeface="Wingdings"/>
              <a:buChar char="§"/>
            </a:pPr>
            <a:r>
              <a:rPr lang="en-US" sz="2000" b="1"/>
              <a:t>// 0</a:t>
            </a:r>
            <a:r>
              <a:rPr lang="en-US" sz="2000"/>
              <a:t> is used to denote RAM[0] which takes input from user (when the code is executed) and store it in D-Register.</a:t>
            </a:r>
          </a:p>
          <a:p>
            <a:pPr marL="139700" indent="0">
              <a:lnSpc>
                <a:spcPct val="114999"/>
              </a:lnSpc>
              <a:buNone/>
            </a:pPr>
            <a:r>
              <a:rPr lang="en-US" sz="2000" b="1"/>
              <a:t>      </a:t>
            </a:r>
            <a:r>
              <a:rPr lang="en-US" sz="2000"/>
              <a:t>D denotes value in RAM[0].</a:t>
            </a:r>
          </a:p>
          <a:p>
            <a:pPr marL="139700" indent="0">
              <a:lnSpc>
                <a:spcPct val="114999"/>
              </a:lnSpc>
              <a:buNone/>
            </a:pPr>
            <a:endParaRPr lang="en-US" sz="2000" b="1"/>
          </a:p>
          <a:p>
            <a:pPr marL="139700" indent="0">
              <a:lnSpc>
                <a:spcPct val="114999"/>
              </a:lnSpc>
              <a:buNone/>
            </a:pPr>
            <a:r>
              <a:rPr lang="en-US" sz="2000" b="1"/>
              <a:t>     @1              </a:t>
            </a:r>
            <a:endParaRPr lang="en-US" sz="2000"/>
          </a:p>
          <a:p>
            <a:pPr marL="139700" indent="0">
              <a:lnSpc>
                <a:spcPct val="114999"/>
              </a:lnSpc>
              <a:buNone/>
            </a:pPr>
            <a:r>
              <a:rPr lang="en-US" sz="2000" b="1"/>
              <a:t>     D=D-M              </a:t>
            </a:r>
          </a:p>
          <a:p>
            <a:pPr marL="482600" indent="-342900">
              <a:lnSpc>
                <a:spcPct val="114999"/>
              </a:lnSpc>
              <a:buFont typeface="Wingdings"/>
              <a:buChar char="§"/>
            </a:pPr>
            <a:r>
              <a:rPr lang="en-US" sz="2000" b="1"/>
              <a:t> //  </a:t>
            </a:r>
            <a:r>
              <a:rPr lang="en-US" sz="2000"/>
              <a:t> 1  is used to denote RAM[1] which takes input from user.</a:t>
            </a:r>
          </a:p>
          <a:p>
            <a:pPr marL="139700" indent="0">
              <a:lnSpc>
                <a:spcPct val="114999"/>
              </a:lnSpc>
              <a:buNone/>
            </a:pPr>
            <a:r>
              <a:rPr lang="en-US" sz="2000"/>
              <a:t>       M denotes value of RAM[1].</a:t>
            </a:r>
            <a:r>
              <a:rPr lang="en-US" sz="2000" b="1"/>
              <a:t>  </a:t>
            </a:r>
            <a:endParaRPr lang="en-US" sz="2000"/>
          </a:p>
        </p:txBody>
      </p:sp>
      <p:sp>
        <p:nvSpPr>
          <p:cNvPr id="5" name="Slide Number Placeholder 4">
            <a:extLst>
              <a:ext uri="{FF2B5EF4-FFF2-40B4-BE49-F238E27FC236}">
                <a16:creationId xmlns:a16="http://schemas.microsoft.com/office/drawing/2014/main" id="{03D60474-0A78-F48C-3AE1-EEEDF0EDA48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5</a:t>
            </a:fld>
            <a:endParaRPr lang="en"/>
          </a:p>
        </p:txBody>
      </p:sp>
    </p:spTree>
    <p:extLst>
      <p:ext uri="{BB962C8B-B14F-4D97-AF65-F5344CB8AC3E}">
        <p14:creationId xmlns:p14="http://schemas.microsoft.com/office/powerpoint/2010/main" val="695447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1D8F7EB-8460-71BC-5454-625E7F8F74D1}"/>
              </a:ext>
            </a:extLst>
          </p:cNvPr>
          <p:cNvSpPr>
            <a:spLocks noGrp="1"/>
          </p:cNvSpPr>
          <p:nvPr>
            <p:ph type="body" idx="1"/>
          </p:nvPr>
        </p:nvSpPr>
        <p:spPr>
          <a:xfrm>
            <a:off x="915377" y="1201367"/>
            <a:ext cx="7505812" cy="3281161"/>
          </a:xfrm>
        </p:spPr>
        <p:txBody>
          <a:bodyPr/>
          <a:lstStyle/>
          <a:p>
            <a:pPr marL="139700" indent="0">
              <a:lnSpc>
                <a:spcPct val="114999"/>
              </a:lnSpc>
              <a:buNone/>
            </a:pPr>
            <a:r>
              <a:rPr lang="en-US" sz="2000" b="1"/>
              <a:t>       @2          </a:t>
            </a:r>
            <a:endParaRPr lang="en-US" sz="2000"/>
          </a:p>
          <a:p>
            <a:pPr marL="139700" indent="0">
              <a:lnSpc>
                <a:spcPct val="114999"/>
              </a:lnSpc>
              <a:buNone/>
            </a:pPr>
            <a:r>
              <a:rPr lang="en-US" sz="2000" b="1"/>
              <a:t>       M=D</a:t>
            </a:r>
            <a:r>
              <a:rPr lang="en-US" sz="2000"/>
              <a:t>            </a:t>
            </a:r>
          </a:p>
          <a:p>
            <a:pPr>
              <a:lnSpc>
                <a:spcPct val="114999"/>
              </a:lnSpc>
            </a:pPr>
            <a:r>
              <a:rPr lang="en-US" sz="2000" b="1"/>
              <a:t> //  </a:t>
            </a:r>
            <a:r>
              <a:rPr lang="en-US" sz="2000"/>
              <a:t>2 is used to denote RAM[2] which shows the output 9when code is </a:t>
            </a:r>
            <a:r>
              <a:rPr lang="en-US" sz="2000" dirty="0"/>
              <a:t>executed</a:t>
            </a:r>
            <a:r>
              <a:rPr lang="en-US" sz="2000"/>
              <a:t>)</a:t>
            </a:r>
          </a:p>
          <a:p>
            <a:pPr marL="139700" indent="0">
              <a:lnSpc>
                <a:spcPct val="114999"/>
              </a:lnSpc>
              <a:buNone/>
            </a:pPr>
            <a:r>
              <a:rPr lang="en-US" sz="2000"/>
              <a:t>                M is stored as D- register</a:t>
            </a:r>
            <a:endParaRPr lang="en-US" sz="2000" b="1"/>
          </a:p>
          <a:p>
            <a:pPr>
              <a:lnSpc>
                <a:spcPct val="114999"/>
              </a:lnSpc>
            </a:pPr>
            <a:endParaRPr lang="en-US" sz="2000" b="1"/>
          </a:p>
          <a:p>
            <a:pPr marL="139700" indent="0">
              <a:lnSpc>
                <a:spcPct val="114999"/>
              </a:lnSpc>
              <a:buNone/>
            </a:pPr>
            <a:r>
              <a:rPr lang="en-US" sz="2000" b="1"/>
              <a:t>      @6               </a:t>
            </a:r>
            <a:endParaRPr lang="en-US" sz="2000"/>
          </a:p>
          <a:p>
            <a:pPr marL="139700" indent="0">
              <a:lnSpc>
                <a:spcPct val="114999"/>
              </a:lnSpc>
              <a:buNone/>
            </a:pPr>
            <a:r>
              <a:rPr lang="en-US" sz="2000" b="1"/>
              <a:t>      0;jmp     </a:t>
            </a:r>
          </a:p>
          <a:p>
            <a:pPr>
              <a:lnSpc>
                <a:spcPct val="114999"/>
              </a:lnSpc>
            </a:pPr>
            <a:r>
              <a:rPr lang="en-US" sz="2000" b="1"/>
              <a:t>// </a:t>
            </a:r>
            <a:r>
              <a:rPr lang="en-US" sz="2000" err="1"/>
              <a:t>jmp</a:t>
            </a:r>
            <a:r>
              <a:rPr lang="en-US" sz="2000"/>
              <a:t> indicates [ unconditional jump to discontinue loop ]</a:t>
            </a:r>
          </a:p>
          <a:p>
            <a:pPr marL="139700" indent="0">
              <a:lnSpc>
                <a:spcPct val="114999"/>
              </a:lnSpc>
              <a:buNone/>
            </a:pPr>
            <a:endParaRPr lang="en-US"/>
          </a:p>
        </p:txBody>
      </p:sp>
      <p:sp>
        <p:nvSpPr>
          <p:cNvPr id="5" name="Slide Number Placeholder 4">
            <a:extLst>
              <a:ext uri="{FF2B5EF4-FFF2-40B4-BE49-F238E27FC236}">
                <a16:creationId xmlns:a16="http://schemas.microsoft.com/office/drawing/2014/main" id="{D9BCE6CD-794C-8B1F-672E-95D616A3DD8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6</a:t>
            </a:fld>
            <a:endParaRPr lang="en"/>
          </a:p>
        </p:txBody>
      </p:sp>
    </p:spTree>
    <p:extLst>
      <p:ext uri="{BB962C8B-B14F-4D97-AF65-F5344CB8AC3E}">
        <p14:creationId xmlns:p14="http://schemas.microsoft.com/office/powerpoint/2010/main" val="1352935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D782A-A78F-A52F-92B6-F1B04F1E3A80}"/>
              </a:ext>
            </a:extLst>
          </p:cNvPr>
          <p:cNvSpPr>
            <a:spLocks noGrp="1"/>
          </p:cNvSpPr>
          <p:nvPr>
            <p:ph type="title"/>
          </p:nvPr>
        </p:nvSpPr>
        <p:spPr/>
        <p:txBody>
          <a:bodyPr/>
          <a:lstStyle/>
          <a:p>
            <a:r>
              <a:rPr lang="en-US"/>
              <a:t>HDL CODE FOR "SUB" </a:t>
            </a:r>
          </a:p>
        </p:txBody>
      </p:sp>
      <p:sp>
        <p:nvSpPr>
          <p:cNvPr id="5" name="Slide Number Placeholder 4">
            <a:extLst>
              <a:ext uri="{FF2B5EF4-FFF2-40B4-BE49-F238E27FC236}">
                <a16:creationId xmlns:a16="http://schemas.microsoft.com/office/drawing/2014/main" id="{19515B4D-7695-5A13-7018-956BD5839CC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7</a:t>
            </a:fld>
            <a:endParaRPr lang="en"/>
          </a:p>
        </p:txBody>
      </p:sp>
      <p:pic>
        <p:nvPicPr>
          <p:cNvPr id="3" name="Picture 5">
            <a:extLst>
              <a:ext uri="{FF2B5EF4-FFF2-40B4-BE49-F238E27FC236}">
                <a16:creationId xmlns:a16="http://schemas.microsoft.com/office/drawing/2014/main" id="{48B5AC08-30C0-5770-3082-70CEE78C618C}"/>
              </a:ext>
            </a:extLst>
          </p:cNvPr>
          <p:cNvPicPr>
            <a:picLocks noChangeAspect="1"/>
          </p:cNvPicPr>
          <p:nvPr/>
        </p:nvPicPr>
        <p:blipFill>
          <a:blip r:embed="rId2"/>
          <a:stretch>
            <a:fillRect/>
          </a:stretch>
        </p:blipFill>
        <p:spPr>
          <a:xfrm>
            <a:off x="2434071" y="1575015"/>
            <a:ext cx="4418733" cy="29286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532874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D8B8A-82D3-1346-1AB5-459DC9C5A407}"/>
              </a:ext>
            </a:extLst>
          </p:cNvPr>
          <p:cNvSpPr>
            <a:spLocks noGrp="1"/>
          </p:cNvSpPr>
          <p:nvPr>
            <p:ph type="title"/>
          </p:nvPr>
        </p:nvSpPr>
        <p:spPr>
          <a:xfrm>
            <a:off x="1239970" y="486911"/>
            <a:ext cx="6670606" cy="531300"/>
          </a:xfrm>
        </p:spPr>
        <p:txBody>
          <a:bodyPr/>
          <a:lstStyle/>
          <a:p>
            <a:r>
              <a:rPr lang="en-US"/>
              <a:t>OUTPUT</a:t>
            </a:r>
          </a:p>
        </p:txBody>
      </p:sp>
      <p:sp>
        <p:nvSpPr>
          <p:cNvPr id="5" name="Slide Number Placeholder 4">
            <a:extLst>
              <a:ext uri="{FF2B5EF4-FFF2-40B4-BE49-F238E27FC236}">
                <a16:creationId xmlns:a16="http://schemas.microsoft.com/office/drawing/2014/main" id="{659F1C58-C483-E599-4CCF-DDD8DBB1302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a:t>8</a:t>
            </a:fld>
            <a:endParaRPr lang="en"/>
          </a:p>
        </p:txBody>
      </p:sp>
      <p:pic>
        <p:nvPicPr>
          <p:cNvPr id="4" name="Picture 5">
            <a:extLst>
              <a:ext uri="{FF2B5EF4-FFF2-40B4-BE49-F238E27FC236}">
                <a16:creationId xmlns:a16="http://schemas.microsoft.com/office/drawing/2014/main" id="{04A6E556-8C68-EA12-48D7-1708BF63E0F1}"/>
              </a:ext>
            </a:extLst>
          </p:cNvPr>
          <p:cNvPicPr>
            <a:picLocks noChangeAspect="1"/>
          </p:cNvPicPr>
          <p:nvPr/>
        </p:nvPicPr>
        <p:blipFill>
          <a:blip r:embed="rId2"/>
          <a:stretch>
            <a:fillRect/>
          </a:stretch>
        </p:blipFill>
        <p:spPr>
          <a:xfrm>
            <a:off x="3132026" y="1360872"/>
            <a:ext cx="4821750" cy="2740345"/>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D6CF0DDC-ACC2-240A-F3F4-9B2BA230C3EF}"/>
              </a:ext>
            </a:extLst>
          </p:cNvPr>
          <p:cNvSpPr txBox="1"/>
          <p:nvPr/>
        </p:nvSpPr>
        <p:spPr>
          <a:xfrm>
            <a:off x="570203" y="1706706"/>
            <a:ext cx="1996354"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 have taken values of RAM[0] = 50</a:t>
            </a:r>
          </a:p>
          <a:p>
            <a:r>
              <a:rPr lang="en-US"/>
              <a:t>RAM[1] = 4  ;</a:t>
            </a:r>
          </a:p>
          <a:p>
            <a:r>
              <a:rPr lang="en-US"/>
              <a:t>In RAM[2] we will get the difference between them as output.</a:t>
            </a:r>
          </a:p>
          <a:p>
            <a:r>
              <a:rPr lang="en-US"/>
              <a:t>[50-4 =46] </a:t>
            </a:r>
          </a:p>
        </p:txBody>
      </p:sp>
    </p:spTree>
    <p:extLst>
      <p:ext uri="{BB962C8B-B14F-4D97-AF65-F5344CB8AC3E}">
        <p14:creationId xmlns:p14="http://schemas.microsoft.com/office/powerpoint/2010/main" val="34993228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12D4E-2D9E-5F4E-70CE-DC340DE825D4}"/>
              </a:ext>
            </a:extLst>
          </p:cNvPr>
          <p:cNvSpPr>
            <a:spLocks noGrp="1"/>
          </p:cNvSpPr>
          <p:nvPr>
            <p:ph type="ctrTitle"/>
          </p:nvPr>
        </p:nvSpPr>
        <p:spPr>
          <a:xfrm>
            <a:off x="1217426" y="1668550"/>
            <a:ext cx="6741447" cy="1769346"/>
          </a:xfrm>
        </p:spPr>
        <p:txBody>
          <a:bodyPr/>
          <a:lstStyle/>
          <a:p>
            <a:r>
              <a:rPr lang="en-US" sz="3200"/>
              <a:t>Write and execute the hack assembly language program for multiplication of two numbers.</a:t>
            </a:r>
            <a:endParaRPr lang="en-US"/>
          </a:p>
        </p:txBody>
      </p:sp>
      <p:sp>
        <p:nvSpPr>
          <p:cNvPr id="3" name="Subtitle 2">
            <a:extLst>
              <a:ext uri="{FF2B5EF4-FFF2-40B4-BE49-F238E27FC236}">
                <a16:creationId xmlns:a16="http://schemas.microsoft.com/office/drawing/2014/main" id="{3D6CEF84-DF8C-7DBE-E8ED-D5FBE6D1F4DF}"/>
              </a:ext>
            </a:extLst>
          </p:cNvPr>
          <p:cNvSpPr>
            <a:spLocks noGrp="1"/>
          </p:cNvSpPr>
          <p:nvPr>
            <p:ph type="subTitle" idx="1"/>
          </p:nvPr>
        </p:nvSpPr>
        <p:spPr>
          <a:xfrm>
            <a:off x="2392775" y="4255954"/>
            <a:ext cx="4358400" cy="453300"/>
          </a:xfrm>
        </p:spPr>
        <p:txBody>
          <a:bodyPr/>
          <a:lstStyle/>
          <a:p>
            <a:r>
              <a:rPr lang="en-US"/>
              <a:t>GUNNAM HIMAMSH [CB.EN.U4AIE.21014]</a:t>
            </a:r>
          </a:p>
        </p:txBody>
      </p:sp>
      <p:sp>
        <p:nvSpPr>
          <p:cNvPr id="4" name="TextBox 3">
            <a:extLst>
              <a:ext uri="{FF2B5EF4-FFF2-40B4-BE49-F238E27FC236}">
                <a16:creationId xmlns:a16="http://schemas.microsoft.com/office/drawing/2014/main" id="{644048B1-0F01-64EC-D665-DC93E10B7C43}"/>
              </a:ext>
            </a:extLst>
          </p:cNvPr>
          <p:cNvSpPr txBox="1"/>
          <p:nvPr/>
        </p:nvSpPr>
        <p:spPr>
          <a:xfrm>
            <a:off x="3200400" y="459798"/>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solidFill>
                  <a:schemeClr val="bg2">
                    <a:lumMod val="75000"/>
                  </a:schemeClr>
                </a:solidFill>
                <a:latin typeface="Gilda Display"/>
              </a:rPr>
              <a:t>QUESTION-2</a:t>
            </a:r>
          </a:p>
        </p:txBody>
      </p:sp>
    </p:spTree>
    <p:extLst>
      <p:ext uri="{BB962C8B-B14F-4D97-AF65-F5344CB8AC3E}">
        <p14:creationId xmlns:p14="http://schemas.microsoft.com/office/powerpoint/2010/main" val="4261413548"/>
      </p:ext>
    </p:extLst>
  </p:cSld>
  <p:clrMapOvr>
    <a:masterClrMapping/>
  </p:clrMapOvr>
</p:sld>
</file>

<file path=ppt/theme/theme1.xml><?xml version="1.0" encoding="utf-8"?>
<a:theme xmlns:a="http://schemas.openxmlformats.org/drawingml/2006/main" name="Floral Drawings Slides">
  <a:themeElements>
    <a:clrScheme name="Custom 347">
      <a:dk1>
        <a:srgbClr val="2E2E2E"/>
      </a:dk1>
      <a:lt1>
        <a:srgbClr val="FFFFFF"/>
      </a:lt1>
      <a:dk2>
        <a:srgbClr val="757575"/>
      </a:dk2>
      <a:lt2>
        <a:srgbClr val="F6F6E9"/>
      </a:lt2>
      <a:accent1>
        <a:srgbClr val="1C3B33"/>
      </a:accent1>
      <a:accent2>
        <a:srgbClr val="295C4E"/>
      </a:accent2>
      <a:accent3>
        <a:srgbClr val="2CB892"/>
      </a:accent3>
      <a:accent4>
        <a:srgbClr val="EFA593"/>
      </a:accent4>
      <a:accent5>
        <a:srgbClr val="D35E42"/>
      </a:accent5>
      <a:accent6>
        <a:srgbClr val="D5D598"/>
      </a:accent6>
      <a:hlink>
        <a:srgbClr val="295C4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066954471CF6E4B92D942EA5A5E5B33" ma:contentTypeVersion="7" ma:contentTypeDescription="Create a new document." ma:contentTypeScope="" ma:versionID="f0caeced64dff7029f2723541893e52c">
  <xsd:schema xmlns:xsd="http://www.w3.org/2001/XMLSchema" xmlns:xs="http://www.w3.org/2001/XMLSchema" xmlns:p="http://schemas.microsoft.com/office/2006/metadata/properties" xmlns:ns3="dbdb81f7-2227-4c73-b16a-24b7a7702482" xmlns:ns4="ae7007f0-7324-48c8-804c-dce53b0f277f" targetNamespace="http://schemas.microsoft.com/office/2006/metadata/properties" ma:root="true" ma:fieldsID="edb5f129e3a33eaee162bef6e2ecef4e" ns3:_="" ns4:_="">
    <xsd:import namespace="dbdb81f7-2227-4c73-b16a-24b7a7702482"/>
    <xsd:import namespace="ae7007f0-7324-48c8-804c-dce53b0f277f"/>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bdb81f7-2227-4c73-b16a-24b7a77024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e7007f0-7324-48c8-804c-dce53b0f277f"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F096486-98DE-4BC2-AFFF-95890A76CBAF}">
  <ds:schemaRefs>
    <ds:schemaRef ds:uri="http://schemas.microsoft.com/sharepoint/v3/contenttype/forms"/>
  </ds:schemaRefs>
</ds:datastoreItem>
</file>

<file path=customXml/itemProps2.xml><?xml version="1.0" encoding="utf-8"?>
<ds:datastoreItem xmlns:ds="http://schemas.openxmlformats.org/officeDocument/2006/customXml" ds:itemID="{509BE40D-657C-43FC-8D15-C7A6F3DCD2C1}">
  <ds:schemaRefs>
    <ds:schemaRef ds:uri="http://purl.org/dc/elements/1.1/"/>
    <ds:schemaRef ds:uri="http://schemas.microsoft.com/office/2006/metadata/properties"/>
    <ds:schemaRef ds:uri="http://purl.org/dc/dcmitype/"/>
    <ds:schemaRef ds:uri="http://purl.org/dc/terms/"/>
    <ds:schemaRef ds:uri="http://schemas.openxmlformats.org/package/2006/metadata/core-properties"/>
    <ds:schemaRef ds:uri="http://schemas.microsoft.com/office/infopath/2007/PartnerControls"/>
    <ds:schemaRef ds:uri="http://schemas.microsoft.com/office/2006/documentManagement/types"/>
    <ds:schemaRef ds:uri="ae7007f0-7324-48c8-804c-dce53b0f277f"/>
    <ds:schemaRef ds:uri="dbdb81f7-2227-4c73-b16a-24b7a7702482"/>
    <ds:schemaRef ds:uri="http://www.w3.org/XML/1998/namespace"/>
  </ds:schemaRefs>
</ds:datastoreItem>
</file>

<file path=customXml/itemProps3.xml><?xml version="1.0" encoding="utf-8"?>
<ds:datastoreItem xmlns:ds="http://schemas.openxmlformats.org/officeDocument/2006/customXml" ds:itemID="{2682B525-05DF-450D-8C1C-656A54F8D43B}">
  <ds:schemaRefs>
    <ds:schemaRef ds:uri="ae7007f0-7324-48c8-804c-dce53b0f277f"/>
    <ds:schemaRef ds:uri="dbdb81f7-2227-4c73-b16a-24b7a770248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0</TotalTime>
  <Words>1999</Words>
  <Application>Microsoft Office PowerPoint</Application>
  <PresentationFormat>On-screen Show (16:9)</PresentationFormat>
  <Paragraphs>248</Paragraphs>
  <Slides>33</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Calibri</vt:lpstr>
      <vt:lpstr>Wingdings</vt:lpstr>
      <vt:lpstr>Gilda Display</vt:lpstr>
      <vt:lpstr>Arial</vt:lpstr>
      <vt:lpstr>Times New Roman</vt:lpstr>
      <vt:lpstr>Oxygen Light</vt:lpstr>
      <vt:lpstr>Floral Drawings Slides</vt:lpstr>
      <vt:lpstr>EOC  ASSIGNMENT-2</vt:lpstr>
      <vt:lpstr>Team Members: -</vt:lpstr>
      <vt:lpstr>Understand the basic concept of hack machine language in working with registers and memory for ‘SUB’ operation. Write and execute the hack assembly language program.</vt:lpstr>
      <vt:lpstr>PowerPoint Presentation</vt:lpstr>
      <vt:lpstr>CODE EXPLANATION</vt:lpstr>
      <vt:lpstr>PowerPoint Presentation</vt:lpstr>
      <vt:lpstr>HDL CODE FOR "SUB" </vt:lpstr>
      <vt:lpstr>OUTPUT</vt:lpstr>
      <vt:lpstr>Write and execute the hack assembly language program for multiplication of two numbers.</vt:lpstr>
      <vt:lpstr>HDL code for Multiplication of 2 numbers</vt:lpstr>
      <vt:lpstr>     Explanation of Assembly language</vt:lpstr>
      <vt:lpstr>     Explanation of Assembly language</vt:lpstr>
      <vt:lpstr>                         Result</vt:lpstr>
      <vt:lpstr>Write an assembly language program to execute the following. RAM[5]= x, where x is some value. Apply branching if RAM[5]&gt;0, RAM[6]=1 else RAM[6]=0</vt:lpstr>
      <vt:lpstr>Hack Assembly Language</vt:lpstr>
      <vt:lpstr>Working of Hack Assembly Language</vt:lpstr>
      <vt:lpstr>Output - I</vt:lpstr>
      <vt:lpstr>Output - II</vt:lpstr>
      <vt:lpstr>Output - III</vt:lpstr>
      <vt:lpstr>Write a hack assembly language program to swap two values using a temporary variable.</vt:lpstr>
      <vt:lpstr>HACK Assembly Language</vt:lpstr>
      <vt:lpstr>Working of HACK Assembly Language</vt:lpstr>
      <vt:lpstr>Working of HACK Assembly Language</vt:lpstr>
      <vt:lpstr>OUTPUT  (INPROGRESS)</vt:lpstr>
      <vt:lpstr>OUTPUT (COMPLETE)</vt:lpstr>
      <vt:lpstr>Write and execute a hack assembly language program to implement the sum of 50 numbers starting from 10. (Eg: 10+11+12+…)</vt:lpstr>
      <vt:lpstr>Hack assembly language</vt:lpstr>
      <vt:lpstr>ANALYSIS </vt:lpstr>
      <vt:lpstr>EXPLAINATION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Goes Here</dc:title>
  <dc:creator>Vikhyat Bansal</dc:creator>
  <cp:lastModifiedBy>Vikhyat Bansal - [CB.EN.U4AIE21076]</cp:lastModifiedBy>
  <cp:revision>3</cp:revision>
  <dcterms:modified xsi:type="dcterms:W3CDTF">2022-03-31T16:34:02Z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0x0101001066954471CF6E4B92D942EA5A5E5B33</vt:lpwstr>
  </property>
</Properties>
</file>

<file path=docProps/thumbnail.jpeg>
</file>